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98" autoAdjust="0"/>
    <p:restoredTop sz="94660"/>
  </p:normalViewPr>
  <p:slideViewPr>
    <p:cSldViewPr snapToGrid="0">
      <p:cViewPr varScale="1">
        <p:scale>
          <a:sx n="88" d="100"/>
          <a:sy n="88" d="100"/>
        </p:scale>
        <p:origin x="71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988965-A901-4135-88B3-353E03F3A509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133DAF-CC95-4F40-88E5-2086BC048635}">
      <dgm:prSet phldrT="[Text]"/>
      <dgm:spPr/>
      <dgm:t>
        <a:bodyPr/>
        <a:lstStyle/>
        <a:p>
          <a:r>
            <a:rPr lang="en-US" dirty="0" smtClean="0"/>
            <a:t>Me short</a:t>
          </a:r>
          <a:endParaRPr lang="en-US" dirty="0"/>
        </a:p>
      </dgm:t>
    </dgm:pt>
    <dgm:pt modelId="{249CE685-4CDA-47F9-B3E3-4EAEDAB5B4E1}" type="parTrans" cxnId="{2CE35FCC-FE54-4EFB-B7F5-6FE658453419}">
      <dgm:prSet/>
      <dgm:spPr/>
      <dgm:t>
        <a:bodyPr/>
        <a:lstStyle/>
        <a:p>
          <a:endParaRPr lang="en-US"/>
        </a:p>
      </dgm:t>
    </dgm:pt>
    <dgm:pt modelId="{78EAE368-3453-47B4-BFD2-798F5ED61F6A}" type="sibTrans" cxnId="{2CE35FCC-FE54-4EFB-B7F5-6FE658453419}">
      <dgm:prSet/>
      <dgm:spPr/>
      <dgm:t>
        <a:bodyPr/>
        <a:lstStyle/>
        <a:p>
          <a:endParaRPr lang="en-US"/>
        </a:p>
      </dgm:t>
    </dgm:pt>
    <dgm:pt modelId="{71A7F050-20D6-4F41-B4FC-4E004AF85222}">
      <dgm:prSet phldrT="[Text]"/>
      <dgm:spPr/>
      <dgm:t>
        <a:bodyPr/>
        <a:lstStyle/>
        <a:p>
          <a:r>
            <a:rPr lang="en-US" dirty="0" smtClean="0"/>
            <a:t>Me </a:t>
          </a:r>
          <a:r>
            <a:rPr lang="en-US" dirty="0" err="1" smtClean="0"/>
            <a:t>preferenca</a:t>
          </a:r>
          <a:endParaRPr lang="en-US" dirty="0"/>
        </a:p>
      </dgm:t>
    </dgm:pt>
    <dgm:pt modelId="{038A6904-7AA7-4BCA-A472-F0C7A16B44B3}" type="parTrans" cxnId="{30D838F9-E889-48B3-BD1D-563ADE27782A}">
      <dgm:prSet/>
      <dgm:spPr/>
      <dgm:t>
        <a:bodyPr/>
        <a:lstStyle/>
        <a:p>
          <a:endParaRPr lang="en-US"/>
        </a:p>
      </dgm:t>
    </dgm:pt>
    <dgm:pt modelId="{F1F0020C-B9EE-4B5D-AAC6-3450CE290570}" type="sibTrans" cxnId="{30D838F9-E889-48B3-BD1D-563ADE27782A}">
      <dgm:prSet/>
      <dgm:spPr/>
      <dgm:t>
        <a:bodyPr/>
        <a:lstStyle/>
        <a:p>
          <a:endParaRPr lang="en-US"/>
        </a:p>
      </dgm:t>
    </dgm:pt>
    <dgm:pt modelId="{4454E860-9912-4A28-9736-1D5CE3E216DC}" type="pres">
      <dgm:prSet presAssocID="{09988965-A901-4135-88B3-353E03F3A50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F40A3E-A601-4F10-85DD-7A7F197723B3}" type="pres">
      <dgm:prSet presAssocID="{09988965-A901-4135-88B3-353E03F3A509}" presName="divider" presStyleLbl="fgShp" presStyleIdx="0" presStyleCnt="1"/>
      <dgm:spPr/>
    </dgm:pt>
    <dgm:pt modelId="{D8DC462C-F159-47D5-BE2F-20576CADE91A}" type="pres">
      <dgm:prSet presAssocID="{9F133DAF-CC95-4F40-88E5-2086BC048635}" presName="downArrow" presStyleLbl="node1" presStyleIdx="0" presStyleCnt="2"/>
      <dgm:spPr/>
    </dgm:pt>
    <dgm:pt modelId="{3A1E5261-6DE6-4011-9BFB-CAD648BDA248}" type="pres">
      <dgm:prSet presAssocID="{9F133DAF-CC95-4F40-88E5-2086BC048635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0ED8C1-3D12-42CE-9449-37C3288F213D}" type="pres">
      <dgm:prSet presAssocID="{71A7F050-20D6-4F41-B4FC-4E004AF85222}" presName="upArrow" presStyleLbl="node1" presStyleIdx="1" presStyleCnt="2"/>
      <dgm:spPr/>
    </dgm:pt>
    <dgm:pt modelId="{067C8143-14E8-49B2-9627-580322323F80}" type="pres">
      <dgm:prSet presAssocID="{71A7F050-20D6-4F41-B4FC-4E004AF85222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D838F9-E889-48B3-BD1D-563ADE27782A}" srcId="{09988965-A901-4135-88B3-353E03F3A509}" destId="{71A7F050-20D6-4F41-B4FC-4E004AF85222}" srcOrd="1" destOrd="0" parTransId="{038A6904-7AA7-4BCA-A472-F0C7A16B44B3}" sibTransId="{F1F0020C-B9EE-4B5D-AAC6-3450CE290570}"/>
    <dgm:cxn modelId="{B054A505-D7E9-44F4-BF38-CA6D0BCDDF08}" type="presOf" srcId="{09988965-A901-4135-88B3-353E03F3A509}" destId="{4454E860-9912-4A28-9736-1D5CE3E216DC}" srcOrd="0" destOrd="0" presId="urn:microsoft.com/office/officeart/2005/8/layout/arrow3"/>
    <dgm:cxn modelId="{65859DDA-CB52-4463-9E80-4B958733807B}" type="presOf" srcId="{9F133DAF-CC95-4F40-88E5-2086BC048635}" destId="{3A1E5261-6DE6-4011-9BFB-CAD648BDA248}" srcOrd="0" destOrd="0" presId="urn:microsoft.com/office/officeart/2005/8/layout/arrow3"/>
    <dgm:cxn modelId="{2CE35FCC-FE54-4EFB-B7F5-6FE658453419}" srcId="{09988965-A901-4135-88B3-353E03F3A509}" destId="{9F133DAF-CC95-4F40-88E5-2086BC048635}" srcOrd="0" destOrd="0" parTransId="{249CE685-4CDA-47F9-B3E3-4EAEDAB5B4E1}" sibTransId="{78EAE368-3453-47B4-BFD2-798F5ED61F6A}"/>
    <dgm:cxn modelId="{91C002AF-ACC5-406D-A8A4-A055C44CC36F}" type="presOf" srcId="{71A7F050-20D6-4F41-B4FC-4E004AF85222}" destId="{067C8143-14E8-49B2-9627-580322323F80}" srcOrd="0" destOrd="0" presId="urn:microsoft.com/office/officeart/2005/8/layout/arrow3"/>
    <dgm:cxn modelId="{0DAA60F9-6586-4FE8-A302-6DEFFE08FAAF}" type="presParOf" srcId="{4454E860-9912-4A28-9736-1D5CE3E216DC}" destId="{5BF40A3E-A601-4F10-85DD-7A7F197723B3}" srcOrd="0" destOrd="0" presId="urn:microsoft.com/office/officeart/2005/8/layout/arrow3"/>
    <dgm:cxn modelId="{48118B71-0046-4E03-AA7F-40FA24087666}" type="presParOf" srcId="{4454E860-9912-4A28-9736-1D5CE3E216DC}" destId="{D8DC462C-F159-47D5-BE2F-20576CADE91A}" srcOrd="1" destOrd="0" presId="urn:microsoft.com/office/officeart/2005/8/layout/arrow3"/>
    <dgm:cxn modelId="{4EB3C625-4D0C-470C-9032-9B09B36F5A53}" type="presParOf" srcId="{4454E860-9912-4A28-9736-1D5CE3E216DC}" destId="{3A1E5261-6DE6-4011-9BFB-CAD648BDA248}" srcOrd="2" destOrd="0" presId="urn:microsoft.com/office/officeart/2005/8/layout/arrow3"/>
    <dgm:cxn modelId="{7EC00B0A-58C4-44CD-A0F0-B2BAB9FBA9E4}" type="presParOf" srcId="{4454E860-9912-4A28-9736-1D5CE3E216DC}" destId="{260ED8C1-3D12-42CE-9449-37C3288F213D}" srcOrd="3" destOrd="0" presId="urn:microsoft.com/office/officeart/2005/8/layout/arrow3"/>
    <dgm:cxn modelId="{AB4B1616-9BEB-4574-A8CE-FE4087D1FC3B}" type="presParOf" srcId="{4454E860-9912-4A28-9736-1D5CE3E216DC}" destId="{067C8143-14E8-49B2-9627-580322323F80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F40A3E-A601-4F10-85DD-7A7F197723B3}">
      <dsp:nvSpPr>
        <dsp:cNvPr id="0" name=""/>
        <dsp:cNvSpPr/>
      </dsp:nvSpPr>
      <dsp:spPr>
        <a:xfrm rot="21300000">
          <a:off x="20147" y="1597659"/>
          <a:ext cx="8856961" cy="849038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DC462C-F159-47D5-BE2F-20576CADE91A}">
      <dsp:nvSpPr>
        <dsp:cNvPr id="0" name=""/>
        <dsp:cNvSpPr/>
      </dsp:nvSpPr>
      <dsp:spPr>
        <a:xfrm>
          <a:off x="1067670" y="202217"/>
          <a:ext cx="2669177" cy="1617742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1E5261-6DE6-4011-9BFB-CAD648BDA248}">
      <dsp:nvSpPr>
        <dsp:cNvPr id="0" name=""/>
        <dsp:cNvSpPr/>
      </dsp:nvSpPr>
      <dsp:spPr>
        <a:xfrm>
          <a:off x="4715546" y="0"/>
          <a:ext cx="2847122" cy="1698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Me short</a:t>
          </a:r>
          <a:endParaRPr lang="en-US" sz="3500" kern="1200" dirty="0"/>
        </a:p>
      </dsp:txBody>
      <dsp:txXfrm>
        <a:off x="4715546" y="0"/>
        <a:ext cx="2847122" cy="1698629"/>
      </dsp:txXfrm>
    </dsp:sp>
    <dsp:sp modelId="{260ED8C1-3D12-42CE-9449-37C3288F213D}">
      <dsp:nvSpPr>
        <dsp:cNvPr id="0" name=""/>
        <dsp:cNvSpPr/>
      </dsp:nvSpPr>
      <dsp:spPr>
        <a:xfrm>
          <a:off x="5160409" y="2224396"/>
          <a:ext cx="2669177" cy="1617742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7C8143-14E8-49B2-9627-580322323F80}">
      <dsp:nvSpPr>
        <dsp:cNvPr id="0" name=""/>
        <dsp:cNvSpPr/>
      </dsp:nvSpPr>
      <dsp:spPr>
        <a:xfrm>
          <a:off x="1334588" y="2345727"/>
          <a:ext cx="2847122" cy="1698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Me </a:t>
          </a:r>
          <a:r>
            <a:rPr lang="en-US" sz="3500" kern="1200" dirty="0" err="1" smtClean="0"/>
            <a:t>preferenca</a:t>
          </a:r>
          <a:endParaRPr lang="en-US" sz="3500" kern="1200" dirty="0"/>
        </a:p>
      </dsp:txBody>
      <dsp:txXfrm>
        <a:off x="1334588" y="2345727"/>
        <a:ext cx="2847122" cy="16986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805F-FF0F-4BAA-A3A3-E4F945D687F8}" type="datetimeFigureOut">
              <a:rPr lang="en-US" dirty="0"/>
              <a:t>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B5C51-60B3-48EF-AA78-DB950F30DBA2}" type="datetimeFigureOut">
              <a:rPr lang="en-US" dirty="0"/>
              <a:t>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D676B-6E73-4E3B-A9B3-4966DB9B52A5}" type="datetimeFigureOut">
              <a:rPr lang="en-US" dirty="0"/>
              <a:t>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F3A6-CC5D-4649-8527-DB0C21FDDFD9}" type="datetimeFigureOut">
              <a:rPr lang="en-US" dirty="0"/>
              <a:t>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B6F927C-B73E-4F9D-ADFE-F6E23BD7CEE8}" type="datetimeFigureOut">
              <a:rPr lang="en-US" dirty="0"/>
              <a:t>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FFFF-984A-4EE5-9BF2-EC9310C878F1}" type="datetimeFigureOut">
              <a:rPr lang="en-US" dirty="0"/>
              <a:t>2/25/2025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271C1-B42E-4A60-A25F-0185B888604B}" type="datetimeFigureOut">
              <a:rPr lang="en-US" dirty="0"/>
              <a:t>2/25/2025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6292-3725-4763-8973-4C59F0403D99}" type="datetimeFigureOut">
              <a:rPr lang="en-US" dirty="0"/>
              <a:t>2/25/2025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96D1-8909-469F-911A-4C12C68BF5D9}" type="datetimeFigureOut">
              <a:rPr lang="en-US" dirty="0"/>
              <a:t>2/25/2025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A73BC-5D11-4675-B334-102E1E8C9B50}" type="datetimeFigureOut">
              <a:rPr lang="en-US" dirty="0"/>
              <a:t>2/25/2025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27B8E45F-652B-4E89-8925-000B0AB8FD98}" type="datetimeFigureOut">
              <a:rPr lang="en-US" dirty="0"/>
              <a:t>2/25/2025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C4A3462A-2D5B-48AF-A3D4-EF8A90A50A80}" type="datetimeFigureOut">
              <a:rPr lang="en-US" dirty="0"/>
              <a:t>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ssrn.com/abstract=1374063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Konsumi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e </a:t>
            </a:r>
            <a:r>
              <a:rPr lang="en-US" dirty="0" err="1" smtClean="0"/>
              <a:t>Drejta</a:t>
            </a:r>
            <a:r>
              <a:rPr lang="en-US" dirty="0" smtClean="0"/>
              <a:t> e </a:t>
            </a:r>
            <a:r>
              <a:rPr lang="en-US" dirty="0" err="1" smtClean="0"/>
              <a:t>Konsumatorit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7" y="4389119"/>
            <a:ext cx="8509581" cy="1837509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Syllabusi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algn="r"/>
            <a:r>
              <a:rPr lang="en-US" dirty="0" smtClean="0"/>
              <a:t>Prof. Ass. Dr. Vjosa Fejza </a:t>
            </a:r>
            <a:r>
              <a:rPr lang="en-US" dirty="0" err="1" smtClean="0"/>
              <a:t>Ademi</a:t>
            </a:r>
            <a:endParaRPr lang="en-US" dirty="0" smtClean="0"/>
          </a:p>
          <a:p>
            <a:pPr algn="r"/>
            <a:r>
              <a:rPr lang="en-US" dirty="0" smtClean="0"/>
              <a:t>vjosa.fejza@uni-pr.edu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1329" y="0"/>
            <a:ext cx="4947422" cy="2172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836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6457"/>
          <a:stretch/>
        </p:blipFill>
        <p:spPr>
          <a:xfrm>
            <a:off x="7800158" y="1172392"/>
            <a:ext cx="4199763" cy="2558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0858" y="1172392"/>
            <a:ext cx="5829300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63839" y="3846312"/>
            <a:ext cx="4242979" cy="2424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Pentagon 5"/>
          <p:cNvSpPr/>
          <p:nvPr/>
        </p:nvSpPr>
        <p:spPr>
          <a:xfrm>
            <a:off x="2577738" y="5058591"/>
            <a:ext cx="5077097" cy="1149531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Quote of the day: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4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Qëllimi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udhëzuesit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b="1" dirty="0" err="1"/>
              <a:t>Një</a:t>
            </a:r>
            <a:r>
              <a:rPr lang="en-US" b="1" dirty="0"/>
              <a:t> </a:t>
            </a:r>
            <a:r>
              <a:rPr lang="en-US" b="1" dirty="0" err="1"/>
              <a:t>formë</a:t>
            </a:r>
            <a:r>
              <a:rPr lang="en-US" b="1" dirty="0"/>
              <a:t> e </a:t>
            </a:r>
            <a:r>
              <a:rPr lang="en-US" b="1" dirty="0" err="1"/>
              <a:t>kontratës</a:t>
            </a:r>
            <a:r>
              <a:rPr lang="en-US" b="1" dirty="0"/>
              <a:t> midis </a:t>
            </a:r>
            <a:r>
              <a:rPr lang="en-US" b="1" dirty="0" err="1"/>
              <a:t>jush</a:t>
            </a:r>
            <a:r>
              <a:rPr lang="en-US" b="1" dirty="0"/>
              <a:t> </a:t>
            </a:r>
            <a:r>
              <a:rPr lang="en-US" b="1" dirty="0" err="1"/>
              <a:t>dhe</a:t>
            </a:r>
            <a:r>
              <a:rPr lang="en-US" b="1" dirty="0"/>
              <a:t> </a:t>
            </a:r>
            <a:r>
              <a:rPr lang="en-US" b="1" dirty="0" err="1"/>
              <a:t>Fakultetit</a:t>
            </a:r>
            <a:r>
              <a:rPr lang="en-US" b="1" dirty="0"/>
              <a:t> </a:t>
            </a:r>
            <a:endParaRPr lang="en-US" dirty="0"/>
          </a:p>
          <a:p>
            <a:r>
              <a:rPr lang="en-US" b="1" dirty="0" err="1" smtClean="0"/>
              <a:t>Udhëzuesi</a:t>
            </a:r>
            <a:r>
              <a:rPr lang="en-US" b="1" dirty="0" smtClean="0"/>
              <a:t> </a:t>
            </a:r>
            <a:r>
              <a:rPr lang="en-US" b="1" dirty="0" err="1"/>
              <a:t>jep</a:t>
            </a:r>
            <a:r>
              <a:rPr lang="en-US" b="1" dirty="0"/>
              <a:t> </a:t>
            </a:r>
            <a:r>
              <a:rPr lang="en-US" b="1" dirty="0" err="1"/>
              <a:t>informata</a:t>
            </a:r>
            <a:r>
              <a:rPr lang="en-US" b="1" dirty="0"/>
              <a:t> </a:t>
            </a:r>
            <a:r>
              <a:rPr lang="en-US" b="1" dirty="0" err="1"/>
              <a:t>të</a:t>
            </a:r>
            <a:r>
              <a:rPr lang="en-US" b="1" dirty="0"/>
              <a:t> </a:t>
            </a:r>
            <a:r>
              <a:rPr lang="en-US" b="1" dirty="0" err="1"/>
              <a:t>rëndësishme</a:t>
            </a:r>
            <a:r>
              <a:rPr lang="en-US" b="1" dirty="0"/>
              <a:t> </a:t>
            </a:r>
            <a:r>
              <a:rPr lang="en-US" b="1" dirty="0" err="1"/>
              <a:t>për</a:t>
            </a:r>
            <a:r>
              <a:rPr lang="en-US" b="1" dirty="0"/>
              <a:t> </a:t>
            </a:r>
            <a:r>
              <a:rPr lang="en-US" b="1" dirty="0" err="1"/>
              <a:t>lëndën</a:t>
            </a:r>
            <a:r>
              <a:rPr lang="en-US" b="1" dirty="0"/>
              <a:t>: </a:t>
            </a:r>
            <a:endParaRPr lang="en-US" b="1" dirty="0" smtClean="0"/>
          </a:p>
          <a:p>
            <a:endParaRPr lang="en-US" dirty="0"/>
          </a:p>
          <a:p>
            <a:r>
              <a:rPr lang="en-US" dirty="0"/>
              <a:t></a:t>
            </a:r>
            <a:r>
              <a:rPr lang="en-US" b="1" dirty="0" err="1"/>
              <a:t>mënyrën</a:t>
            </a:r>
            <a:r>
              <a:rPr lang="en-US" b="1" dirty="0"/>
              <a:t> e </a:t>
            </a:r>
            <a:r>
              <a:rPr lang="en-US" b="1" dirty="0" err="1"/>
              <a:t>organizimit</a:t>
            </a:r>
            <a:r>
              <a:rPr lang="en-US" b="1" dirty="0"/>
              <a:t> </a:t>
            </a:r>
            <a:r>
              <a:rPr lang="en-US" b="1" dirty="0" err="1"/>
              <a:t>të</a:t>
            </a:r>
            <a:r>
              <a:rPr lang="en-US" b="1" dirty="0"/>
              <a:t> </a:t>
            </a:r>
            <a:r>
              <a:rPr lang="en-US" b="1" dirty="0" err="1"/>
              <a:t>mësimit</a:t>
            </a:r>
            <a:r>
              <a:rPr lang="en-US" b="1" dirty="0"/>
              <a:t> </a:t>
            </a:r>
            <a:endParaRPr lang="en-US" dirty="0"/>
          </a:p>
          <a:p>
            <a:r>
              <a:rPr lang="en-US" dirty="0"/>
              <a:t></a:t>
            </a:r>
            <a:r>
              <a:rPr lang="en-US" b="1" dirty="0" err="1"/>
              <a:t>qëllimet</a:t>
            </a:r>
            <a:r>
              <a:rPr lang="en-US" b="1" dirty="0"/>
              <a:t> e </a:t>
            </a:r>
            <a:r>
              <a:rPr lang="en-US" b="1" dirty="0" err="1"/>
              <a:t>lëndës</a:t>
            </a:r>
            <a:r>
              <a:rPr lang="en-US" b="1" dirty="0"/>
              <a:t> </a:t>
            </a:r>
            <a:endParaRPr lang="en-US" dirty="0"/>
          </a:p>
          <a:p>
            <a:r>
              <a:rPr lang="en-US" dirty="0"/>
              <a:t></a:t>
            </a:r>
            <a:r>
              <a:rPr lang="en-US" b="1" dirty="0" err="1"/>
              <a:t>arritjet</a:t>
            </a:r>
            <a:r>
              <a:rPr lang="en-US" b="1" dirty="0"/>
              <a:t> </a:t>
            </a:r>
            <a:r>
              <a:rPr lang="en-US" b="1" dirty="0" err="1"/>
              <a:t>që</a:t>
            </a:r>
            <a:r>
              <a:rPr lang="en-US" b="1" dirty="0"/>
              <a:t> </a:t>
            </a:r>
            <a:r>
              <a:rPr lang="en-US" b="1" dirty="0" err="1"/>
              <a:t>priten</a:t>
            </a:r>
            <a:r>
              <a:rPr lang="en-US" b="1" dirty="0"/>
              <a:t> </a:t>
            </a:r>
            <a:r>
              <a:rPr lang="en-US" b="1" dirty="0" err="1"/>
              <a:t>nga</a:t>
            </a:r>
            <a:r>
              <a:rPr lang="en-US" b="1" dirty="0"/>
              <a:t> </a:t>
            </a:r>
            <a:r>
              <a:rPr lang="en-US" b="1" dirty="0" err="1"/>
              <a:t>lënda</a:t>
            </a:r>
            <a:r>
              <a:rPr lang="en-US" b="1" dirty="0"/>
              <a:t> </a:t>
            </a:r>
            <a:endParaRPr lang="en-US" dirty="0"/>
          </a:p>
          <a:p>
            <a:r>
              <a:rPr lang="en-US" dirty="0"/>
              <a:t></a:t>
            </a:r>
            <a:r>
              <a:rPr lang="en-US" b="1" dirty="0" err="1"/>
              <a:t>përmbajtjen</a:t>
            </a:r>
            <a:r>
              <a:rPr lang="en-US" b="1" dirty="0"/>
              <a:t> (</a:t>
            </a:r>
            <a:r>
              <a:rPr lang="en-US" b="1" dirty="0" err="1"/>
              <a:t>temat</a:t>
            </a:r>
            <a:r>
              <a:rPr lang="en-US" b="1" dirty="0"/>
              <a:t> </a:t>
            </a:r>
            <a:r>
              <a:rPr lang="en-US" b="1" dirty="0" err="1"/>
              <a:t>që</a:t>
            </a:r>
            <a:r>
              <a:rPr lang="en-US" b="1" dirty="0"/>
              <a:t> do </a:t>
            </a:r>
            <a:r>
              <a:rPr lang="en-US" b="1" dirty="0" err="1"/>
              <a:t>të</a:t>
            </a:r>
            <a:r>
              <a:rPr lang="en-US" b="1" dirty="0"/>
              <a:t> </a:t>
            </a:r>
            <a:r>
              <a:rPr lang="en-US" b="1" dirty="0" err="1"/>
              <a:t>trajtohen</a:t>
            </a:r>
            <a:r>
              <a:rPr lang="en-US" b="1" dirty="0"/>
              <a:t>) </a:t>
            </a:r>
            <a:endParaRPr lang="en-US" dirty="0"/>
          </a:p>
          <a:p>
            <a:r>
              <a:rPr lang="en-US" dirty="0"/>
              <a:t></a:t>
            </a:r>
            <a:r>
              <a:rPr lang="en-US" b="1" dirty="0" err="1"/>
              <a:t>materialet</a:t>
            </a:r>
            <a:r>
              <a:rPr lang="en-US" b="1" dirty="0"/>
              <a:t> </a:t>
            </a:r>
            <a:r>
              <a:rPr lang="en-US" b="1" dirty="0" err="1"/>
              <a:t>që</a:t>
            </a:r>
            <a:r>
              <a:rPr lang="en-US" b="1" dirty="0"/>
              <a:t> do </a:t>
            </a:r>
            <a:r>
              <a:rPr lang="en-US" b="1" dirty="0" err="1"/>
              <a:t>të</a:t>
            </a:r>
            <a:r>
              <a:rPr lang="en-US" b="1" dirty="0"/>
              <a:t> </a:t>
            </a:r>
            <a:r>
              <a:rPr lang="en-US" b="1" dirty="0" err="1"/>
              <a:t>përdoren</a:t>
            </a:r>
            <a:r>
              <a:rPr lang="en-US" b="1" dirty="0"/>
              <a:t> </a:t>
            </a:r>
            <a:endParaRPr lang="en-US" dirty="0"/>
          </a:p>
          <a:p>
            <a:r>
              <a:rPr lang="it-IT" dirty="0" smtClean="0"/>
              <a:t></a:t>
            </a:r>
            <a:r>
              <a:rPr lang="it-IT" b="1" dirty="0"/>
              <a:t>mënyrën e vlerësimit</a:t>
            </a:r>
            <a:r>
              <a:rPr lang="it-IT" dirty="0"/>
              <a:t>, si dhe </a:t>
            </a:r>
            <a:r>
              <a:rPr lang="it-IT" b="1" dirty="0"/>
              <a:t>informata tjera relevante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4950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Qëllimi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lëndës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US" b="1" dirty="0" err="1" smtClean="0"/>
              <a:t>Lënda</a:t>
            </a:r>
            <a:r>
              <a:rPr lang="en-US" b="1" dirty="0" smtClean="0"/>
              <a:t> </a:t>
            </a:r>
            <a:r>
              <a:rPr lang="en-US" b="1" dirty="0" err="1"/>
              <a:t>ka</a:t>
            </a:r>
            <a:r>
              <a:rPr lang="en-US" b="1" dirty="0"/>
              <a:t> </a:t>
            </a:r>
            <a:r>
              <a:rPr lang="en-US" b="1" dirty="0" err="1"/>
              <a:t>për</a:t>
            </a:r>
            <a:r>
              <a:rPr lang="en-US" b="1" dirty="0"/>
              <a:t> </a:t>
            </a:r>
            <a:r>
              <a:rPr lang="en-US" b="1" dirty="0" err="1"/>
              <a:t>qëllim</a:t>
            </a:r>
            <a:r>
              <a:rPr lang="en-US" b="1" dirty="0"/>
              <a:t> </a:t>
            </a:r>
            <a:r>
              <a:rPr lang="en-US" b="1" dirty="0" err="1"/>
              <a:t>që</a:t>
            </a:r>
            <a:r>
              <a:rPr lang="en-US" b="1" dirty="0"/>
              <a:t> </a:t>
            </a:r>
            <a:r>
              <a:rPr lang="en-US" b="1" dirty="0" err="1"/>
              <a:t>të</a:t>
            </a:r>
            <a:r>
              <a:rPr lang="en-US" b="1" dirty="0"/>
              <a:t> </a:t>
            </a:r>
            <a:r>
              <a:rPr lang="en-US" b="1" dirty="0" err="1"/>
              <a:t>njoftoj</a:t>
            </a:r>
            <a:r>
              <a:rPr lang="en-US" b="1" dirty="0"/>
              <a:t> </a:t>
            </a:r>
            <a:r>
              <a:rPr lang="en-US" b="1" dirty="0" err="1"/>
              <a:t>studentët</a:t>
            </a:r>
            <a:r>
              <a:rPr lang="en-US" b="1" dirty="0"/>
              <a:t> me </a:t>
            </a:r>
            <a:endParaRPr lang="en-US" b="1" dirty="0" smtClean="0"/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dirty="0" smtClean="0"/>
              <a:t>•</a:t>
            </a:r>
            <a:r>
              <a:rPr lang="en-US" b="1" dirty="0" err="1"/>
              <a:t>K</a:t>
            </a:r>
            <a:r>
              <a:rPr lang="en-US" b="1" dirty="0" err="1" smtClean="0"/>
              <a:t>uptimin</a:t>
            </a:r>
            <a:r>
              <a:rPr lang="en-US" b="1" dirty="0" smtClean="0"/>
              <a:t> </a:t>
            </a:r>
            <a:r>
              <a:rPr lang="en-US" b="1" dirty="0"/>
              <a:t>e </a:t>
            </a:r>
            <a:r>
              <a:rPr lang="en-US" b="1" dirty="0" err="1" smtClean="0"/>
              <a:t>termit</a:t>
            </a:r>
            <a:r>
              <a:rPr lang="en-US" b="1" dirty="0" smtClean="0"/>
              <a:t> </a:t>
            </a:r>
            <a:r>
              <a:rPr lang="en-US" b="1" dirty="0" err="1" smtClean="0"/>
              <a:t>konsumator</a:t>
            </a:r>
            <a:r>
              <a:rPr lang="en-US" b="1" dirty="0" smtClean="0"/>
              <a:t>, </a:t>
            </a:r>
            <a:r>
              <a:rPr lang="en-US" b="1" dirty="0" err="1" smtClean="0"/>
              <a:t>dallimit</a:t>
            </a:r>
            <a:r>
              <a:rPr lang="en-US" b="1" dirty="0" smtClean="0"/>
              <a:t> ne </a:t>
            </a:r>
            <a:r>
              <a:rPr lang="en-US" b="1" dirty="0" err="1" smtClean="0"/>
              <a:t>mes</a:t>
            </a:r>
            <a:r>
              <a:rPr lang="en-US" b="1" dirty="0" smtClean="0"/>
              <a:t> </a:t>
            </a:r>
            <a:r>
              <a:rPr lang="en-US" b="1" dirty="0" err="1" smtClean="0"/>
              <a:t>te</a:t>
            </a:r>
            <a:r>
              <a:rPr lang="en-US" b="1" dirty="0" smtClean="0"/>
              <a:t> </a:t>
            </a:r>
            <a:r>
              <a:rPr lang="en-US" b="1" dirty="0" err="1" smtClean="0"/>
              <a:t>konsumatorit</a:t>
            </a:r>
            <a:r>
              <a:rPr lang="en-US" b="1" dirty="0" smtClean="0"/>
              <a:t> </a:t>
            </a:r>
            <a:r>
              <a:rPr lang="en-US" b="1" dirty="0" err="1" smtClean="0"/>
              <a:t>dhe</a:t>
            </a:r>
            <a:r>
              <a:rPr lang="en-US" b="1" dirty="0" smtClean="0"/>
              <a:t> </a:t>
            </a:r>
            <a:r>
              <a:rPr lang="en-US" b="1" dirty="0" err="1" smtClean="0"/>
              <a:t>konsumuesit</a:t>
            </a:r>
            <a:r>
              <a:rPr lang="en-US" b="1" dirty="0"/>
              <a:t>;</a:t>
            </a:r>
            <a:endParaRPr lang="en-US" b="1" dirty="0" smtClean="0"/>
          </a:p>
          <a:p>
            <a:pPr algn="just"/>
            <a:r>
              <a:rPr lang="en-US" dirty="0" smtClean="0"/>
              <a:t>•</a:t>
            </a:r>
            <a:r>
              <a:rPr lang="en-US" b="1" dirty="0" err="1"/>
              <a:t>R</a:t>
            </a:r>
            <a:r>
              <a:rPr lang="en-US" b="1" dirty="0" err="1" smtClean="0"/>
              <a:t>olin</a:t>
            </a:r>
            <a:r>
              <a:rPr lang="en-US" b="1" dirty="0" smtClean="0"/>
              <a:t> </a:t>
            </a:r>
            <a:r>
              <a:rPr lang="en-US" b="1" dirty="0" smtClean="0"/>
              <a:t>e </a:t>
            </a:r>
            <a:r>
              <a:rPr lang="en-US" b="1" dirty="0" err="1" smtClean="0"/>
              <a:t>faktorëve</a:t>
            </a:r>
            <a:r>
              <a:rPr lang="en-US" b="1" dirty="0" smtClean="0"/>
              <a:t> </a:t>
            </a:r>
            <a:r>
              <a:rPr lang="en-US" b="1" dirty="0" err="1" smtClean="0"/>
              <a:t>ndikues</a:t>
            </a:r>
            <a:r>
              <a:rPr lang="en-US" b="1" dirty="0" smtClean="0"/>
              <a:t> </a:t>
            </a:r>
            <a:r>
              <a:rPr lang="en-US" b="1" dirty="0" err="1" smtClean="0"/>
              <a:t>në</a:t>
            </a:r>
            <a:r>
              <a:rPr lang="en-US" b="1" dirty="0" smtClean="0"/>
              <a:t> </a:t>
            </a:r>
            <a:r>
              <a:rPr lang="en-US" b="1" dirty="0" err="1" smtClean="0"/>
              <a:t>sjelljet</a:t>
            </a:r>
            <a:r>
              <a:rPr lang="en-US" b="1" dirty="0" smtClean="0"/>
              <a:t> e </a:t>
            </a:r>
            <a:r>
              <a:rPr lang="en-US" b="1" dirty="0" err="1" smtClean="0"/>
              <a:t>konsumatorëve</a:t>
            </a:r>
            <a:r>
              <a:rPr lang="en-US" b="1" dirty="0" smtClean="0"/>
              <a:t>;</a:t>
            </a:r>
            <a:endParaRPr lang="en-US" dirty="0" smtClean="0"/>
          </a:p>
          <a:p>
            <a:pPr algn="just"/>
            <a:r>
              <a:rPr lang="en-US" dirty="0" smtClean="0"/>
              <a:t>•</a:t>
            </a:r>
            <a:r>
              <a:rPr lang="en-US" b="1" dirty="0" err="1" smtClean="0"/>
              <a:t>Kuptimim</a:t>
            </a:r>
            <a:r>
              <a:rPr lang="en-US" b="1" dirty="0" smtClean="0"/>
              <a:t>, </a:t>
            </a:r>
            <a:r>
              <a:rPr lang="en-US" b="1" dirty="0" err="1" smtClean="0"/>
              <a:t>analizën</a:t>
            </a:r>
            <a:r>
              <a:rPr lang="en-US" b="1" dirty="0" smtClean="0"/>
              <a:t> </a:t>
            </a:r>
            <a:r>
              <a:rPr lang="en-US" b="1" dirty="0" err="1" smtClean="0"/>
              <a:t>dhe</a:t>
            </a:r>
            <a:r>
              <a:rPr lang="en-US" b="1" dirty="0" smtClean="0"/>
              <a:t> </a:t>
            </a:r>
            <a:r>
              <a:rPr lang="en-US" b="1" dirty="0" err="1" smtClean="0"/>
              <a:t>interpretimin</a:t>
            </a:r>
            <a:r>
              <a:rPr lang="en-US" b="1" dirty="0" smtClean="0"/>
              <a:t> e </a:t>
            </a:r>
            <a:r>
              <a:rPr lang="en-US" b="1" dirty="0" err="1" smtClean="0"/>
              <a:t>të</a:t>
            </a:r>
            <a:r>
              <a:rPr lang="en-US" b="1" dirty="0" smtClean="0"/>
              <a:t> </a:t>
            </a:r>
            <a:r>
              <a:rPr lang="en-US" b="1" dirty="0" err="1" smtClean="0"/>
              <a:t>drejtave</a:t>
            </a:r>
            <a:r>
              <a:rPr lang="en-US" b="1" dirty="0" smtClean="0"/>
              <a:t> </a:t>
            </a:r>
            <a:r>
              <a:rPr lang="en-US" b="1" dirty="0" err="1" smtClean="0"/>
              <a:t>të</a:t>
            </a:r>
            <a:r>
              <a:rPr lang="en-US" b="1" dirty="0" smtClean="0"/>
              <a:t> </a:t>
            </a:r>
            <a:r>
              <a:rPr lang="en-US" b="1" dirty="0" err="1" smtClean="0"/>
              <a:t>konsumatorëve</a:t>
            </a:r>
            <a:r>
              <a:rPr lang="en-US" b="1" dirty="0" smtClean="0"/>
              <a:t> </a:t>
            </a:r>
            <a:r>
              <a:rPr lang="en-US" b="1" dirty="0" err="1" smtClean="0"/>
              <a:t>në</a:t>
            </a:r>
            <a:r>
              <a:rPr lang="en-US" b="1" dirty="0" smtClean="0"/>
              <a:t> </a:t>
            </a:r>
            <a:r>
              <a:rPr lang="en-US" b="1" dirty="0" err="1" smtClean="0"/>
              <a:t>nivel</a:t>
            </a:r>
            <a:r>
              <a:rPr lang="en-US" b="1" dirty="0" smtClean="0"/>
              <a:t> Global, </a:t>
            </a:r>
            <a:r>
              <a:rPr lang="en-US" b="1" dirty="0" err="1" smtClean="0"/>
              <a:t>Rajonal</a:t>
            </a:r>
            <a:r>
              <a:rPr lang="en-US" b="1" dirty="0" smtClean="0"/>
              <a:t> e Vendor; </a:t>
            </a:r>
          </a:p>
          <a:p>
            <a:pPr algn="just"/>
            <a:r>
              <a:rPr lang="en-US" b="1" dirty="0" err="1" smtClean="0"/>
              <a:t>Analizimin</a:t>
            </a:r>
            <a:r>
              <a:rPr lang="en-US" b="1" dirty="0" smtClean="0"/>
              <a:t> </a:t>
            </a:r>
            <a:r>
              <a:rPr lang="en-US" b="1" dirty="0"/>
              <a:t>e</a:t>
            </a:r>
            <a:r>
              <a:rPr lang="en-US" b="1" dirty="0" smtClean="0"/>
              <a:t> </a:t>
            </a:r>
            <a:r>
              <a:rPr lang="en-US" b="1" dirty="0" err="1" smtClean="0"/>
              <a:t>medatave</a:t>
            </a:r>
            <a:r>
              <a:rPr lang="en-US" b="1" dirty="0" smtClean="0"/>
              <a:t>, </a:t>
            </a:r>
            <a:r>
              <a:rPr lang="en-US" b="1" dirty="0" err="1" smtClean="0"/>
              <a:t>ligjeve</a:t>
            </a:r>
            <a:r>
              <a:rPr lang="en-US" b="1" dirty="0" smtClean="0"/>
              <a:t> </a:t>
            </a:r>
            <a:r>
              <a:rPr lang="en-US" b="1" dirty="0" err="1" smtClean="0"/>
              <a:t>dhe</a:t>
            </a:r>
            <a:r>
              <a:rPr lang="en-US" b="1" dirty="0" smtClean="0"/>
              <a:t> </a:t>
            </a:r>
            <a:r>
              <a:rPr lang="en-US" b="1" dirty="0" err="1" smtClean="0"/>
              <a:t>akteve</a:t>
            </a:r>
            <a:r>
              <a:rPr lang="en-US" b="1" dirty="0" smtClean="0"/>
              <a:t> </a:t>
            </a:r>
            <a:r>
              <a:rPr lang="en-US" b="1" dirty="0" err="1" smtClean="0"/>
              <a:t>nenligjore</a:t>
            </a:r>
            <a:r>
              <a:rPr lang="en-US" b="1" dirty="0" smtClean="0"/>
              <a:t> per </a:t>
            </a:r>
            <a:r>
              <a:rPr lang="en-US" b="1" dirty="0" err="1" smtClean="0"/>
              <a:t>m</a:t>
            </a:r>
            <a:r>
              <a:rPr lang="en-US" b="1" dirty="0" err="1" smtClean="0"/>
              <a:t>brojtjen</a:t>
            </a:r>
            <a:r>
              <a:rPr lang="en-US" b="1" dirty="0" smtClean="0"/>
              <a:t> </a:t>
            </a:r>
            <a:r>
              <a:rPr lang="en-US" b="1" dirty="0"/>
              <a:t>e </a:t>
            </a:r>
            <a:r>
              <a:rPr lang="en-US" b="1" dirty="0" err="1"/>
              <a:t>konsumatorëve</a:t>
            </a:r>
            <a:r>
              <a:rPr lang="en-US" b="1" dirty="0"/>
              <a:t> </a:t>
            </a:r>
            <a:r>
              <a:rPr lang="en-US" b="1" dirty="0" smtClean="0"/>
              <a:t>ne </a:t>
            </a:r>
            <a:r>
              <a:rPr lang="en-US" b="1" dirty="0" err="1" smtClean="0"/>
              <a:t>tregjet</a:t>
            </a:r>
            <a:r>
              <a:rPr lang="en-US" b="1" dirty="0" smtClean="0"/>
              <a:t> </a:t>
            </a:r>
            <a:r>
              <a:rPr lang="en-US" b="1" dirty="0" err="1" smtClean="0"/>
              <a:t>fizike</a:t>
            </a:r>
            <a:r>
              <a:rPr lang="en-US" b="1" dirty="0" smtClean="0"/>
              <a:t> </a:t>
            </a:r>
            <a:r>
              <a:rPr lang="en-US" b="1" dirty="0" err="1" smtClean="0"/>
              <a:t>dhe</a:t>
            </a:r>
            <a:r>
              <a:rPr lang="en-US" b="1" dirty="0" smtClean="0"/>
              <a:t> ne </a:t>
            </a:r>
            <a:r>
              <a:rPr lang="en-US" b="1" dirty="0" err="1" smtClean="0"/>
              <a:t>tregtine</a:t>
            </a:r>
            <a:r>
              <a:rPr lang="en-US" b="1" dirty="0" smtClean="0"/>
              <a:t> online (E-</a:t>
            </a:r>
            <a:r>
              <a:rPr lang="en-US" b="1" dirty="0" err="1" smtClean="0"/>
              <a:t>Tregtia</a:t>
            </a:r>
            <a:r>
              <a:rPr lang="en-US" b="1" dirty="0" smtClean="0"/>
              <a:t>);</a:t>
            </a:r>
            <a:endParaRPr lang="en-US" b="1" dirty="0" smtClean="0"/>
          </a:p>
          <a:p>
            <a:pPr algn="just"/>
            <a:r>
              <a:rPr lang="en-US" dirty="0" smtClean="0"/>
              <a:t>•</a:t>
            </a:r>
            <a:r>
              <a:rPr lang="en-US" b="1" dirty="0" err="1"/>
              <a:t>Kuptimim</a:t>
            </a:r>
            <a:r>
              <a:rPr lang="en-US" b="1" dirty="0"/>
              <a:t>, </a:t>
            </a:r>
            <a:r>
              <a:rPr lang="en-US" b="1" dirty="0" err="1"/>
              <a:t>analizën</a:t>
            </a:r>
            <a:r>
              <a:rPr lang="en-US" b="1" dirty="0"/>
              <a:t> </a:t>
            </a:r>
            <a:r>
              <a:rPr lang="en-US" b="1" dirty="0" err="1"/>
              <a:t>dhe</a:t>
            </a:r>
            <a:r>
              <a:rPr lang="en-US" b="1" dirty="0"/>
              <a:t> </a:t>
            </a:r>
            <a:r>
              <a:rPr lang="en-US" b="1" dirty="0" err="1"/>
              <a:t>interpretimin</a:t>
            </a:r>
            <a:r>
              <a:rPr lang="en-US" b="1" dirty="0"/>
              <a:t> e </a:t>
            </a:r>
            <a:r>
              <a:rPr lang="en-US" b="1" dirty="0" err="1"/>
              <a:t>të</a:t>
            </a:r>
            <a:r>
              <a:rPr lang="en-US" b="1" dirty="0"/>
              <a:t> </a:t>
            </a:r>
            <a:r>
              <a:rPr lang="en-US" b="1" dirty="0" err="1"/>
              <a:t>drejtave</a:t>
            </a:r>
            <a:r>
              <a:rPr lang="en-US" b="1" dirty="0"/>
              <a:t> </a:t>
            </a:r>
            <a:r>
              <a:rPr lang="en-US" b="1" dirty="0" err="1"/>
              <a:t>të</a:t>
            </a:r>
            <a:r>
              <a:rPr lang="en-US" b="1" dirty="0"/>
              <a:t> </a:t>
            </a:r>
            <a:r>
              <a:rPr lang="en-US" b="1" dirty="0" err="1" smtClean="0"/>
              <a:t>shitësve</a:t>
            </a:r>
            <a:r>
              <a:rPr lang="en-US" b="1" dirty="0" smtClean="0"/>
              <a:t> </a:t>
            </a:r>
            <a:r>
              <a:rPr lang="en-US" b="1" dirty="0" err="1"/>
              <a:t>në</a:t>
            </a:r>
            <a:r>
              <a:rPr lang="en-US" b="1" dirty="0"/>
              <a:t> </a:t>
            </a:r>
            <a:r>
              <a:rPr lang="en-US" b="1" dirty="0" err="1"/>
              <a:t>nivel</a:t>
            </a:r>
            <a:r>
              <a:rPr lang="en-US" b="1" dirty="0"/>
              <a:t> Global, </a:t>
            </a:r>
            <a:r>
              <a:rPr lang="en-US" b="1" dirty="0" err="1"/>
              <a:t>Rajonal</a:t>
            </a:r>
            <a:r>
              <a:rPr lang="en-US" b="1" dirty="0"/>
              <a:t> e </a:t>
            </a:r>
            <a:r>
              <a:rPr lang="en-US" b="1" dirty="0" smtClean="0"/>
              <a:t>Vendor; </a:t>
            </a:r>
          </a:p>
          <a:p>
            <a:pPr algn="just"/>
            <a:r>
              <a:rPr lang="en-US" dirty="0" smtClean="0"/>
              <a:t>•</a:t>
            </a:r>
            <a:r>
              <a:rPr lang="en-US" b="1" dirty="0" err="1" smtClean="0"/>
              <a:t>Krahasimin</a:t>
            </a:r>
            <a:r>
              <a:rPr lang="en-US" b="1" dirty="0" smtClean="0"/>
              <a:t>, </a:t>
            </a:r>
            <a:r>
              <a:rPr lang="en-US" b="1" dirty="0" err="1" smtClean="0"/>
              <a:t>analizimin</a:t>
            </a:r>
            <a:r>
              <a:rPr lang="en-US" b="1" dirty="0" smtClean="0"/>
              <a:t> </a:t>
            </a:r>
            <a:r>
              <a:rPr lang="en-US" b="1" dirty="0" err="1" smtClean="0"/>
              <a:t>dhe</a:t>
            </a:r>
            <a:r>
              <a:rPr lang="en-US" b="1" dirty="0" smtClean="0"/>
              <a:t> </a:t>
            </a:r>
            <a:r>
              <a:rPr lang="en-US" b="1" dirty="0" err="1" smtClean="0"/>
              <a:t>interpretimin</a:t>
            </a:r>
            <a:r>
              <a:rPr lang="en-US" b="1" dirty="0" smtClean="0"/>
              <a:t> e </a:t>
            </a:r>
            <a:r>
              <a:rPr lang="en-US" b="1" dirty="0" err="1" smtClean="0"/>
              <a:t>të</a:t>
            </a:r>
            <a:r>
              <a:rPr lang="en-US" b="1" dirty="0" smtClean="0"/>
              <a:t> </a:t>
            </a:r>
            <a:r>
              <a:rPr lang="en-US" b="1" dirty="0" err="1" smtClean="0"/>
              <a:t>drejtve</a:t>
            </a:r>
            <a:r>
              <a:rPr lang="en-US" b="1" dirty="0" smtClean="0"/>
              <a:t> </a:t>
            </a:r>
            <a:r>
              <a:rPr lang="en-US" b="1" dirty="0" err="1" smtClean="0"/>
              <a:t>të</a:t>
            </a:r>
            <a:r>
              <a:rPr lang="en-US" b="1" dirty="0" smtClean="0"/>
              <a:t> </a:t>
            </a:r>
            <a:r>
              <a:rPr lang="en-US" b="1" dirty="0" err="1" smtClean="0"/>
              <a:t>konsumatorëve</a:t>
            </a:r>
            <a:r>
              <a:rPr lang="en-US" b="1" dirty="0" smtClean="0"/>
              <a:t> </a:t>
            </a:r>
            <a:r>
              <a:rPr lang="en-US" b="1" dirty="0" err="1" smtClean="0"/>
              <a:t>dhe</a:t>
            </a:r>
            <a:r>
              <a:rPr lang="en-US" b="1" dirty="0" smtClean="0"/>
              <a:t> </a:t>
            </a:r>
            <a:r>
              <a:rPr lang="en-US" b="1" dirty="0" err="1" smtClean="0"/>
              <a:t>të</a:t>
            </a:r>
            <a:r>
              <a:rPr lang="en-US" b="1" dirty="0" smtClean="0"/>
              <a:t> </a:t>
            </a:r>
            <a:r>
              <a:rPr lang="en-US" b="1" dirty="0" err="1" smtClean="0"/>
              <a:t>shitësve</a:t>
            </a:r>
            <a:r>
              <a:rPr lang="en-US" b="1" dirty="0" smtClean="0"/>
              <a:t>;</a:t>
            </a:r>
          </a:p>
          <a:p>
            <a:pPr algn="just"/>
            <a:r>
              <a:rPr lang="en-US" dirty="0" smtClean="0"/>
              <a:t>•</a:t>
            </a:r>
            <a:r>
              <a:rPr lang="en-US" b="1" dirty="0" err="1" smtClean="0"/>
              <a:t>Rolin</a:t>
            </a:r>
            <a:r>
              <a:rPr lang="en-US" b="1" dirty="0" smtClean="0"/>
              <a:t> </a:t>
            </a:r>
            <a:r>
              <a:rPr lang="en-US" b="1" dirty="0" err="1" smtClean="0"/>
              <a:t>dhe</a:t>
            </a:r>
            <a:r>
              <a:rPr lang="en-US" b="1" dirty="0" smtClean="0"/>
              <a:t> </a:t>
            </a:r>
            <a:r>
              <a:rPr lang="en-US" b="1" dirty="0" err="1" smtClean="0"/>
              <a:t>rëndësinë</a:t>
            </a:r>
            <a:r>
              <a:rPr lang="en-US" b="1" dirty="0" smtClean="0"/>
              <a:t> e </a:t>
            </a:r>
            <a:r>
              <a:rPr lang="en-US" b="1" dirty="0" err="1" smtClean="0"/>
              <a:t>përgjegjësisë</a:t>
            </a:r>
            <a:r>
              <a:rPr lang="en-US" b="1" dirty="0" smtClean="0"/>
              <a:t> </a:t>
            </a:r>
            <a:r>
              <a:rPr lang="en-US" b="1" dirty="0" err="1" smtClean="0"/>
              <a:t>sociale</a:t>
            </a:r>
            <a:r>
              <a:rPr lang="en-US" b="1" dirty="0" smtClean="0"/>
              <a:t> </a:t>
            </a:r>
            <a:r>
              <a:rPr lang="en-US" b="1" dirty="0" err="1" smtClean="0"/>
              <a:t>korporative</a:t>
            </a:r>
            <a:r>
              <a:rPr lang="en-US" b="1" dirty="0" smtClean="0"/>
              <a:t> </a:t>
            </a:r>
            <a:r>
              <a:rPr lang="en-US" b="1" dirty="0" err="1" smtClean="0"/>
              <a:t>në</a:t>
            </a:r>
            <a:r>
              <a:rPr lang="en-US" b="1" dirty="0" smtClean="0"/>
              <a:t> </a:t>
            </a:r>
            <a:r>
              <a:rPr lang="en-US" b="1" dirty="0" err="1" smtClean="0"/>
              <a:t>sjelljet</a:t>
            </a:r>
            <a:r>
              <a:rPr lang="en-US" b="1" dirty="0"/>
              <a:t> </a:t>
            </a:r>
            <a:r>
              <a:rPr lang="en-US" b="1" dirty="0" smtClean="0"/>
              <a:t>e </a:t>
            </a:r>
            <a:r>
              <a:rPr lang="en-US" b="1" dirty="0" err="1" smtClean="0"/>
              <a:t>konsumatorëve</a:t>
            </a:r>
            <a:r>
              <a:rPr lang="en-US" b="1" dirty="0" smtClean="0"/>
              <a:t>;</a:t>
            </a:r>
            <a:endParaRPr lang="en-US" dirty="0"/>
          </a:p>
          <a:p>
            <a:pPr algn="just"/>
            <a:r>
              <a:rPr lang="en-US" dirty="0" smtClean="0"/>
              <a:t>•</a:t>
            </a:r>
            <a:r>
              <a:rPr lang="en-US" b="1" dirty="0" err="1" smtClean="0"/>
              <a:t>Analizimin</a:t>
            </a:r>
            <a:r>
              <a:rPr lang="en-US" b="1" dirty="0" smtClean="0"/>
              <a:t> e </a:t>
            </a:r>
            <a:r>
              <a:rPr lang="en-US" b="1" dirty="0" err="1" smtClean="0"/>
              <a:t>rasteve</a:t>
            </a:r>
            <a:r>
              <a:rPr lang="en-US" b="1" dirty="0" smtClean="0"/>
              <a:t> </a:t>
            </a:r>
            <a:r>
              <a:rPr lang="en-US" b="1" dirty="0" err="1" smtClean="0"/>
              <a:t>konktete</a:t>
            </a:r>
            <a:r>
              <a:rPr lang="en-US" b="1" dirty="0" smtClean="0"/>
              <a:t> </a:t>
            </a:r>
            <a:r>
              <a:rPr lang="en-US" b="1" dirty="0" err="1" smtClean="0"/>
              <a:t>të</a:t>
            </a:r>
            <a:r>
              <a:rPr lang="en-US" b="1" dirty="0" smtClean="0"/>
              <a:t> </a:t>
            </a:r>
            <a:r>
              <a:rPr lang="en-US" b="1" dirty="0" err="1" smtClean="0"/>
              <a:t>sfidave</a:t>
            </a:r>
            <a:r>
              <a:rPr lang="en-US" b="1" dirty="0" smtClean="0"/>
              <a:t>, </a:t>
            </a:r>
            <a:r>
              <a:rPr lang="en-US" b="1" dirty="0" err="1" smtClean="0"/>
              <a:t>padrejtësive</a:t>
            </a:r>
            <a:r>
              <a:rPr lang="en-US" b="1" dirty="0" smtClean="0"/>
              <a:t> </a:t>
            </a:r>
            <a:r>
              <a:rPr lang="en-US" b="1" dirty="0" err="1" smtClean="0"/>
              <a:t>që</a:t>
            </a:r>
            <a:r>
              <a:rPr lang="en-US" b="1" dirty="0" smtClean="0"/>
              <a:t> </a:t>
            </a:r>
            <a:r>
              <a:rPr lang="en-US" b="1" dirty="0" err="1" smtClean="0"/>
              <a:t>janë</a:t>
            </a:r>
            <a:r>
              <a:rPr lang="en-US" b="1" dirty="0" smtClean="0"/>
              <a:t> </a:t>
            </a:r>
            <a:r>
              <a:rPr lang="en-US" b="1" dirty="0" err="1" smtClean="0"/>
              <a:t>ballafaqur</a:t>
            </a:r>
            <a:r>
              <a:rPr lang="en-US" b="1" dirty="0" smtClean="0"/>
              <a:t> </a:t>
            </a:r>
            <a:r>
              <a:rPr lang="en-US" b="1" dirty="0" err="1" smtClean="0"/>
              <a:t>konsumatorët</a:t>
            </a:r>
            <a:r>
              <a:rPr lang="en-US" b="1" dirty="0" smtClean="0"/>
              <a:t> </a:t>
            </a:r>
            <a:r>
              <a:rPr lang="en-US" b="1" dirty="0" err="1" smtClean="0"/>
              <a:t>në</a:t>
            </a:r>
            <a:r>
              <a:rPr lang="en-US" b="1" dirty="0" smtClean="0"/>
              <a:t> </a:t>
            </a:r>
            <a:r>
              <a:rPr lang="en-US" b="1" dirty="0" err="1" smtClean="0"/>
              <a:t>jetën</a:t>
            </a:r>
            <a:r>
              <a:rPr lang="en-US" b="1" dirty="0" smtClean="0"/>
              <a:t> </a:t>
            </a:r>
            <a:r>
              <a:rPr lang="en-US" b="1" dirty="0" err="1" smtClean="0"/>
              <a:t>reale</a:t>
            </a:r>
            <a:r>
              <a:rPr lang="en-US" b="1" dirty="0" smtClean="0"/>
              <a:t> ne vend, </a:t>
            </a:r>
            <a:r>
              <a:rPr lang="en-US" b="1" dirty="0" err="1" smtClean="0"/>
              <a:t>rajon</a:t>
            </a:r>
            <a:r>
              <a:rPr lang="en-US" b="1" dirty="0" smtClean="0"/>
              <a:t> e </a:t>
            </a:r>
            <a:r>
              <a:rPr lang="en-US" b="1" dirty="0" err="1" smtClean="0"/>
              <a:t>botë</a:t>
            </a:r>
            <a:r>
              <a:rPr lang="en-US" b="1" dirty="0" smtClean="0"/>
              <a:t>, </a:t>
            </a:r>
            <a:r>
              <a:rPr lang="en-US" b="1" dirty="0" err="1" smtClean="0"/>
              <a:t>si</a:t>
            </a:r>
            <a:r>
              <a:rPr lang="en-US" b="1" dirty="0" smtClean="0"/>
              <a:t> </a:t>
            </a:r>
            <a:r>
              <a:rPr lang="en-US" b="1" dirty="0" err="1" smtClean="0"/>
              <a:t>dhe</a:t>
            </a:r>
            <a:r>
              <a:rPr lang="en-US" b="1" dirty="0" smtClean="0"/>
              <a:t> </a:t>
            </a:r>
            <a:r>
              <a:rPr lang="en-US" b="1" dirty="0" err="1" smtClean="0"/>
              <a:t>trajtimin</a:t>
            </a:r>
            <a:r>
              <a:rPr lang="en-US" b="1" dirty="0" smtClean="0"/>
              <a:t> e </a:t>
            </a:r>
            <a:r>
              <a:rPr lang="en-US" b="1" dirty="0" err="1" smtClean="0"/>
              <a:t>tyre</a:t>
            </a:r>
            <a:r>
              <a:rPr lang="en-US" b="1" dirty="0" smtClean="0"/>
              <a:t> </a:t>
            </a:r>
            <a:r>
              <a:rPr lang="en-US" b="1" dirty="0" err="1" smtClean="0"/>
              <a:t>nga</a:t>
            </a:r>
            <a:r>
              <a:rPr lang="en-US" b="1" dirty="0" smtClean="0"/>
              <a:t> </a:t>
            </a:r>
            <a:r>
              <a:rPr lang="en-US" b="1" dirty="0" err="1" smtClean="0"/>
              <a:t>ana</a:t>
            </a:r>
            <a:r>
              <a:rPr lang="en-US" b="1" dirty="0" smtClean="0"/>
              <a:t> </a:t>
            </a:r>
            <a:r>
              <a:rPr lang="en-US" b="1" dirty="0" err="1" smtClean="0"/>
              <a:t>institucionale</a:t>
            </a:r>
            <a:r>
              <a:rPr lang="en-US" b="1" dirty="0"/>
              <a:t> </a:t>
            </a:r>
            <a:r>
              <a:rPr lang="en-US" b="1" dirty="0" smtClean="0"/>
              <a:t>e </a:t>
            </a:r>
            <a:r>
              <a:rPr lang="en-US" b="1" dirty="0" err="1" smtClean="0"/>
              <a:t>ligjore</a:t>
            </a:r>
            <a:r>
              <a:rPr lang="en-US" b="1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5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Pritjet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 </a:t>
            </a:r>
            <a:r>
              <a:rPr lang="en-US" dirty="0" err="1" smtClean="0"/>
              <a:t>kjo</a:t>
            </a:r>
            <a:r>
              <a:rPr lang="en-US" dirty="0" smtClean="0"/>
              <a:t> </a:t>
            </a:r>
            <a:r>
              <a:rPr lang="en-US" dirty="0" err="1" smtClean="0"/>
              <a:t>lëndë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2093976"/>
            <a:ext cx="10556748" cy="4078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 err="1"/>
              <a:t>Në</a:t>
            </a:r>
            <a:r>
              <a:rPr lang="es-ES" dirty="0"/>
              <a:t> </a:t>
            </a:r>
            <a:r>
              <a:rPr lang="es-ES" dirty="0" err="1"/>
              <a:t>përfundim</a:t>
            </a:r>
            <a:r>
              <a:rPr lang="es-ES" dirty="0"/>
              <a:t> </a:t>
            </a:r>
            <a:r>
              <a:rPr lang="es-ES" dirty="0" err="1"/>
              <a:t>të</a:t>
            </a:r>
            <a:r>
              <a:rPr lang="es-ES" dirty="0"/>
              <a:t> </a:t>
            </a:r>
            <a:r>
              <a:rPr lang="es-ES" dirty="0" err="1"/>
              <a:t>kësaj</a:t>
            </a:r>
            <a:r>
              <a:rPr lang="es-ES" dirty="0"/>
              <a:t> </a:t>
            </a:r>
            <a:r>
              <a:rPr lang="es-ES" dirty="0" err="1"/>
              <a:t>lënde</a:t>
            </a:r>
            <a:r>
              <a:rPr lang="es-ES" dirty="0"/>
              <a:t> </a:t>
            </a:r>
            <a:r>
              <a:rPr lang="es-ES" dirty="0" err="1"/>
              <a:t>studenti</a:t>
            </a:r>
            <a:r>
              <a:rPr lang="es-ES" dirty="0"/>
              <a:t> do </a:t>
            </a:r>
            <a:r>
              <a:rPr lang="es-ES" dirty="0" err="1"/>
              <a:t>të</a:t>
            </a:r>
            <a:r>
              <a:rPr lang="es-ES" dirty="0"/>
              <a:t> </a:t>
            </a:r>
            <a:r>
              <a:rPr lang="es-ES" dirty="0" err="1"/>
              <a:t>jetë</a:t>
            </a:r>
            <a:r>
              <a:rPr lang="es-ES" dirty="0"/>
              <a:t> </a:t>
            </a:r>
            <a:r>
              <a:rPr lang="es-ES" dirty="0" err="1"/>
              <a:t>në</a:t>
            </a:r>
            <a:r>
              <a:rPr lang="es-ES" dirty="0"/>
              <a:t> </a:t>
            </a:r>
            <a:r>
              <a:rPr lang="es-ES" dirty="0" err="1"/>
              <a:t>gjendje</a:t>
            </a:r>
            <a:r>
              <a:rPr lang="es-ES" dirty="0"/>
              <a:t> </a:t>
            </a:r>
            <a:r>
              <a:rPr lang="es-ES" dirty="0" err="1"/>
              <a:t>që</a:t>
            </a:r>
            <a:r>
              <a:rPr lang="es-ES" dirty="0"/>
              <a:t> </a:t>
            </a:r>
            <a:r>
              <a:rPr lang="es-ES" dirty="0" err="1"/>
              <a:t>të</a:t>
            </a:r>
            <a:r>
              <a:rPr lang="es-ES" dirty="0"/>
              <a:t>:</a:t>
            </a:r>
            <a:endParaRPr lang="en-US" dirty="0"/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1.Definoj </a:t>
            </a:r>
            <a:r>
              <a:rPr lang="es-ES" dirty="0" err="1" smtClean="0"/>
              <a:t>çka</a:t>
            </a:r>
            <a:r>
              <a:rPr lang="es-ES" dirty="0" smtClean="0"/>
              <a:t> </a:t>
            </a:r>
            <a:r>
              <a:rPr lang="es-ES" dirty="0" err="1" smtClean="0"/>
              <a:t>kuptojmë</a:t>
            </a:r>
            <a:r>
              <a:rPr lang="es-ES" dirty="0" smtClean="0"/>
              <a:t> me </a:t>
            </a:r>
            <a:r>
              <a:rPr lang="es-ES" dirty="0" err="1" smtClean="0"/>
              <a:t>termin</a:t>
            </a:r>
            <a:r>
              <a:rPr lang="es-ES" dirty="0" smtClean="0"/>
              <a:t> </a:t>
            </a:r>
            <a:r>
              <a:rPr lang="es-ES" dirty="0" err="1" smtClean="0"/>
              <a:t>konsumator</a:t>
            </a:r>
            <a:r>
              <a:rPr lang="es-ES" dirty="0" smtClean="0"/>
              <a:t>;</a:t>
            </a:r>
          </a:p>
          <a:p>
            <a:r>
              <a:rPr lang="es-ES" dirty="0" smtClean="0"/>
              <a:t>2</a:t>
            </a:r>
            <a:r>
              <a:rPr lang="es-ES" dirty="0"/>
              <a:t>. </a:t>
            </a:r>
            <a:r>
              <a:rPr lang="es-ES" dirty="0" err="1" smtClean="0"/>
              <a:t>Analizoj</a:t>
            </a:r>
            <a:r>
              <a:rPr lang="es-ES" dirty="0" smtClean="0"/>
              <a:t> </a:t>
            </a:r>
            <a:r>
              <a:rPr lang="es-ES" dirty="0" err="1" smtClean="0"/>
              <a:t>faktorët</a:t>
            </a:r>
            <a:r>
              <a:rPr lang="es-ES" dirty="0" smtClean="0"/>
              <a:t> </a:t>
            </a:r>
            <a:r>
              <a:rPr lang="es-ES" dirty="0" err="1" smtClean="0"/>
              <a:t>që</a:t>
            </a:r>
            <a:r>
              <a:rPr lang="es-ES" dirty="0" smtClean="0"/>
              <a:t> </a:t>
            </a:r>
            <a:r>
              <a:rPr lang="es-ES" dirty="0" err="1" smtClean="0"/>
              <a:t>ndikojnë</a:t>
            </a:r>
            <a:r>
              <a:rPr lang="es-ES" dirty="0" smtClean="0"/>
              <a:t> </a:t>
            </a:r>
            <a:r>
              <a:rPr lang="es-ES" dirty="0" err="1" smtClean="0"/>
              <a:t>në</a:t>
            </a:r>
            <a:r>
              <a:rPr lang="es-ES" dirty="0" smtClean="0"/>
              <a:t> </a:t>
            </a:r>
            <a:r>
              <a:rPr lang="es-ES" dirty="0" err="1" smtClean="0"/>
              <a:t>sjelljen</a:t>
            </a:r>
            <a:r>
              <a:rPr lang="es-ES" dirty="0" smtClean="0"/>
              <a:t> e </a:t>
            </a:r>
            <a:r>
              <a:rPr lang="es-ES" dirty="0" err="1" smtClean="0"/>
              <a:t>konsumatorëve</a:t>
            </a:r>
            <a:r>
              <a:rPr lang="es-ES" dirty="0" smtClean="0"/>
              <a:t>;</a:t>
            </a:r>
            <a:endParaRPr lang="en-US" dirty="0"/>
          </a:p>
          <a:p>
            <a:r>
              <a:rPr lang="es-ES" dirty="0"/>
              <a:t>3. </a:t>
            </a:r>
            <a:r>
              <a:rPr lang="es-ES" dirty="0" err="1" smtClean="0"/>
              <a:t>Analizoj</a:t>
            </a:r>
            <a:r>
              <a:rPr lang="es-ES" dirty="0" smtClean="0"/>
              <a:t> </a:t>
            </a:r>
            <a:r>
              <a:rPr lang="es-ES" dirty="0" err="1" smtClean="0"/>
              <a:t>dhe</a:t>
            </a:r>
            <a:r>
              <a:rPr lang="es-ES" dirty="0" smtClean="0"/>
              <a:t> </a:t>
            </a:r>
            <a:r>
              <a:rPr lang="es-ES" dirty="0" err="1" smtClean="0"/>
              <a:t>interpteroj</a:t>
            </a:r>
            <a:r>
              <a:rPr lang="es-ES" dirty="0" smtClean="0"/>
              <a:t> </a:t>
            </a:r>
            <a:r>
              <a:rPr lang="es-ES" dirty="0" err="1" smtClean="0"/>
              <a:t>ligjin</a:t>
            </a:r>
            <a:r>
              <a:rPr lang="es-ES" dirty="0" smtClean="0"/>
              <a:t> </a:t>
            </a:r>
            <a:r>
              <a:rPr lang="es-ES" dirty="0" err="1" smtClean="0"/>
              <a:t>dhe</a:t>
            </a:r>
            <a:r>
              <a:rPr lang="es-ES" dirty="0" smtClean="0"/>
              <a:t> </a:t>
            </a:r>
            <a:r>
              <a:rPr lang="es-ES" dirty="0" err="1" smtClean="0"/>
              <a:t>rregulloret</a:t>
            </a:r>
            <a:r>
              <a:rPr lang="es-ES" dirty="0" smtClean="0"/>
              <a:t> </a:t>
            </a:r>
            <a:r>
              <a:rPr lang="es-ES" dirty="0" err="1" smtClean="0"/>
              <a:t>për</a:t>
            </a:r>
            <a:r>
              <a:rPr lang="es-ES" dirty="0" smtClean="0"/>
              <a:t> </a:t>
            </a:r>
            <a:r>
              <a:rPr lang="es-ES" dirty="0" err="1" smtClean="0"/>
              <a:t>të</a:t>
            </a:r>
            <a:r>
              <a:rPr lang="es-ES" dirty="0" smtClean="0"/>
              <a:t> </a:t>
            </a:r>
            <a:r>
              <a:rPr lang="es-ES" dirty="0" err="1" smtClean="0"/>
              <a:t>drejtat</a:t>
            </a:r>
            <a:r>
              <a:rPr lang="es-ES" dirty="0" smtClean="0"/>
              <a:t> e </a:t>
            </a:r>
            <a:r>
              <a:rPr lang="es-ES" dirty="0" err="1" smtClean="0"/>
              <a:t>konsumatorëve</a:t>
            </a:r>
            <a:r>
              <a:rPr lang="es-ES" dirty="0" smtClean="0"/>
              <a:t>;</a:t>
            </a:r>
          </a:p>
          <a:p>
            <a:r>
              <a:rPr lang="es-ES" dirty="0"/>
              <a:t>4</a:t>
            </a:r>
            <a:r>
              <a:rPr lang="es-ES" dirty="0" smtClean="0"/>
              <a:t>. </a:t>
            </a:r>
            <a:r>
              <a:rPr lang="es-ES" dirty="0" err="1" smtClean="0"/>
              <a:t>Analizoj</a:t>
            </a:r>
            <a:r>
              <a:rPr lang="es-ES" dirty="0" smtClean="0"/>
              <a:t> </a:t>
            </a:r>
            <a:r>
              <a:rPr lang="es-ES" dirty="0" err="1" smtClean="0"/>
              <a:t>dhe</a:t>
            </a:r>
            <a:r>
              <a:rPr lang="es-ES" dirty="0" smtClean="0"/>
              <a:t> </a:t>
            </a:r>
            <a:r>
              <a:rPr lang="es-ES" dirty="0" err="1" smtClean="0"/>
              <a:t>intepretoj</a:t>
            </a:r>
            <a:r>
              <a:rPr lang="es-ES" dirty="0" smtClean="0"/>
              <a:t> </a:t>
            </a:r>
            <a:r>
              <a:rPr lang="es-ES" dirty="0" err="1" smtClean="0"/>
              <a:t>rastet</a:t>
            </a:r>
            <a:r>
              <a:rPr lang="es-ES" dirty="0" smtClean="0"/>
              <a:t> e </a:t>
            </a:r>
            <a:r>
              <a:rPr lang="es-ES" dirty="0" err="1" smtClean="0"/>
              <a:t>ballafaqimit</a:t>
            </a:r>
            <a:r>
              <a:rPr lang="es-ES" dirty="0" smtClean="0"/>
              <a:t> </a:t>
            </a:r>
            <a:r>
              <a:rPr lang="es-ES" dirty="0" err="1" smtClean="0"/>
              <a:t>të</a:t>
            </a:r>
            <a:r>
              <a:rPr lang="es-ES" dirty="0" smtClean="0"/>
              <a:t> </a:t>
            </a:r>
            <a:r>
              <a:rPr lang="es-ES" dirty="0" err="1" smtClean="0"/>
              <a:t>konsumatorëve</a:t>
            </a:r>
            <a:r>
              <a:rPr lang="es-ES" dirty="0" smtClean="0"/>
              <a:t> me </a:t>
            </a:r>
            <a:r>
              <a:rPr lang="es-ES" dirty="0" err="1" smtClean="0"/>
              <a:t>padrejtësitë</a:t>
            </a:r>
            <a:r>
              <a:rPr lang="es-ES" dirty="0" smtClean="0"/>
              <a:t> </a:t>
            </a:r>
            <a:r>
              <a:rPr lang="es-ES" dirty="0" err="1" smtClean="0"/>
              <a:t>gjatë</a:t>
            </a:r>
            <a:r>
              <a:rPr lang="es-ES" dirty="0" smtClean="0"/>
              <a:t> </a:t>
            </a:r>
            <a:r>
              <a:rPr lang="es-ES" dirty="0" err="1" smtClean="0"/>
              <a:t>procesit</a:t>
            </a:r>
            <a:r>
              <a:rPr lang="es-ES" dirty="0" smtClean="0"/>
              <a:t> </a:t>
            </a:r>
            <a:r>
              <a:rPr lang="es-ES" dirty="0" err="1" smtClean="0"/>
              <a:t>të</a:t>
            </a:r>
            <a:r>
              <a:rPr lang="es-ES" dirty="0" smtClean="0"/>
              <a:t> </a:t>
            </a:r>
            <a:r>
              <a:rPr lang="es-ES" dirty="0" err="1" smtClean="0"/>
              <a:t>blerjes</a:t>
            </a:r>
            <a:r>
              <a:rPr lang="es-ES" dirty="0" smtClean="0"/>
              <a:t> </a:t>
            </a:r>
            <a:r>
              <a:rPr lang="es-ES" dirty="0" err="1" smtClean="0"/>
              <a:t>dhe</a:t>
            </a:r>
            <a:r>
              <a:rPr lang="es-ES" dirty="0" smtClean="0"/>
              <a:t>/</a:t>
            </a:r>
            <a:r>
              <a:rPr lang="es-ES" dirty="0" err="1" smtClean="0"/>
              <a:t>apo</a:t>
            </a:r>
            <a:r>
              <a:rPr lang="es-ES" dirty="0" smtClean="0"/>
              <a:t> </a:t>
            </a:r>
            <a:r>
              <a:rPr lang="es-ES" dirty="0" err="1" smtClean="0"/>
              <a:t>pasblerjes</a:t>
            </a:r>
            <a:r>
              <a:rPr lang="es-ES" dirty="0" smtClean="0"/>
              <a:t> </a:t>
            </a:r>
            <a:r>
              <a:rPr lang="es-ES" dirty="0" err="1" smtClean="0"/>
              <a:t>së</a:t>
            </a:r>
            <a:r>
              <a:rPr lang="es-ES" dirty="0" smtClean="0"/>
              <a:t> </a:t>
            </a:r>
            <a:r>
              <a:rPr lang="es-ES" dirty="0" err="1" smtClean="0"/>
              <a:t>produkteve</a:t>
            </a:r>
            <a:r>
              <a:rPr lang="es-ES" dirty="0" smtClean="0"/>
              <a:t>/ </a:t>
            </a:r>
            <a:r>
              <a:rPr lang="es-ES" dirty="0" err="1" smtClean="0"/>
              <a:t>shërbimeve</a:t>
            </a:r>
            <a:r>
              <a:rPr lang="es-ES" dirty="0" smtClean="0"/>
              <a:t> </a:t>
            </a:r>
            <a:r>
              <a:rPr lang="es-ES" dirty="0" err="1" smtClean="0"/>
              <a:t>të</a:t>
            </a:r>
            <a:r>
              <a:rPr lang="es-ES" dirty="0" smtClean="0"/>
              <a:t> </a:t>
            </a:r>
            <a:r>
              <a:rPr lang="es-ES" dirty="0" err="1" smtClean="0"/>
              <a:t>caktuara</a:t>
            </a:r>
            <a:r>
              <a:rPr lang="es-ES" dirty="0" smtClean="0"/>
              <a:t>, </a:t>
            </a:r>
            <a:r>
              <a:rPr lang="es-ES" dirty="0" err="1" smtClean="0"/>
              <a:t>etj</a:t>
            </a:r>
            <a:r>
              <a:rPr lang="es-E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55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Materialet</a:t>
            </a:r>
            <a:r>
              <a:rPr lang="en-US" dirty="0" smtClean="0"/>
              <a:t> (</a:t>
            </a:r>
            <a:r>
              <a:rPr lang="en-US" dirty="0" err="1" smtClean="0"/>
              <a:t>tekstet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burimet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2121408"/>
            <a:ext cx="10556748" cy="4469892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b="1" dirty="0" err="1"/>
              <a:t>Tekstet</a:t>
            </a:r>
            <a:r>
              <a:rPr lang="en-US" b="1" dirty="0"/>
              <a:t> </a:t>
            </a:r>
            <a:endParaRPr lang="en-US" dirty="0"/>
          </a:p>
          <a:p>
            <a:pPr lvl="1"/>
            <a:r>
              <a:rPr lang="en-US" dirty="0" err="1"/>
              <a:t>Ligjëratat</a:t>
            </a:r>
            <a:r>
              <a:rPr lang="en-US" dirty="0"/>
              <a:t> e </a:t>
            </a:r>
            <a:r>
              <a:rPr lang="en-US" dirty="0" err="1"/>
              <a:t>përgatitura</a:t>
            </a:r>
            <a:r>
              <a:rPr lang="en-US" dirty="0"/>
              <a:t> </a:t>
            </a:r>
            <a:r>
              <a:rPr lang="en-US" dirty="0" err="1"/>
              <a:t>nga</a:t>
            </a:r>
            <a:r>
              <a:rPr lang="en-US" dirty="0"/>
              <a:t> Prof. Ass. Dr. Vjosa Fejza </a:t>
            </a:r>
            <a:r>
              <a:rPr lang="en-US" dirty="0" err="1" smtClean="0"/>
              <a:t>Ademi</a:t>
            </a:r>
            <a:endParaRPr lang="en-US" dirty="0" smtClean="0"/>
          </a:p>
          <a:p>
            <a:pPr lvl="1"/>
            <a:r>
              <a:rPr lang="en-US" dirty="0" err="1" smtClean="0"/>
              <a:t>Ademi</a:t>
            </a:r>
            <a:r>
              <a:rPr lang="en-US" dirty="0"/>
              <a:t>, F. V. 2020. </a:t>
            </a:r>
            <a:r>
              <a:rPr lang="en-US" dirty="0" err="1"/>
              <a:t>Modelet</a:t>
            </a:r>
            <a:r>
              <a:rPr lang="en-US" dirty="0"/>
              <a:t> e </a:t>
            </a:r>
            <a:r>
              <a:rPr lang="en-US" dirty="0" err="1"/>
              <a:t>Sjelljes</a:t>
            </a:r>
            <a:r>
              <a:rPr lang="en-US" dirty="0"/>
              <a:t> </a:t>
            </a:r>
            <a:r>
              <a:rPr lang="en-US" dirty="0" err="1"/>
              <a:t>Konsumatore</a:t>
            </a:r>
            <a:r>
              <a:rPr lang="en-US" dirty="0"/>
              <a:t>: </a:t>
            </a:r>
            <a:r>
              <a:rPr lang="en-US" dirty="0" err="1"/>
              <a:t>Rast</a:t>
            </a:r>
            <a:r>
              <a:rPr lang="en-US" dirty="0"/>
              <a:t> </a:t>
            </a:r>
            <a:r>
              <a:rPr lang="en-US" dirty="0" err="1"/>
              <a:t>Praktik</a:t>
            </a:r>
            <a:r>
              <a:rPr lang="en-US" dirty="0"/>
              <a:t> - </a:t>
            </a:r>
            <a:r>
              <a:rPr lang="en-US" dirty="0" err="1"/>
              <a:t>sektori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bankave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Kosovë</a:t>
            </a:r>
            <a:r>
              <a:rPr lang="en-US" dirty="0"/>
              <a:t>. SH.B. Lena. ISBN 978-9951-27-041-0. </a:t>
            </a:r>
            <a:r>
              <a:rPr lang="en-US" dirty="0" err="1"/>
              <a:t>Prishtinë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b="1" i="1" dirty="0" err="1"/>
              <a:t>Literatura</a:t>
            </a:r>
            <a:r>
              <a:rPr lang="en-US" b="1" i="1" dirty="0"/>
              <a:t> </a:t>
            </a:r>
            <a:r>
              <a:rPr lang="en-US" b="1" i="1" dirty="0" err="1"/>
              <a:t>shtesë</a:t>
            </a:r>
            <a:r>
              <a:rPr lang="en-US" b="1" i="1" dirty="0"/>
              <a:t> </a:t>
            </a:r>
            <a:endParaRPr lang="en-US" dirty="0"/>
          </a:p>
          <a:p>
            <a:pPr lvl="1"/>
            <a:r>
              <a:rPr lang="en-US" dirty="0" smtClean="0"/>
              <a:t>Zhao, L. 2023. </a:t>
            </a:r>
            <a:r>
              <a:rPr lang="en-US" dirty="0"/>
              <a:t>A Study on the Protection of Consumer Rights </a:t>
            </a:r>
            <a:r>
              <a:rPr lang="en-US" dirty="0" smtClean="0"/>
              <a:t>and Interests </a:t>
            </a:r>
            <a:r>
              <a:rPr lang="en-US" dirty="0"/>
              <a:t>in Online </a:t>
            </a:r>
            <a:r>
              <a:rPr lang="en-US" dirty="0" smtClean="0"/>
              <a:t>Shopping. </a:t>
            </a:r>
            <a:r>
              <a:rPr lang="en-US" dirty="0"/>
              <a:t>Studies in Law and </a:t>
            </a:r>
            <a:r>
              <a:rPr lang="en-US" dirty="0" smtClean="0"/>
              <a:t>Justice. ISSN 2958-0382. </a:t>
            </a:r>
            <a:r>
              <a:rPr lang="en-US" dirty="0"/>
              <a:t>Volume 2 Number </a:t>
            </a:r>
            <a:r>
              <a:rPr lang="en-US" dirty="0" smtClean="0"/>
              <a:t>2, pp. 76-84. doi:10.56397/SLJ.2023.06.12 </a:t>
            </a:r>
          </a:p>
          <a:p>
            <a:pPr lvl="1"/>
            <a:r>
              <a:rPr lang="en-US" dirty="0" err="1" smtClean="0"/>
              <a:t>Riefa</a:t>
            </a:r>
            <a:r>
              <a:rPr lang="en-US" dirty="0" smtClean="0"/>
              <a:t>, C. 2019. A </a:t>
            </a:r>
            <a:r>
              <a:rPr lang="en-US" dirty="0"/>
              <a:t>Dangerous Erosion of Consumer Rights: The Absence of a Right to Withdraw from Online </a:t>
            </a:r>
            <a:r>
              <a:rPr lang="en-US" dirty="0" smtClean="0"/>
              <a:t>Auctions. MODERNISING </a:t>
            </a:r>
            <a:r>
              <a:rPr lang="en-US" dirty="0"/>
              <a:t>AND HARMONISING CONSUMER CONTRACT LAW, Geraint Howells and Reiner </a:t>
            </a:r>
            <a:r>
              <a:rPr lang="en-US" dirty="0" err="1"/>
              <a:t>Schultze</a:t>
            </a:r>
            <a:r>
              <a:rPr lang="en-US" dirty="0"/>
              <a:t>, eds., </a:t>
            </a:r>
            <a:r>
              <a:rPr lang="en-US" dirty="0" err="1"/>
              <a:t>Sellier</a:t>
            </a:r>
            <a:r>
              <a:rPr lang="en-US" dirty="0"/>
              <a:t> European Law Publishers, pp. </a:t>
            </a:r>
            <a:r>
              <a:rPr lang="en-US" dirty="0" smtClean="0"/>
              <a:t>177-188, </a:t>
            </a:r>
            <a:r>
              <a:rPr lang="en-US" dirty="0"/>
              <a:t>Available at SSRN: </a:t>
            </a:r>
            <a:r>
              <a:rPr lang="en-US" dirty="0">
                <a:hlinkClick r:id="rId2"/>
              </a:rPr>
              <a:t>https://ssrn.com/abstract=1374063</a:t>
            </a:r>
            <a:r>
              <a:rPr lang="en-US" dirty="0"/>
              <a:t>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71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Zhvillimi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njësive</a:t>
            </a:r>
            <a:r>
              <a:rPr lang="en-US" dirty="0" smtClean="0"/>
              <a:t> </a:t>
            </a:r>
            <a:r>
              <a:rPr lang="en-US" dirty="0" err="1" smtClean="0"/>
              <a:t>mësimore</a:t>
            </a:r>
            <a:r>
              <a:rPr lang="en-US" dirty="0" smtClean="0"/>
              <a:t> </a:t>
            </a:r>
            <a:r>
              <a:rPr lang="en-US" dirty="0" err="1" smtClean="0"/>
              <a:t>gjatë</a:t>
            </a:r>
            <a:r>
              <a:rPr lang="en-US" dirty="0" smtClean="0"/>
              <a:t> </a:t>
            </a:r>
            <a:r>
              <a:rPr lang="en-US" dirty="0" err="1" smtClean="0"/>
              <a:t>semestrit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172" y="1860151"/>
            <a:ext cx="11577828" cy="4736592"/>
          </a:xfrm>
        </p:spPr>
        <p:txBody>
          <a:bodyPr>
            <a:normAutofit fontScale="55000" lnSpcReduction="20000"/>
          </a:bodyPr>
          <a:lstStyle/>
          <a:p>
            <a:endParaRPr lang="en-US" dirty="0"/>
          </a:p>
          <a:p>
            <a:r>
              <a:rPr lang="en-US" b="1" dirty="0"/>
              <a:t>Java </a:t>
            </a:r>
            <a:r>
              <a:rPr lang="en-US" dirty="0"/>
              <a:t>	</a:t>
            </a:r>
            <a:r>
              <a:rPr lang="en-US" dirty="0" smtClean="0"/>
              <a:t>                    </a:t>
            </a:r>
            <a:r>
              <a:rPr lang="en-US" b="1" dirty="0" err="1" smtClean="0"/>
              <a:t>Ligjërata</a:t>
            </a:r>
            <a:r>
              <a:rPr lang="en-US" b="1" dirty="0" smtClean="0"/>
              <a:t> </a:t>
            </a:r>
            <a:r>
              <a:rPr lang="en-US" b="1" dirty="0" err="1"/>
              <a:t>që</a:t>
            </a:r>
            <a:r>
              <a:rPr lang="en-US" b="1" dirty="0"/>
              <a:t> do </a:t>
            </a:r>
            <a:r>
              <a:rPr lang="en-US" b="1" dirty="0" err="1"/>
              <a:t>të</a:t>
            </a:r>
            <a:r>
              <a:rPr lang="en-US" b="1" dirty="0"/>
              <a:t> </a:t>
            </a:r>
            <a:r>
              <a:rPr lang="en-US" b="1" dirty="0" err="1"/>
              <a:t>zhvillohet</a:t>
            </a:r>
            <a:r>
              <a:rPr lang="en-US" b="1" dirty="0"/>
              <a:t> </a:t>
            </a:r>
            <a:r>
              <a:rPr lang="en-US" dirty="0"/>
              <a:t>	</a:t>
            </a:r>
          </a:p>
          <a:p>
            <a:r>
              <a:rPr lang="en-US" b="1" dirty="0"/>
              <a:t>Java e </a:t>
            </a:r>
            <a:r>
              <a:rPr lang="en-US" b="1" dirty="0" err="1"/>
              <a:t>parë</a:t>
            </a:r>
            <a:r>
              <a:rPr lang="en-US" b="1" dirty="0"/>
              <a:t>: </a:t>
            </a:r>
            <a:r>
              <a:rPr lang="en-US" dirty="0"/>
              <a:t>	</a:t>
            </a:r>
            <a:r>
              <a:rPr lang="en-US" dirty="0" err="1"/>
              <a:t>Hyrje</a:t>
            </a:r>
            <a:r>
              <a:rPr lang="en-US" dirty="0"/>
              <a:t>: </a:t>
            </a:r>
            <a:r>
              <a:rPr lang="en-US" dirty="0" err="1"/>
              <a:t>Njohje</a:t>
            </a:r>
            <a:r>
              <a:rPr lang="en-US" dirty="0"/>
              <a:t> me </a:t>
            </a:r>
            <a:r>
              <a:rPr lang="en-US" dirty="0" err="1"/>
              <a:t>lëndën</a:t>
            </a:r>
            <a:r>
              <a:rPr lang="en-US" dirty="0"/>
              <a:t> 	</a:t>
            </a:r>
          </a:p>
          <a:p>
            <a:r>
              <a:rPr lang="en-US" b="1" dirty="0"/>
              <a:t>Java e </a:t>
            </a:r>
            <a:r>
              <a:rPr lang="en-US" b="1" dirty="0" err="1"/>
              <a:t>dytë</a:t>
            </a:r>
            <a:r>
              <a:rPr lang="en-US" b="1" dirty="0"/>
              <a:t>: </a:t>
            </a:r>
            <a:r>
              <a:rPr lang="en-US" dirty="0"/>
              <a:t>	</a:t>
            </a:r>
            <a:r>
              <a:rPr lang="en-US" dirty="0" err="1" smtClean="0"/>
              <a:t>Kuptimi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Konsumit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teoritë</a:t>
            </a:r>
            <a:r>
              <a:rPr lang="en-US" dirty="0" smtClean="0"/>
              <a:t> e </a:t>
            </a:r>
            <a:r>
              <a:rPr lang="en-US" dirty="0" err="1" smtClean="0"/>
              <a:t>konsumit</a:t>
            </a:r>
            <a:r>
              <a:rPr lang="en-US" dirty="0"/>
              <a:t>	</a:t>
            </a:r>
          </a:p>
          <a:p>
            <a:r>
              <a:rPr lang="en-US" b="1" dirty="0"/>
              <a:t>Java e </a:t>
            </a:r>
            <a:r>
              <a:rPr lang="en-US" b="1" dirty="0" err="1"/>
              <a:t>tretë</a:t>
            </a:r>
            <a:r>
              <a:rPr lang="en-US" b="1" dirty="0"/>
              <a:t>: </a:t>
            </a:r>
            <a:r>
              <a:rPr lang="en-US" dirty="0"/>
              <a:t>	</a:t>
            </a:r>
            <a:r>
              <a:rPr lang="en-US" dirty="0" err="1" smtClean="0"/>
              <a:t>Kuptimi</a:t>
            </a:r>
            <a:r>
              <a:rPr lang="en-US" dirty="0" smtClean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Konsumatorit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dallimi</a:t>
            </a:r>
            <a:r>
              <a:rPr lang="en-US" dirty="0"/>
              <a:t> </a:t>
            </a:r>
            <a:r>
              <a:rPr lang="en-US" dirty="0" err="1"/>
              <a:t>ndërmjet</a:t>
            </a:r>
            <a:r>
              <a:rPr lang="en-US" dirty="0"/>
              <a:t> </a:t>
            </a:r>
            <a:r>
              <a:rPr lang="en-US" dirty="0" err="1"/>
              <a:t>Konsumatorit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Konsumuesit</a:t>
            </a:r>
            <a:r>
              <a:rPr lang="en-US" dirty="0"/>
              <a:t> 	</a:t>
            </a:r>
          </a:p>
          <a:p>
            <a:r>
              <a:rPr lang="en-US" b="1" dirty="0"/>
              <a:t>Java e </a:t>
            </a:r>
            <a:r>
              <a:rPr lang="en-US" b="1" dirty="0" err="1"/>
              <a:t>katërt</a:t>
            </a:r>
            <a:r>
              <a:rPr lang="en-US" b="1" dirty="0"/>
              <a:t>: </a:t>
            </a:r>
            <a:r>
              <a:rPr lang="en-US" dirty="0"/>
              <a:t>	</a:t>
            </a:r>
            <a:r>
              <a:rPr lang="en-US" dirty="0" err="1" smtClean="0"/>
              <a:t>Faktorët</a:t>
            </a:r>
            <a:r>
              <a:rPr lang="en-US" dirty="0" smtClean="0"/>
              <a:t> </a:t>
            </a:r>
            <a:r>
              <a:rPr lang="en-US" dirty="0" err="1"/>
              <a:t>ndikues</a:t>
            </a:r>
            <a:r>
              <a:rPr lang="en-US" dirty="0"/>
              <a:t> </a:t>
            </a:r>
            <a:r>
              <a:rPr lang="en-US" dirty="0" err="1" smtClean="0"/>
              <a:t>mbi</a:t>
            </a:r>
            <a:r>
              <a:rPr lang="en-US" dirty="0" smtClean="0"/>
              <a:t> </a:t>
            </a:r>
            <a:r>
              <a:rPr lang="en-US" dirty="0" err="1" smtClean="0"/>
              <a:t>sjelljet</a:t>
            </a:r>
            <a:r>
              <a:rPr lang="en-US" dirty="0" smtClean="0"/>
              <a:t> e </a:t>
            </a:r>
            <a:r>
              <a:rPr lang="en-US" dirty="0" err="1"/>
              <a:t>konsumatorëve</a:t>
            </a:r>
            <a:r>
              <a:rPr lang="en-US" dirty="0"/>
              <a:t> 	</a:t>
            </a:r>
          </a:p>
          <a:p>
            <a:r>
              <a:rPr lang="en-US" b="1" dirty="0"/>
              <a:t>Java e </a:t>
            </a:r>
            <a:r>
              <a:rPr lang="en-US" b="1" dirty="0" err="1"/>
              <a:t>pestë</a:t>
            </a:r>
            <a:r>
              <a:rPr lang="en-US" b="1" dirty="0"/>
              <a:t>: </a:t>
            </a:r>
            <a:r>
              <a:rPr lang="en-US" dirty="0"/>
              <a:t>	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drejtat</a:t>
            </a:r>
            <a:r>
              <a:rPr lang="en-US" dirty="0" smtClean="0"/>
              <a:t> e </a:t>
            </a:r>
            <a:r>
              <a:rPr lang="en-US" dirty="0" err="1" smtClean="0"/>
              <a:t>konsumatorëve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kuadrot</a:t>
            </a:r>
            <a:r>
              <a:rPr lang="en-US" dirty="0" smtClean="0"/>
              <a:t> </a:t>
            </a:r>
            <a:r>
              <a:rPr lang="en-US" dirty="0" err="1" smtClean="0"/>
              <a:t>ligjore</a:t>
            </a:r>
            <a:r>
              <a:rPr lang="en-US" dirty="0"/>
              <a:t>	</a:t>
            </a:r>
          </a:p>
          <a:p>
            <a:r>
              <a:rPr lang="en-US" b="1" dirty="0"/>
              <a:t>Java e </a:t>
            </a:r>
            <a:r>
              <a:rPr lang="en-US" b="1" dirty="0" err="1"/>
              <a:t>gjashtë</a:t>
            </a:r>
            <a:r>
              <a:rPr lang="en-US" b="1" dirty="0"/>
              <a:t>: </a:t>
            </a:r>
            <a:r>
              <a:rPr lang="en-US" dirty="0"/>
              <a:t>	</a:t>
            </a:r>
            <a:r>
              <a:rPr lang="en-US" dirty="0" err="1" smtClean="0"/>
              <a:t>Testi</a:t>
            </a:r>
            <a:r>
              <a:rPr lang="en-US" dirty="0"/>
              <a:t>	</a:t>
            </a:r>
          </a:p>
          <a:p>
            <a:r>
              <a:rPr lang="en-US" b="1" dirty="0"/>
              <a:t>Java e </a:t>
            </a:r>
            <a:r>
              <a:rPr lang="en-US" b="1" dirty="0" err="1"/>
              <a:t>shtatë</a:t>
            </a:r>
            <a:r>
              <a:rPr lang="en-US" b="1" dirty="0"/>
              <a:t>: </a:t>
            </a:r>
            <a:r>
              <a:rPr lang="en-US" dirty="0"/>
              <a:t>	</a:t>
            </a:r>
            <a:r>
              <a:rPr lang="en-US" dirty="0" err="1" smtClean="0"/>
              <a:t>Ligji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mbrojtjen</a:t>
            </a:r>
            <a:r>
              <a:rPr lang="en-US" dirty="0" smtClean="0"/>
              <a:t> e </a:t>
            </a:r>
            <a:r>
              <a:rPr lang="en-US" dirty="0" err="1" smtClean="0"/>
              <a:t>konsumatorëve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Kosovë</a:t>
            </a:r>
            <a:r>
              <a:rPr lang="en-US" dirty="0"/>
              <a:t>	</a:t>
            </a:r>
          </a:p>
          <a:p>
            <a:r>
              <a:rPr lang="it-IT" b="1" dirty="0"/>
              <a:t>Java e tetë: </a:t>
            </a:r>
            <a:r>
              <a:rPr lang="it-IT" dirty="0" smtClean="0"/>
              <a:t>	Krahasimi i përpuethshmërisë së Ligjit për mbrojtjen e të drejtave konsumatore në Kosovë me ligjin pë mbrotjen e konsumatorëve  në BE </a:t>
            </a:r>
            <a:endParaRPr lang="it-IT" dirty="0"/>
          </a:p>
          <a:p>
            <a:r>
              <a:rPr lang="en-US" b="1" dirty="0"/>
              <a:t>Java e </a:t>
            </a:r>
            <a:r>
              <a:rPr lang="en-US" b="1" dirty="0" err="1"/>
              <a:t>nëntë</a:t>
            </a:r>
            <a:r>
              <a:rPr lang="en-US" b="1" dirty="0"/>
              <a:t>: </a:t>
            </a:r>
            <a:r>
              <a:rPr lang="en-US" dirty="0"/>
              <a:t>	</a:t>
            </a:r>
            <a:r>
              <a:rPr lang="en-US" dirty="0" err="1" smtClean="0"/>
              <a:t>Mbrojtja</a:t>
            </a:r>
            <a:r>
              <a:rPr lang="en-US" dirty="0" smtClean="0"/>
              <a:t> e </a:t>
            </a:r>
            <a:r>
              <a:rPr lang="en-US" dirty="0" err="1" smtClean="0"/>
              <a:t>konsumatorëve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E-</a:t>
            </a:r>
            <a:r>
              <a:rPr lang="en-US" dirty="0" err="1" smtClean="0"/>
              <a:t>tregtia</a:t>
            </a:r>
            <a:r>
              <a:rPr lang="en-US" dirty="0" smtClean="0"/>
              <a:t> (</a:t>
            </a:r>
            <a:r>
              <a:rPr lang="en-US" dirty="0" err="1" smtClean="0"/>
              <a:t>tregtia</a:t>
            </a:r>
            <a:r>
              <a:rPr lang="en-US" dirty="0" smtClean="0"/>
              <a:t> online)</a:t>
            </a:r>
            <a:r>
              <a:rPr lang="en-US" dirty="0"/>
              <a:t>	</a:t>
            </a:r>
          </a:p>
          <a:p>
            <a:r>
              <a:rPr lang="en-US" b="1" dirty="0"/>
              <a:t>Java e </a:t>
            </a:r>
            <a:r>
              <a:rPr lang="en-US" b="1" dirty="0" err="1"/>
              <a:t>dhjetë</a:t>
            </a:r>
            <a:r>
              <a:rPr lang="en-US" b="1" dirty="0"/>
              <a:t>: </a:t>
            </a:r>
            <a:r>
              <a:rPr lang="en-US" dirty="0"/>
              <a:t>	</a:t>
            </a:r>
            <a:r>
              <a:rPr lang="en-US" dirty="0" err="1" smtClean="0"/>
              <a:t>Zgjidhja</a:t>
            </a:r>
            <a:r>
              <a:rPr lang="en-US" dirty="0" smtClean="0"/>
              <a:t> e </a:t>
            </a:r>
            <a:r>
              <a:rPr lang="en-US" dirty="0" err="1" smtClean="0"/>
              <a:t>mosmarrëveshjeve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konsumatorëve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rimbursimi</a:t>
            </a:r>
            <a:r>
              <a:rPr lang="en-US" dirty="0" smtClean="0"/>
              <a:t> (</a:t>
            </a:r>
            <a:r>
              <a:rPr lang="en-US" dirty="0" err="1" smtClean="0"/>
              <a:t>Roli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agjencive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mbrojtjen</a:t>
            </a:r>
            <a:r>
              <a:rPr lang="en-US" dirty="0" smtClean="0"/>
              <a:t> e </a:t>
            </a:r>
            <a:r>
              <a:rPr lang="en-US" dirty="0" err="1" smtClean="0"/>
              <a:t>kosnumatorëve</a:t>
            </a:r>
            <a:r>
              <a:rPr lang="en-US" dirty="0" smtClean="0"/>
              <a:t>)</a:t>
            </a:r>
            <a:r>
              <a:rPr lang="en-US" dirty="0"/>
              <a:t>	</a:t>
            </a:r>
          </a:p>
          <a:p>
            <a:r>
              <a:rPr lang="en-US" b="1" dirty="0"/>
              <a:t>Java e </a:t>
            </a:r>
            <a:r>
              <a:rPr lang="en-US" b="1" dirty="0" err="1"/>
              <a:t>njëmbedhjetë</a:t>
            </a:r>
            <a:r>
              <a:rPr lang="en-US" b="1" dirty="0"/>
              <a:t>: </a:t>
            </a:r>
            <a:r>
              <a:rPr lang="en-US" dirty="0"/>
              <a:t>	</a:t>
            </a:r>
            <a:r>
              <a:rPr lang="en-US" dirty="0" err="1" smtClean="0"/>
              <a:t>Përgjegjësia</a:t>
            </a:r>
            <a:r>
              <a:rPr lang="en-US" dirty="0" smtClean="0"/>
              <a:t> </a:t>
            </a:r>
            <a:r>
              <a:rPr lang="en-US" dirty="0" err="1" smtClean="0"/>
              <a:t>sociale</a:t>
            </a:r>
            <a:r>
              <a:rPr lang="en-US" dirty="0" smtClean="0"/>
              <a:t> </a:t>
            </a:r>
            <a:r>
              <a:rPr lang="en-US" dirty="0" err="1" smtClean="0"/>
              <a:t>korporative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efektet</a:t>
            </a:r>
            <a:r>
              <a:rPr lang="en-US" dirty="0" smtClean="0"/>
              <a:t> e </a:t>
            </a:r>
            <a:r>
              <a:rPr lang="en-US" dirty="0" err="1" smtClean="0"/>
              <a:t>saj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konsumi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konsumatorët</a:t>
            </a:r>
            <a:r>
              <a:rPr lang="en-US" dirty="0"/>
              <a:t>	</a:t>
            </a:r>
          </a:p>
          <a:p>
            <a:r>
              <a:rPr lang="en-US" b="1" dirty="0"/>
              <a:t>Java e </a:t>
            </a:r>
            <a:r>
              <a:rPr lang="en-US" b="1" dirty="0" err="1"/>
              <a:t>dymbëdhjetë</a:t>
            </a:r>
            <a:r>
              <a:rPr lang="en-US" b="1" dirty="0"/>
              <a:t>: </a:t>
            </a:r>
            <a:r>
              <a:rPr lang="en-US" dirty="0"/>
              <a:t>	</a:t>
            </a:r>
            <a:r>
              <a:rPr lang="en-US" dirty="0" err="1" smtClean="0"/>
              <a:t>Udhëzimet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projektin</a:t>
            </a:r>
            <a:r>
              <a:rPr lang="en-US" dirty="0"/>
              <a:t> </a:t>
            </a:r>
            <a:r>
              <a:rPr lang="en-US" dirty="0" err="1" smtClean="0"/>
              <a:t>hulumtues</a:t>
            </a:r>
            <a:r>
              <a:rPr lang="en-US" dirty="0" smtClean="0"/>
              <a:t> </a:t>
            </a:r>
            <a:r>
              <a:rPr lang="en-US" dirty="0" err="1" smtClean="0"/>
              <a:t>grupor</a:t>
            </a:r>
            <a:r>
              <a:rPr lang="en-US" dirty="0"/>
              <a:t>	</a:t>
            </a:r>
          </a:p>
          <a:p>
            <a:r>
              <a:rPr lang="en-US" b="1" dirty="0"/>
              <a:t>Java e </a:t>
            </a:r>
            <a:r>
              <a:rPr lang="en-US" b="1" dirty="0" err="1"/>
              <a:t>trembëdhjetë</a:t>
            </a:r>
            <a:r>
              <a:rPr lang="en-US" b="1" dirty="0"/>
              <a:t>: </a:t>
            </a:r>
            <a:r>
              <a:rPr lang="en-US" dirty="0"/>
              <a:t>	</a:t>
            </a:r>
            <a:r>
              <a:rPr lang="en-US" dirty="0" err="1" smtClean="0"/>
              <a:t>Testi</a:t>
            </a:r>
            <a:r>
              <a:rPr lang="en-US" dirty="0" smtClean="0"/>
              <a:t> </a:t>
            </a:r>
            <a:r>
              <a:rPr lang="en-US" dirty="0"/>
              <a:t>	</a:t>
            </a:r>
          </a:p>
          <a:p>
            <a:r>
              <a:rPr lang="en-US" b="1" dirty="0"/>
              <a:t>Java e </a:t>
            </a:r>
            <a:r>
              <a:rPr lang="en-US" b="1" dirty="0" err="1" smtClean="0"/>
              <a:t>katërmbëdhjetë</a:t>
            </a:r>
            <a:r>
              <a:rPr lang="en-US" b="1" dirty="0" smtClean="0"/>
              <a:t>: </a:t>
            </a:r>
            <a:r>
              <a:rPr lang="en-US" dirty="0" err="1" smtClean="0"/>
              <a:t>Prezentimet</a:t>
            </a:r>
            <a:r>
              <a:rPr lang="en-US" dirty="0" smtClean="0"/>
              <a:t> e </a:t>
            </a:r>
            <a:r>
              <a:rPr lang="en-US" dirty="0" err="1" smtClean="0"/>
              <a:t>projekteve</a:t>
            </a:r>
            <a:r>
              <a:rPr lang="en-US" dirty="0" smtClean="0"/>
              <a:t> </a:t>
            </a:r>
            <a:r>
              <a:rPr lang="en-US" dirty="0" err="1" smtClean="0"/>
              <a:t>grupore</a:t>
            </a:r>
            <a:r>
              <a:rPr lang="en-US" dirty="0"/>
              <a:t>	</a:t>
            </a:r>
          </a:p>
          <a:p>
            <a:r>
              <a:rPr lang="en-US" b="1" dirty="0"/>
              <a:t>Java e </a:t>
            </a:r>
            <a:r>
              <a:rPr lang="en-US" b="1" dirty="0" err="1"/>
              <a:t>fundit</a:t>
            </a:r>
            <a:r>
              <a:rPr lang="en-US" b="1" dirty="0"/>
              <a:t>: </a:t>
            </a:r>
            <a:r>
              <a:rPr lang="en-US" dirty="0"/>
              <a:t>	</a:t>
            </a:r>
            <a:r>
              <a:rPr lang="en-US" dirty="0" err="1" smtClean="0"/>
              <a:t>Konsultimet</a:t>
            </a:r>
            <a:r>
              <a:rPr lang="en-US" dirty="0" smtClean="0"/>
              <a:t> </a:t>
            </a:r>
            <a:r>
              <a:rPr lang="en-US" dirty="0" err="1" smtClean="0"/>
              <a:t>përfundimtare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7500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Metodologjia</a:t>
            </a:r>
            <a:r>
              <a:rPr lang="en-US" dirty="0" smtClean="0"/>
              <a:t> e </a:t>
            </a:r>
            <a:r>
              <a:rPr lang="en-US" dirty="0" err="1" smtClean="0"/>
              <a:t>mËsimdhËnies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76072" y="2221992"/>
            <a:ext cx="2020824" cy="102412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Ligjërim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578" y="2084832"/>
            <a:ext cx="2310493" cy="1293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ounded Rectangle 6"/>
          <p:cNvSpPr/>
          <p:nvPr/>
        </p:nvSpPr>
        <p:spPr>
          <a:xfrm>
            <a:off x="3009247" y="3773424"/>
            <a:ext cx="2020824" cy="102412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Bashkëbisedim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2575" y="3701987"/>
            <a:ext cx="2056361" cy="1157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ounded Rectangle 8"/>
          <p:cNvSpPr/>
          <p:nvPr/>
        </p:nvSpPr>
        <p:spPr>
          <a:xfrm>
            <a:off x="5468112" y="5068824"/>
            <a:ext cx="2020824" cy="102412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Punë</a:t>
            </a:r>
            <a:r>
              <a:rPr lang="en-US" dirty="0" smtClean="0"/>
              <a:t> </a:t>
            </a:r>
            <a:r>
              <a:rPr lang="en-US" dirty="0" err="1" smtClean="0"/>
              <a:t>individuale</a:t>
            </a:r>
            <a:r>
              <a:rPr lang="en-US" dirty="0" smtClean="0"/>
              <a:t> &amp; </a:t>
            </a:r>
            <a:r>
              <a:rPr lang="en-US" dirty="0" err="1" smtClean="0"/>
              <a:t>grupore</a:t>
            </a:r>
            <a:endParaRPr lang="en-US" dirty="0"/>
          </a:p>
        </p:txBody>
      </p:sp>
      <p:sp>
        <p:nvSpPr>
          <p:cNvPr id="12" name="Left Arrow Callout 11"/>
          <p:cNvSpPr/>
          <p:nvPr/>
        </p:nvSpPr>
        <p:spPr>
          <a:xfrm rot="20858163">
            <a:off x="7552045" y="4550300"/>
            <a:ext cx="2450592" cy="77724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840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Detyra</a:t>
            </a:r>
            <a:r>
              <a:rPr lang="en-US" dirty="0" smtClean="0"/>
              <a:t> &amp; </a:t>
            </a:r>
            <a:r>
              <a:rPr lang="en-US" dirty="0" err="1" smtClean="0"/>
              <a:t>Punime</a:t>
            </a:r>
            <a:r>
              <a:rPr lang="en-US" dirty="0" smtClean="0"/>
              <a:t> </a:t>
            </a:r>
            <a:r>
              <a:rPr lang="en-US" dirty="0" err="1" smtClean="0"/>
              <a:t>Seminarike</a:t>
            </a:r>
            <a:endParaRPr lang="en-US" dirty="0"/>
          </a:p>
        </p:txBody>
      </p:sp>
      <p:sp>
        <p:nvSpPr>
          <p:cNvPr id="13" name="Left Arrow Callout 12"/>
          <p:cNvSpPr/>
          <p:nvPr/>
        </p:nvSpPr>
        <p:spPr>
          <a:xfrm rot="907183">
            <a:off x="7547887" y="5704332"/>
            <a:ext cx="2450592" cy="77724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840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Prezentime</a:t>
            </a:r>
            <a:r>
              <a:rPr lang="en-US" dirty="0" smtClean="0"/>
              <a:t> </a:t>
            </a:r>
            <a:r>
              <a:rPr lang="en-US" dirty="0" err="1" smtClean="0"/>
              <a:t>individuale</a:t>
            </a:r>
            <a:r>
              <a:rPr lang="en-US" dirty="0" smtClean="0"/>
              <a:t> &amp; </a:t>
            </a:r>
            <a:r>
              <a:rPr lang="en-US" dirty="0" err="1" smtClean="0"/>
              <a:t>grupore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t="13557" b="8222"/>
          <a:stretch/>
        </p:blipFill>
        <p:spPr>
          <a:xfrm>
            <a:off x="1920591" y="5068824"/>
            <a:ext cx="3109480" cy="1824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Thinking about the design of the '&lt;strong&gt;flipped&lt;/strong&gt;' classroom | Tony Bate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575" y="1831257"/>
            <a:ext cx="6522803" cy="154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90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Mënyra</a:t>
            </a:r>
            <a:r>
              <a:rPr lang="en-US" dirty="0" smtClean="0"/>
              <a:t> e </a:t>
            </a:r>
            <a:r>
              <a:rPr lang="en-US" dirty="0" err="1" smtClean="0"/>
              <a:t>vlerësimit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Mënyra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en-US" dirty="0" smtClean="0"/>
              <a:t>Tri teste: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err="1" smtClean="0"/>
              <a:t>Testi</a:t>
            </a:r>
            <a:r>
              <a:rPr lang="en-US" dirty="0" smtClean="0"/>
              <a:t> 1 – 20 pike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err="1" smtClean="0"/>
              <a:t>Testi</a:t>
            </a:r>
            <a:r>
              <a:rPr lang="en-US" dirty="0" smtClean="0"/>
              <a:t> 2 – 30 pike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err="1" smtClean="0"/>
              <a:t>Testi</a:t>
            </a:r>
            <a:r>
              <a:rPr lang="en-US" dirty="0" smtClean="0"/>
              <a:t> 3 – 30 pike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</a:t>
            </a:r>
            <a:r>
              <a:rPr lang="en-US" dirty="0" err="1" smtClean="0"/>
              <a:t>Pjesëmarrja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aktiviteti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ligjerata</a:t>
            </a:r>
            <a:r>
              <a:rPr lang="en-US" dirty="0" smtClean="0"/>
              <a:t> &amp; </a:t>
            </a:r>
            <a:r>
              <a:rPr lang="en-US" dirty="0" err="1" smtClean="0"/>
              <a:t>ushtrime</a:t>
            </a:r>
            <a:r>
              <a:rPr lang="en-US" dirty="0" smtClean="0"/>
              <a:t> (10 </a:t>
            </a:r>
            <a:r>
              <a:rPr lang="en-US" dirty="0" err="1" smtClean="0"/>
              <a:t>pikë</a:t>
            </a:r>
            <a:r>
              <a:rPr lang="en-US" dirty="0" smtClean="0"/>
              <a:t>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en-US" dirty="0" err="1" smtClean="0"/>
              <a:t>Punimi</a:t>
            </a:r>
            <a:r>
              <a:rPr lang="en-US" dirty="0" smtClean="0"/>
              <a:t> </a:t>
            </a:r>
            <a:r>
              <a:rPr lang="en-US" dirty="0" err="1" smtClean="0"/>
              <a:t>seminarik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grup</a:t>
            </a:r>
            <a:r>
              <a:rPr lang="en-US" dirty="0" smtClean="0"/>
              <a:t> (10 </a:t>
            </a:r>
            <a:r>
              <a:rPr lang="en-US" dirty="0" err="1" smtClean="0"/>
              <a:t>pikë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Totali</a:t>
            </a:r>
            <a:r>
              <a:rPr lang="en-US" dirty="0" smtClean="0"/>
              <a:t>: 100 </a:t>
            </a:r>
            <a:r>
              <a:rPr lang="en-US" dirty="0" err="1" smtClean="0"/>
              <a:t>pikë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Mënyra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5122382" cy="329184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</a:t>
            </a:r>
            <a:r>
              <a:rPr lang="en-US" dirty="0" err="1" smtClean="0"/>
              <a:t>Aktiviteti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ligjerata</a:t>
            </a:r>
            <a:r>
              <a:rPr lang="en-US" dirty="0"/>
              <a:t> </a:t>
            </a:r>
            <a:r>
              <a:rPr lang="en-US" dirty="0" smtClean="0"/>
              <a:t>– 10 pike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err="1" smtClean="0"/>
              <a:t>Punime</a:t>
            </a:r>
            <a:r>
              <a:rPr lang="en-US" dirty="0" smtClean="0"/>
              <a:t> </a:t>
            </a:r>
            <a:r>
              <a:rPr lang="en-US" dirty="0" err="1" smtClean="0"/>
              <a:t>grupore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klasë</a:t>
            </a:r>
            <a:r>
              <a:rPr lang="en-US" dirty="0" smtClean="0"/>
              <a:t> – 15 pike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en-US" dirty="0" err="1" smtClean="0"/>
              <a:t>Punim</a:t>
            </a:r>
            <a:r>
              <a:rPr lang="en-US" dirty="0" smtClean="0"/>
              <a:t> </a:t>
            </a:r>
            <a:r>
              <a:rPr lang="en-US" dirty="0" err="1" smtClean="0"/>
              <a:t>seminarik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grup</a:t>
            </a:r>
            <a:r>
              <a:rPr lang="en-US" dirty="0" smtClean="0"/>
              <a:t> – 25 pike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en-US" dirty="0" smtClean="0"/>
              <a:t>2 teste – </a:t>
            </a:r>
            <a:r>
              <a:rPr lang="en-US" dirty="0"/>
              <a:t>5</a:t>
            </a:r>
            <a:r>
              <a:rPr lang="en-US" dirty="0" smtClean="0"/>
              <a:t>0 pike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Totali</a:t>
            </a:r>
            <a:r>
              <a:rPr lang="en-US" dirty="0" smtClean="0"/>
              <a:t>: 100 </a:t>
            </a:r>
            <a:r>
              <a:rPr lang="en-US" dirty="0" err="1" smtClean="0"/>
              <a:t>pikë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8</a:t>
            </a:fld>
            <a:endParaRPr lang="en-US" dirty="0"/>
          </a:p>
        </p:txBody>
      </p:sp>
      <p:sp>
        <p:nvSpPr>
          <p:cNvPr id="9" name="Snip Single Corner Rectangle 8"/>
          <p:cNvSpPr/>
          <p:nvPr/>
        </p:nvSpPr>
        <p:spPr>
          <a:xfrm>
            <a:off x="9713976" y="0"/>
            <a:ext cx="2478024" cy="2752344"/>
          </a:xfrm>
          <a:prstGeom prst="snip1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Zgjedhni</a:t>
            </a:r>
            <a:r>
              <a:rPr lang="en-US" dirty="0" smtClean="0"/>
              <a:t> </a:t>
            </a:r>
            <a:r>
              <a:rPr lang="en-US" dirty="0" err="1" smtClean="0"/>
              <a:t>mënyrën</a:t>
            </a:r>
            <a:r>
              <a:rPr lang="en-US" dirty="0" smtClean="0"/>
              <a:t> e </a:t>
            </a:r>
            <a:r>
              <a:rPr lang="en-US" dirty="0" err="1" smtClean="0"/>
              <a:t>vlerësimit</a:t>
            </a:r>
            <a:r>
              <a:rPr lang="en-US" dirty="0" smtClean="0"/>
              <a:t> duke </a:t>
            </a:r>
            <a:r>
              <a:rPr lang="en-US" dirty="0" err="1" smtClean="0"/>
              <a:t>votuar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: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Sticky notes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40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 build="p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Ndarja</a:t>
            </a:r>
            <a:r>
              <a:rPr lang="en-US" dirty="0" smtClean="0"/>
              <a:t> ne </a:t>
            </a:r>
            <a:r>
              <a:rPr lang="en-US" dirty="0" err="1" smtClean="0"/>
              <a:t>grupe</a:t>
            </a:r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671362919"/>
              </p:ext>
            </p:extLst>
          </p:nvPr>
        </p:nvGraphicFramePr>
        <p:xfrm>
          <a:off x="1262743" y="2093976"/>
          <a:ext cx="8897257" cy="4044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Explosion 2 9"/>
          <p:cNvSpPr/>
          <p:nvPr/>
        </p:nvSpPr>
        <p:spPr>
          <a:xfrm>
            <a:off x="8611180" y="239486"/>
            <a:ext cx="3483429" cy="2764971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Votoni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6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84ACB6"/>
      </a:dk2>
      <a:lt2>
        <a:srgbClr val="EBE9DD"/>
      </a:lt2>
      <a:accent1>
        <a:srgbClr val="6F8183"/>
      </a:accent1>
      <a:accent2>
        <a:srgbClr val="967E96"/>
      </a:accent2>
      <a:accent3>
        <a:srgbClr val="CCC893"/>
      </a:accent3>
      <a:accent4>
        <a:srgbClr val="A54D74"/>
      </a:accent4>
      <a:accent5>
        <a:srgbClr val="949C6B"/>
      </a:accent5>
      <a:accent6>
        <a:srgbClr val="766A50"/>
      </a:accent6>
      <a:hlink>
        <a:srgbClr val="CC6600"/>
      </a:hlink>
      <a:folHlink>
        <a:srgbClr val="777777"/>
      </a:folHlink>
    </a:clrScheme>
    <a:fontScheme name="Wood 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4701</TotalTime>
  <Words>592</Words>
  <Application>Microsoft Office PowerPoint</Application>
  <PresentationFormat>Widescreen</PresentationFormat>
  <Paragraphs>96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Bookman Old Style</vt:lpstr>
      <vt:lpstr>Century Gothic</vt:lpstr>
      <vt:lpstr>Courier New</vt:lpstr>
      <vt:lpstr>Wingdings</vt:lpstr>
      <vt:lpstr>Wood Type</vt:lpstr>
      <vt:lpstr>Konsumi dhe e Drejta e Konsumatorit</vt:lpstr>
      <vt:lpstr>Qëllimi i udhëzuesit</vt:lpstr>
      <vt:lpstr>Qëllimi i lëndës</vt:lpstr>
      <vt:lpstr>Pritjet nga kjo lëndë</vt:lpstr>
      <vt:lpstr>Materialet (tekstet dhe burimet)</vt:lpstr>
      <vt:lpstr>Zhvillimi i njësive mësimore gjatë semestrit</vt:lpstr>
      <vt:lpstr>Metodologjia e mËsimdhËnies</vt:lpstr>
      <vt:lpstr>Mënyra e vlerësimit</vt:lpstr>
      <vt:lpstr>Ndarja ne grupe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Modelet e Marketingut</dc:title>
  <dc:creator>Vjosa Fejza</dc:creator>
  <cp:lastModifiedBy>Vjosa Fejza</cp:lastModifiedBy>
  <cp:revision>32</cp:revision>
  <dcterms:created xsi:type="dcterms:W3CDTF">2022-03-01T10:15:39Z</dcterms:created>
  <dcterms:modified xsi:type="dcterms:W3CDTF">2025-02-25T16:43:15Z</dcterms:modified>
</cp:coreProperties>
</file>