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89" r:id="rId7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ADC6C-7B0E-2143-90E2-F30D81E133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2958DD-7CE5-C8B7-17DB-274E0611F0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E539A-611D-5584-2496-6ED4611CA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67736-ADBA-5A12-DC02-93CA3F57E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0903A-8289-D71A-7C61-8D2C2A654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044908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C224F-B0FF-8649-9FCA-C1AB33FDF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5E64AD-4C6F-703D-884A-9CD62621F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8FD91-FEB2-0A13-2A41-EAFB617FF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1F119-132D-69DA-E56C-E7D7B312F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5C435-CFA6-F1DF-75E0-BBEE3CE5F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09911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10766B-EAEA-FB49-FCA3-5B546AB0B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F9DC63-A2B5-6C4E-449B-18198960A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D63D0-6724-B527-5208-7EAD70876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E8B4A-037D-83BB-D42D-A9AE4E1D1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A00B8-CBFC-AAEF-A003-8A7C0FF7F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12937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C11AD-5021-0F3B-D614-4D3D70134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AF0AF-422B-9F56-AF6E-9E851A668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94A88-6785-0447-423F-FB91AD3D9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C640D-AF60-BE1E-57EB-0696426DE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8DC6E-B9C8-FF17-3E76-69FCC1E7F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149988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FC722-3720-BA67-EABD-53B537E58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B04CB7-101F-0292-2EE5-14EAE60B7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1950A-3FFF-4E16-6ED1-88B8A3741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D59F1-1E02-73F8-8846-FF3569834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206F5-F1F1-6FF2-AB8F-5CF2395DB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81521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67114-C964-0440-83DC-8A1E1F6BC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AC548-D3AE-C759-7463-0B19A888F0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607F6C-ADE2-977B-F805-DCD1F07439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1C2E32-B4EB-E9CD-1BF0-4A0140DD5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CB8092-E609-EA05-2315-BE9F58E8A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9B62A-085C-21B8-607E-88CB81393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976643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0E21E-3A77-C68C-0998-2BD22B195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C7668-D0D7-4D22-CF12-BDE41F5CA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926864-20EE-CA82-E207-5E1BD09A5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142968-6A61-0995-05AA-1B4B9B5F5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38B5FF-8554-9E97-2DD8-56A782B7FD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60B636-3D5A-558D-F90D-E3908F6C6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42752-A534-B91D-8029-B2099BDCE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8E41E7-58B3-CFC1-EEF4-55F4AC7D1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91059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18219-E69D-D39B-78FD-67EC343CE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88F572-3872-320B-855F-7DD4A84D8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1BCA51-C7C5-B50E-C8EB-87FEDAC6F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D5FC8-4CBF-59A6-DC9E-15FDEBF2E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56203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B50BE8-DB9D-9867-BE30-5DE40D57B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0CA7BF-F209-ED0B-DD1B-E638345B9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3B28DA-A901-761C-BA52-CE8E7A68E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4048845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6A3B4-15FE-B58F-4C8A-2E65DD104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8FA60-7E0E-2BF2-98F4-650F94EEB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BAC247-82B1-3604-DFFD-523D630B0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772F12-37D1-C6DE-484C-4C699F232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76C966-69DA-1954-6F48-A31A5C17E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0EB3D9-AB39-5494-5F7F-FE1D84ED5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608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DF505-9015-0662-2978-D3B8F4BDE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638AD5-37F7-F8E3-45CA-B2EAE1CD93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B26CBC-D8C0-FF95-134A-594F18B591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5A5DF5-BD3F-E706-E65B-C7C689A6E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AC66B-F778-2D2B-667B-AF6C85F30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7FD8E1-4845-0D23-88F3-957486DDB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03268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D13865-A8DA-8322-DFB7-637983003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061D7-9509-7F5A-51DC-1983611B0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95782-439F-0E84-9DC6-334755D277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5FA444-DBA9-43F1-91C3-C0B467811C05}" type="datetimeFigureOut">
              <a:rPr lang="sq-AL" smtClean="0"/>
              <a:t>17.10.2024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67BA7-C4C5-0C38-B7BE-6699A706D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88869-49D7-C860-3F3C-803175965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BE94EA-BD1C-4CEA-AFBC-E2F26A4331F0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75753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1" y="620714"/>
            <a:ext cx="3686175" cy="10636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altLang="en-US" sz="3300" dirty="0">
                <a:latin typeface="Times New Roman" panose="02020603050405020304" pitchFamily="18" charset="0"/>
              </a:rPr>
              <a:t>Niveli i studimeve: Bachelor</a:t>
            </a:r>
            <a:endParaRPr lang="en-US" altLang="en-US" sz="3300" dirty="0">
              <a:latin typeface="Times New Roman" panose="02020603050405020304" pitchFamily="18" charset="0"/>
            </a:endParaRPr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80010" y="2659064"/>
            <a:ext cx="6057900" cy="1779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it-IT" altLang="en-US" sz="4000" b="1" dirty="0"/>
              <a:t>Lënda: </a:t>
            </a:r>
            <a:br>
              <a:rPr lang="it-IT" altLang="en-US" sz="4000" b="1" dirty="0"/>
            </a:br>
            <a:r>
              <a:rPr lang="it-IT" altLang="en-US" sz="4000" b="1" dirty="0"/>
              <a:t>RAPORTIMI </a:t>
            </a:r>
          </a:p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it-IT" altLang="en-US" sz="4000" b="1" dirty="0"/>
              <a:t>FINANCIAR II</a:t>
            </a:r>
            <a:endParaRPr lang="en-US" altLang="en-US" sz="4000" b="1" dirty="0"/>
          </a:p>
        </p:txBody>
      </p:sp>
      <p:pic>
        <p:nvPicPr>
          <p:cNvPr id="410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910" y="415290"/>
            <a:ext cx="561213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25978" y="6248403"/>
            <a:ext cx="31506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Prof.Dr.Muhamet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Aliu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356C-C756-4A1A-B822-F21FA3CE09E5}" type="slidenum">
              <a:rPr lang="en-US" smtClean="0"/>
              <a:t>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Prof.Dr.Muhamet Aliu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r-Latn-C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Metod</a:t>
            </a:r>
            <a:r>
              <a:rPr lang="en-US" altLang="en-US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ologjia e punës</a:t>
            </a:r>
            <a:endParaRPr lang="en-US" altLang="en-US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23850" y="1476632"/>
            <a:ext cx="8286750" cy="4079875"/>
          </a:xfrm>
        </p:spPr>
        <p:txBody>
          <a:bodyPr/>
          <a:lstStyle/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Ushtrime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Punime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seminarike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aktivitete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Puna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praktike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përdorimi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pl-PL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aterial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bizneseve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Testet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vlerësuese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Kolokiume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Provimi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përfundimtar</a:t>
            </a:r>
            <a:endParaRPr lang="pl-PL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191000" y="6245225"/>
            <a:ext cx="33528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Prof.Dr.Muhamet Aliu</a:t>
            </a:r>
          </a:p>
        </p:txBody>
      </p:sp>
      <p:sp>
        <p:nvSpPr>
          <p:cNvPr id="5125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2C8C11F-A2AD-46DA-8482-9A39844AE059}" type="slidenum">
              <a:rPr lang="en-US" altLang="en-US" sz="1400"/>
              <a:t>2</a:t>
            </a:fld>
            <a:endParaRPr lang="en-US" altLang="en-US" sz="1400"/>
          </a:p>
        </p:txBody>
      </p:sp>
      <p:pic>
        <p:nvPicPr>
          <p:cNvPr id="2" name="Picture 6" descr="Related image">
            <a:extLst>
              <a:ext uri="{FF2B5EF4-FFF2-40B4-BE49-F238E27FC236}">
                <a16:creationId xmlns:a16="http://schemas.microsoft.com/office/drawing/2014/main" id="{442E7DC0-239F-973E-67AB-09586E333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49" y="918984"/>
            <a:ext cx="5178701" cy="2069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833563" y="423864"/>
            <a:ext cx="7886700" cy="496887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altLang="en-US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LITERATURA: </a:t>
            </a:r>
            <a:endParaRPr lang="en-US" altLang="en-US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06705" y="1125538"/>
            <a:ext cx="11578590" cy="502602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obligative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spcBef>
                <a:spcPts val="0"/>
              </a:spcBef>
              <a:defRPr/>
            </a:pPr>
            <a:endParaRPr lang="en-US" sz="32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Muhamet Aliu. (2022).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Raportimi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financiar –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pjesa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dytë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Ligjërata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të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autorizuara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Prishtinë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shtesë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Barry Elliott &amp; Jamie Elliott. (2011). Financial Accounting and Reporting, 14th Edition, </a:t>
            </a:r>
          </a:p>
          <a:p>
            <a:pPr algn="just"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 H. Gibson (2007). Financial Reporting and Analysis,), 10th Edition.</a:t>
            </a:r>
          </a:p>
          <a:p>
            <a:pPr marL="0" indent="0">
              <a:buNone/>
              <a:defRPr/>
            </a:pPr>
            <a:endParaRPr lang="pl-PL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8" name="Footer Placeholder 1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Prof.Dr.Muhamet Aliu</a:t>
            </a:r>
          </a:p>
        </p:txBody>
      </p:sp>
      <p:sp>
        <p:nvSpPr>
          <p:cNvPr id="6149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D79329-8F19-4918-9394-0304843CFCA8}" type="slidenum">
              <a:rPr lang="en-US" altLang="en-US" sz="1400"/>
              <a:t>3</a:t>
            </a:fld>
            <a:endParaRPr lang="en-US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909763" y="304800"/>
            <a:ext cx="7886700" cy="5905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Mënyra</a:t>
            </a:r>
            <a:r>
              <a:rPr lang="en-US" altLang="en-US" dirty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e </a:t>
            </a:r>
            <a:r>
              <a:rPr lang="en-US" altLang="en-US" dirty="0" err="1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vlerësimit</a:t>
            </a:r>
            <a:endParaRPr lang="en-US" altLang="en-US" dirty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/>
              <a:t>Prof.Dr.Muhamet Aliu</a:t>
            </a:r>
          </a:p>
        </p:txBody>
      </p:sp>
      <p:sp>
        <p:nvSpPr>
          <p:cNvPr id="717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462671-5D66-4190-BE3A-19579C60E108}" type="slidenum">
              <a:rPr lang="en-US" altLang="en-US" sz="1400"/>
              <a:t>4</a:t>
            </a:fld>
            <a:endParaRPr lang="en-US" altLang="en-US" sz="140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022584"/>
              </p:ext>
            </p:extLst>
          </p:nvPr>
        </p:nvGraphicFramePr>
        <p:xfrm>
          <a:off x="511175" y="1128713"/>
          <a:ext cx="10553700" cy="3887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7871495" imgH="3246215" progId="Excel.Sheet.12">
                  <p:embed/>
                </p:oleObj>
              </mc:Choice>
              <mc:Fallback>
                <p:oleObj name="Worksheet" r:id="rId2" imgW="7871495" imgH="3246215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11175" y="1128713"/>
                        <a:ext cx="10553700" cy="3887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314C8C9-A486-5D1B-08EF-561935E4E9A2}"/>
              </a:ext>
            </a:extLst>
          </p:cNvPr>
          <p:cNvSpPr txBox="1"/>
          <p:nvPr/>
        </p:nvSpPr>
        <p:spPr>
          <a:xfrm>
            <a:off x="589935" y="5429553"/>
            <a:ext cx="108941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vijimi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për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më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shumë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3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ligjërata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humbet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drejta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për </a:t>
            </a:r>
            <a:r>
              <a:rPr lang="en-US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kolokium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sq-AL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905000" y="163514"/>
            <a:ext cx="7886700" cy="446087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Formimi i grupeve!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640" y="609601"/>
            <a:ext cx="8620760" cy="5635625"/>
          </a:xfrm>
        </p:spPr>
        <p:txBody>
          <a:bodyPr>
            <a:noAutofit/>
          </a:bodyPr>
          <a:lstStyle/>
          <a:p>
            <a:pPr marL="0" indent="0" algn="just">
              <a:buNone/>
              <a:defRPr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Roli i grupeve: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Grupet formohen me qëllim të përforcimit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Duke mësuar bashkë mësojmë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shumë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Grupet do të garojnë në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Gara do të identifikojë udhëheqësin më të mirë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dhe anëtarët që kanë arritje më të mirë.</a:t>
            </a:r>
          </a:p>
          <a:p>
            <a:pPr marL="0" indent="0" algn="just">
              <a:buNone/>
              <a:defRPr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Udhëheqësi i grupit: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Studentët me notën 9 dhe 10 nga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lënda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RF-I-, janë udhëheqës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grupeve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Për të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maksimalizuar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notën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udhëheqësi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duhet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funksionalizojë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nëse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anëtarët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 algn="just">
              <a:buNone/>
              <a:defRPr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Anëtarët e grupit:</a:t>
            </a:r>
          </a:p>
          <a:p>
            <a:pPr algn="just"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Grupi duhet të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udhëheqësin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anëtarë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tjerë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19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741362"/>
            <a:ext cx="2981960" cy="555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245225"/>
            <a:ext cx="42672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Prof.Dr.Muhamet Aliu</a:t>
            </a: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6035CA-91CE-4E06-B9FB-43FB6247FF23}" type="slidenum">
              <a:rPr lang="en-US" altLang="en-US" sz="1400"/>
              <a:t>5</a:t>
            </a:fld>
            <a:endParaRPr lang="en-US" altLang="en-US"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1137894"/>
              </p:ext>
            </p:extLst>
          </p:nvPr>
        </p:nvGraphicFramePr>
        <p:xfrm>
          <a:off x="381000" y="106680"/>
          <a:ext cx="11056620" cy="664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43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6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460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Përmbajtja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ligjeratave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Kapitulli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Përgjithësisht mbi objektivat e raportimit financiar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Standardet Ndërkombëtare të Raportimit Financiar (SNRF)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Raportimi financiar i organizatave qeveritare - buxhetore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Raportimi financiar i organizatave joqeveritare (OJQ)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Raportimi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përmes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pasqyrave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të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konsoliduara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financiare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sipas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SNRF 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Pasqyrimi i ngjarjeve pas datës së raportimit financiar sipas SNK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Raportimi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instrumenteve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financiare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sipas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SNRF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Testi i parë (Kolokiumi 1) Kapitulli 1 - 5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Raportimi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pasurisë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afatgjatë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materiale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sipas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SNK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Raportimi i qëndrueshmërisë ekonomike dhe financiare sipas SNK 29</a:t>
                      </a:r>
                      <a:endParaRPr lang="en-US" sz="20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Raportimi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për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burimet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minerare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dhe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vlerësimi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i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tyre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sipas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 SNRF 6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Raportimi financiar lidhur me kontratat e sigurimit sipas SNRF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Raportimi financiar për pasuritë joqarkulluese që mbahen pë shitje - SNRF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Raportimi financiar për segmentet e shfrytëzimit - SNRF 8 dhe raportimi i pagesave bazuar në aksione SNRF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XIII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Testi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dytë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(Kolokiumi 2) </a:t>
                      </a:r>
                      <a:r>
                        <a:rPr lang="en-US" sz="2000" b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Kapitulli</a:t>
                      </a: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6 - 14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E356C-C756-4A1A-B822-F21FA3CE09E5}" type="slidenum">
              <a:rPr lang="en-US" smtClean="0"/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Prof.Dr.Muhamet Aliu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447</Words>
  <Application>Microsoft Office PowerPoint</Application>
  <PresentationFormat>Widescreen</PresentationFormat>
  <Paragraphs>90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Arial Unicode MS</vt:lpstr>
      <vt:lpstr>Times New Roman</vt:lpstr>
      <vt:lpstr>Office Theme</vt:lpstr>
      <vt:lpstr>Microsoft Excel Worksheet</vt:lpstr>
      <vt:lpstr>Niveli i studimeve: Bachelor</vt:lpstr>
      <vt:lpstr>Metodologjia e punës</vt:lpstr>
      <vt:lpstr>LITERATURA: </vt:lpstr>
      <vt:lpstr>Mënyra e vlerësimit</vt:lpstr>
      <vt:lpstr>Formimi i grupeve!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Muhamet Aliu</dc:creator>
  <cp:lastModifiedBy>Muhamet Aliu</cp:lastModifiedBy>
  <cp:revision>2</cp:revision>
  <dcterms:created xsi:type="dcterms:W3CDTF">2024-10-17T12:14:08Z</dcterms:created>
  <dcterms:modified xsi:type="dcterms:W3CDTF">2024-10-17T12:17:28Z</dcterms:modified>
</cp:coreProperties>
</file>