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17" r:id="rId3"/>
    <p:sldId id="315" r:id="rId4"/>
    <p:sldId id="316" r:id="rId5"/>
    <p:sldId id="358" r:id="rId6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DB294-A562-AAB1-AB2B-DB43B673E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40B65F-FE71-AB47-331C-53440B3F5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36867-DE5D-5D03-393C-2809A0BD5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BF518-9958-1361-730F-34549160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813ED-4E0C-B884-28B8-E26359121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33752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44FE9-127D-A82A-69D7-51C14977D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39D54-4A7B-E12E-2C31-FB7A4C5101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7A926-0A23-82DB-BB1D-C34EDBE21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3BC02-6549-2B7A-A5F3-9FC2910DF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80EC1-9298-D103-99CB-9812088F4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08126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CF26B7-1723-6C60-2D04-E5BF8F7DA0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D02194-1322-5E51-C151-A7C8AB1CC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D2218-1A34-43E4-75B0-A5C5EDC55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F5CEC-D507-CD65-0F17-476B12E7D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D3101-243E-F2B8-C91C-2ECE002A6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185890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AD7E1-C2EE-185D-A032-37C600D3B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A06EC-1B6B-054F-9C39-761E7FE9D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EB675-12D3-C41B-6D95-9A5AB581F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FB499-1910-81DF-5D1E-A5313C9DE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58A9A-09F3-4383-D9EF-9985C8D16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07148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20C1E-CC0F-17D5-21E0-942FE333B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AA2FE-5B9E-ED5B-9766-8DC8D51EC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37A20-941E-8EEF-9206-123F2548A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7F018-BA2C-BC1A-0B85-0D6920FC1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543BF-CA1E-B35C-E192-5D026A68A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4327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04D79-6E8B-DA80-918F-6DF30AD4D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03926-09A9-104E-3C0C-DB2876741A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395768-70EB-7382-8971-C48C9CB32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EE479-973F-0059-7EBB-012C9AE6A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9356E-C662-6D1B-402F-60E6571D8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8A42E-45FB-A0C6-B88F-EC08556A9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9439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A11C4-6856-5EF3-00E2-C57E17B1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51980-F26B-1F74-CBF8-006325883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16E48-0DC4-089D-5194-8A82968D91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6FFA3F-66E0-9202-ED30-AA54C06E3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0EE99-C463-7AB3-3BAE-95435F30A4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4BC3BD-6430-3F32-B851-45015CDE7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AD94BE-4F0C-07AC-1608-32B2CBC70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FA0D5E-600D-D799-7DC4-242D3BBAD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29954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B466-BB76-A469-1658-97AC3C3D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621765-D3A0-A504-BB8E-BFC91C20C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2C8550-862A-32FC-243C-B292A32C2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F9173-95A8-C64B-EEA6-0C5A38D9D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082893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F54BB0-DCF1-2FB3-690C-A11BDDA3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F347D6-6106-7083-5BB2-43BBA7815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55EDE-2B8B-02B9-5CDE-1C6A53640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2677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14514-C2DB-D8CB-D4F9-94954C8C5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1853B-C1AD-A768-1CE5-DE0889937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1AB90-62FD-6DE0-449F-D8EE34D9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395758-2B0C-2C21-24EF-EC8AEA9BB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5BCBF8-0E7F-A365-8732-3F39905B6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149112-70C3-72D0-D726-2F7B30C8A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21119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F36BE-2ADF-BC78-6FB7-0C164A268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1BB80C-DF6F-48CE-762B-5C286194F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0A9D81-A501-423D-CF3E-282ACD1F2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ED14CD-6B42-029F-7F10-CE83092AF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085A7-7A7A-F1A4-7543-3652365CC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D119C-2469-0812-155E-CCA4E94B7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393368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B739E7-7480-8834-6ACD-2BB56FCEE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CBC281-6305-D43C-BC03-578685339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31A3E-A3CD-DD90-9A05-0D469299A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C644-89F9-C2F4-6275-4D162AA65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6D231-9B15-DBB4-3A4E-2125BC1FD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682495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17896" y="152400"/>
            <a:ext cx="10097704" cy="9144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MENAXHIMI I RISKUT NË BANKA</a:t>
            </a:r>
          </a:p>
        </p:txBody>
      </p:sp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94989" y="4850928"/>
            <a:ext cx="3047967" cy="150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26088" y="825773"/>
            <a:ext cx="2438400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57400" y="6096001"/>
            <a:ext cx="7062788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Prof.Dr.Muhamet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Aliu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417896" y="1089101"/>
            <a:ext cx="3488713" cy="762000"/>
          </a:xfrm>
          <a:prstGeom prst="homePlate">
            <a:avLst/>
          </a:prstGeom>
          <a:solidFill>
            <a:schemeClr val="accent4"/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Master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653945" y="3808411"/>
            <a:ext cx="8653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Risku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308946" y="3999768"/>
            <a:ext cx="12665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Përfitim</a:t>
            </a:r>
            <a:r>
              <a:rPr lang="en-US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n-US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1393" y="5125655"/>
            <a:ext cx="2216557" cy="116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00700" y="5197438"/>
            <a:ext cx="1973374" cy="1048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0B53-D049-476F-98AB-A982D65ED24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Prof.dr.Muhamet Aliu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EF9726-B2C5-BC0E-D220-47FCC7881D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30774" y="916140"/>
            <a:ext cx="4740051" cy="509731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A85927-AF0C-4765-C976-F27A806B8D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656" y="2869385"/>
            <a:ext cx="2973324" cy="25911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Metod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ologjia e punës</a:t>
            </a:r>
            <a:endParaRPr lang="en-US"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Punime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seminarike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prezantime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Punë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përdorimi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aterial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bizneseve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Provimi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23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sr-Latn-CS" dirty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Literatura </a:t>
            </a:r>
            <a:endParaRPr lang="en-US" dirty="0"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22787" y="914401"/>
            <a:ext cx="7273413" cy="5211763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None/>
            </a:pPr>
            <a:r>
              <a:rPr lang="sq-AL" b="1" dirty="0">
                <a:latin typeface="Times New Roman" pitchFamily="18" charset="0"/>
                <a:cs typeface="Times New Roman" pitchFamily="18" charset="0"/>
              </a:rPr>
              <a:t>Literatura bazë:</a:t>
            </a:r>
            <a:endParaRPr lang="sq-A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q-AL" dirty="0" err="1">
                <a:latin typeface="Times New Roman" pitchFamily="18" charset="0"/>
                <a:cs typeface="Times New Roman" pitchFamily="18" charset="0"/>
              </a:rPr>
              <a:t>Orfea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Dhuci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Njohuritë bazë për riskun dhe drejtimin e tij,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Ombra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GVG, Tiranë, 2011.</a:t>
            </a:r>
          </a:p>
          <a:p>
            <a:pPr algn="just">
              <a:buNone/>
            </a:pPr>
            <a:r>
              <a:rPr lang="sq-AL" b="1" dirty="0">
                <a:latin typeface="Times New Roman" pitchFamily="18" charset="0"/>
                <a:cs typeface="Times New Roman" pitchFamily="18" charset="0"/>
              </a:rPr>
              <a:t>Literatura shtesë: </a:t>
            </a:r>
            <a:endParaRPr lang="sq-A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Paul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M.Collier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Fundamentals of Risk Management for Accountants and Managers, Elsevier,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Oxfor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UK, 2009.</a:t>
            </a:r>
          </a:p>
          <a:p>
            <a:pPr algn="just">
              <a:lnSpc>
                <a:spcPct val="90000"/>
              </a:lnSpc>
            </a:pPr>
            <a:r>
              <a:rPr lang="sq-AL" dirty="0" err="1">
                <a:latin typeface="Times New Roman" pitchFamily="18" charset="0"/>
                <a:cs typeface="Times New Roman" pitchFamily="18" charset="0"/>
              </a:rPr>
              <a:t>George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E.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Rejda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Principles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Risk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Insurance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10thEdition,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Addisom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Wesley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Boston, 2008.</a:t>
            </a:r>
          </a:p>
          <a:p>
            <a:pPr algn="just">
              <a:lnSpc>
                <a:spcPct val="90000"/>
              </a:lnSpc>
            </a:pPr>
            <a:r>
              <a:rPr lang="sq-AL" dirty="0" err="1">
                <a:latin typeface="Times New Roman" pitchFamily="18" charset="0"/>
                <a:cs typeface="Times New Roman" pitchFamily="18" charset="0"/>
              </a:rPr>
              <a:t>Mark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S.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Dorfman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Risk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Insurance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9th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edition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Pearson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Prentice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Hall,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J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ersey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2007. </a:t>
            </a:r>
          </a:p>
          <a:p>
            <a:pPr algn="just"/>
            <a:r>
              <a:rPr lang="sq-AL" dirty="0">
                <a:latin typeface="Times New Roman" pitchFamily="18" charset="0"/>
                <a:cs typeface="Times New Roman" pitchFamily="18" charset="0"/>
              </a:rPr>
              <a:t>S.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Harrington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G.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Neihaus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Risk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Insurance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McGrow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Hill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Edition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2003.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0B53-D049-476F-98AB-A982D65ED24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Prof.dr.Muhamet Aliu</a:t>
            </a:r>
          </a:p>
        </p:txBody>
      </p:sp>
      <p:pic>
        <p:nvPicPr>
          <p:cNvPr id="6" name="Picture 1" descr="C:\Users\Muhamet Aliu\Desktop\LENDET\Menaxhimi i riskut\MRS faqja e librit 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79693" y="1246239"/>
            <a:ext cx="2874107" cy="4800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8863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Mënyra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vlerësimit</a:t>
            </a:r>
            <a:endParaRPr lang="en-US" dirty="0"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81307" y="1143000"/>
            <a:ext cx="9980342" cy="4648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Struktura e vlerësimit: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sq-AL" sz="3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Pjesëmarrja në ligjërata: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obligative</a:t>
            </a:r>
          </a:p>
          <a:p>
            <a:pPr eaLnBrk="1" hangingPunct="1">
              <a:lnSpc>
                <a:spcPct val="90000"/>
              </a:lnSpc>
            </a:pP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Punimi s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tudimor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aktiviteti</a:t>
            </a: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0-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0 pike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/%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Provimi</a:t>
            </a:r>
            <a:r>
              <a:rPr lang="sq-AL" sz="3200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sq-AL" sz="3200" u="sng" dirty="0">
                <a:latin typeface="Times New Roman" pitchFamily="18" charset="0"/>
                <a:cs typeface="Times New Roman" pitchFamily="18" charset="0"/>
              </a:rPr>
              <a:t>0-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sq-AL" sz="3200" u="sng" dirty="0">
                <a:latin typeface="Times New Roman" pitchFamily="18" charset="0"/>
                <a:cs typeface="Times New Roman" pitchFamily="18" charset="0"/>
              </a:rPr>
              <a:t>0 pike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/%</a:t>
            </a:r>
          </a:p>
          <a:p>
            <a:pPr lvl="1" eaLnBrk="1" hangingPunct="1">
              <a:lnSpc>
                <a:spcPct val="90000"/>
              </a:lnSpc>
            </a:pP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Gjithsejt 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		 </a:t>
            </a:r>
            <a:r>
              <a:rPr lang="sq-AL" sz="3200" b="1" dirty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 pike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/%</a:t>
            </a:r>
          </a:p>
        </p:txBody>
      </p:sp>
    </p:spTree>
    <p:extLst>
      <p:ext uri="{BB962C8B-B14F-4D97-AF65-F5344CB8AC3E}">
        <p14:creationId xmlns:p14="http://schemas.microsoft.com/office/powerpoint/2010/main" val="178421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28544" y="259080"/>
          <a:ext cx="10221591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8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Java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Përshkrimi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temave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për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nivelin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e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studimeve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MASTER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80000"/>
                        </a:lnSpc>
                        <a:buNone/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Nocioni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dhe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qasjet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në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definimin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e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riskut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Objektivat e menaxhimit të riskut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80000"/>
                        </a:lnSpc>
                        <a:buNone/>
                      </a:pP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Identifikimi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riskut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dhe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matja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Metodat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për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menaxhimin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e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riskut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Raste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studimore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Risqet dhe dëmet në kushtet e globalizimit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dhe ndryshimeve klimatike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Menaxhimi i riskut të ndërmarrjeve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në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banka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Raste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studimore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Menaxhimi i riskut operativ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Rastet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Studimore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Menaxhimi i riskut financiar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Raste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studimore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Menaxhimi i riskut nëpërmjet sigurimit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Sigurimi i pronës, profesionit, jetës, et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j.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Raste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studimore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sq-AL" sz="20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441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311</Words>
  <Application>Microsoft Office PowerPoint</Application>
  <PresentationFormat>Widescreen</PresentationFormat>
  <Paragraphs>61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Arial Unicode MS</vt:lpstr>
      <vt:lpstr>Times New Roman</vt:lpstr>
      <vt:lpstr>Office Theme</vt:lpstr>
      <vt:lpstr>PowerPoint Presentation</vt:lpstr>
      <vt:lpstr>Metodologjia e punës</vt:lpstr>
      <vt:lpstr>Literatura </vt:lpstr>
      <vt:lpstr>Mënyra e vlerësimit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Muhamet Aliu</dc:creator>
  <cp:lastModifiedBy>Muhamet Aliu</cp:lastModifiedBy>
  <cp:revision>2</cp:revision>
  <dcterms:created xsi:type="dcterms:W3CDTF">2024-10-17T12:01:32Z</dcterms:created>
  <dcterms:modified xsi:type="dcterms:W3CDTF">2024-10-17T12:06:26Z</dcterms:modified>
</cp:coreProperties>
</file>