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" ContentType="application/vnd.ms-exce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312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34F5B-75C7-429F-A725-25FA9C1A7BCA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A8ED3-F8E6-4DBA-85E9-F1363C0E8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59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A8ED3-F8E6-4DBA-85E9-F1363C0E8C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81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A8ED3-F8E6-4DBA-85E9-F1363C0E8C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47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41EA-54D1-47CC-8586-8327BE118D3B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4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A944-9DFA-4CD9-BCA6-813682746F13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4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B09D-838D-44FE-8726-88BB5353F375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1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EEA4-E408-4CEC-8FAD-EA3DF92D5452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1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A3DF-163C-4703-909F-88CF56EE1A85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9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6926-7A7C-4737-A8AB-64E3C5C83116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8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25F1-56DC-4BB3-A900-51B3FC73A8DC}" type="datetime1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3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50D98-C4B9-4DFB-828A-3DB6EC1288F0}" type="datetime1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6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EDD7-25D8-433E-BC78-79B8B97B9B5F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0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596C-C47A-4D23-A5C2-FADD7B68BEEC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8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59F3-97B3-4300-8D43-24E16DC880D4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2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92BD3-BD48-42BD-BC13-9B777093CE1D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0AFA-09DF-4915-A532-0D1AD02D7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0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Microsoft_Excel_97-2003_Worksheet.xls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824" y="465138"/>
            <a:ext cx="5591175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en-US" dirty="0">
                <a:latin typeface="Times New Roman" panose="02020603050405020304" pitchFamily="18" charset="0"/>
              </a:rPr>
              <a:t>Niveli i studimeve: </a:t>
            </a:r>
            <a:br>
              <a:rPr lang="it-IT" altLang="en-US" dirty="0">
                <a:latin typeface="Times New Roman" panose="02020603050405020304" pitchFamily="18" charset="0"/>
              </a:rPr>
            </a:br>
            <a:r>
              <a:rPr lang="it-IT" altLang="en-US" dirty="0">
                <a:latin typeface="Times New Roman" panose="02020603050405020304" pitchFamily="18" charset="0"/>
              </a:rPr>
              <a:t>BA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17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6BFB7B-9617-496F-B4FF-509BE9EBF812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523876" y="2386013"/>
            <a:ext cx="5008564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en-US" sz="4400" b="1" dirty="0">
                <a:latin typeface="Times New Roman" panose="02020603050405020304" pitchFamily="18" charset="0"/>
              </a:rPr>
              <a:t>Lënda: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it-IT" altLang="en-US" sz="4400" b="1" dirty="0">
                <a:latin typeface="Times New Roman" panose="02020603050405020304" pitchFamily="18" charset="0"/>
              </a:rPr>
              <a:t> </a:t>
            </a:r>
            <a:br>
              <a:rPr lang="it-IT" altLang="en-US" sz="4400" b="1" dirty="0">
                <a:latin typeface="Times New Roman" panose="02020603050405020304" pitchFamily="18" charset="0"/>
              </a:rPr>
            </a:br>
            <a:r>
              <a:rPr lang="it-IT" altLang="en-US" sz="4400" b="1" dirty="0">
                <a:latin typeface="Times New Roman" panose="02020603050405020304" pitchFamily="18" charset="0"/>
              </a:rPr>
              <a:t>RAPORTIMI FINANCIAR -I-</a:t>
            </a:r>
            <a:endParaRPr lang="en-US" altLang="en-US" sz="4400" b="1" dirty="0">
              <a:latin typeface="Times New Roman" panose="02020603050405020304" pitchFamily="18" charset="0"/>
            </a:endParaRP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478632" y="5592763"/>
            <a:ext cx="46799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sq-AL" altLang="en-US" sz="2800" b="1" dirty="0">
                <a:latin typeface="Times New Roman" panose="02020603050405020304" pitchFamily="18" charset="0"/>
              </a:rPr>
              <a:t>Prof.</a:t>
            </a:r>
            <a:r>
              <a:rPr lang="en-US" altLang="en-US" sz="2800" b="1" dirty="0">
                <a:latin typeface="Times New Roman" panose="02020603050405020304" pitchFamily="18" charset="0"/>
              </a:rPr>
              <a:t>D</a:t>
            </a:r>
            <a:r>
              <a:rPr lang="sq-AL" altLang="en-US" sz="2800" b="1" dirty="0">
                <a:latin typeface="Times New Roman" panose="02020603050405020304" pitchFamily="18" charset="0"/>
              </a:rPr>
              <a:t>r.Muhamet Aliu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1020" y="257175"/>
            <a:ext cx="5915230" cy="63912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9B6DEA1-8765-5870-4DFB-C7D17AE193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0600" y="6058810"/>
            <a:ext cx="1165961" cy="48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638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 </a:t>
            </a:r>
            <a:endParaRPr lang="pl-PL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Ushtrime </a:t>
            </a:r>
            <a:endParaRPr lang="pl-PL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Punime seminarike </a:t>
            </a:r>
            <a:r>
              <a:rPr lang="pl-P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Testet vlerësuese (Kolokiume)</a:t>
            </a:r>
            <a:endParaRPr lang="pl-PL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Puna praktike (përdorimi i m</a:t>
            </a:r>
            <a:r>
              <a:rPr lang="pl-PL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eve të bizneseve 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10AFA-09DF-4915-A532-0D1AD02D7E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0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4884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eaLnBrk="1" hangingPunct="1"/>
            <a:r>
              <a:rPr lang="en-US" altLang="en-US" sz="32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</a:t>
            </a:r>
            <a:r>
              <a:rPr lang="en-US" altLang="en-US" sz="32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en-US" altLang="en-US" sz="32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vlerësimit</a:t>
            </a:r>
            <a:endParaRPr lang="en-US" altLang="en-US" sz="32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AF011-1B97-48A7-85B3-B95A2B65C876}" type="slidenum">
              <a:rPr lang="sq-AL" smtClean="0"/>
              <a:t>3</a:t>
            </a:fld>
            <a:endParaRPr lang="sq-AL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2C5DAA3-9998-57F0-2305-EB8024A4C2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66440"/>
              </p:ext>
            </p:extLst>
          </p:nvPr>
        </p:nvGraphicFramePr>
        <p:xfrm>
          <a:off x="1386673" y="2715790"/>
          <a:ext cx="9122612" cy="3456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48535" imgH="2949011" progId="Excel.Sheet.12">
                  <p:embed/>
                </p:oleObj>
              </mc:Choice>
              <mc:Fallback>
                <p:oleObj name="Worksheet" r:id="rId2" imgW="7048535" imgH="2949011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2C5DAA3-9998-57F0-2305-EB8024A4C2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6673" y="2715790"/>
                        <a:ext cx="9122612" cy="3456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82B69DA-FA24-108C-F6D1-F55CF2D52F93}"/>
              </a:ext>
            </a:extLst>
          </p:cNvPr>
          <p:cNvSpPr txBox="1"/>
          <p:nvPr/>
        </p:nvSpPr>
        <p:spPr>
          <a:xfrm>
            <a:off x="411982" y="1023020"/>
            <a:ext cx="10731640" cy="12926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buNone/>
              <a:defRPr/>
            </a:pPr>
            <a:r>
              <a:rPr lang="sq-AL" sz="2600" dirty="0">
                <a:latin typeface="Times New Roman" pitchFamily="18" charset="0"/>
                <a:cs typeface="Times New Roman" pitchFamily="18" charset="0"/>
              </a:rPr>
              <a:t>Vlerësimi përfundimtar i studentëve do të bëhet në bazë të vijueshmërisë dhe angazhimit, punimeve seminarike apo detyrave me shkrim, </a:t>
            </a:r>
            <a:r>
              <a:rPr lang="sq-AL" sz="2600" dirty="0" err="1">
                <a:latin typeface="Times New Roman" pitchFamily="18" charset="0"/>
                <a:cs typeface="Times New Roman" pitchFamily="18" charset="0"/>
              </a:rPr>
              <a:t>kolokiumeve</a:t>
            </a:r>
            <a:r>
              <a:rPr lang="sq-AL" sz="2600" dirty="0">
                <a:latin typeface="Times New Roman" pitchFamily="18" charset="0"/>
                <a:cs typeface="Times New Roman" pitchFamily="18" charset="0"/>
              </a:rPr>
              <a:t> (testeve vlerësuese) si dhe në provimin përfundimtar. </a:t>
            </a:r>
          </a:p>
        </p:txBody>
      </p:sp>
    </p:spTree>
    <p:extLst>
      <p:ext uri="{BB962C8B-B14F-4D97-AF65-F5344CB8AC3E}">
        <p14:creationId xmlns:p14="http://schemas.microsoft.com/office/powerpoint/2010/main" val="95845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4232AC-64CC-446B-A0C8-25BE162E7A95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6003635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51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084076"/>
              </p:ext>
            </p:extLst>
          </p:nvPr>
        </p:nvGraphicFramePr>
        <p:xfrm>
          <a:off x="895350" y="784225"/>
          <a:ext cx="11296650" cy="607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13526" imgH="3603615" progId="Excel.Sheet.8">
                  <p:embed/>
                </p:oleObj>
              </mc:Choice>
              <mc:Fallback>
                <p:oleObj name="Worksheet" r:id="rId2" imgW="6813526" imgH="3603615" progId="Excel.Sheet.8">
                  <p:embed/>
                  <p:pic>
                    <p:nvPicPr>
                      <p:cNvPr id="512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784225"/>
                        <a:ext cx="11296650" cy="607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086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85</Words>
  <Application>Microsoft Office PowerPoint</Application>
  <PresentationFormat>Widescreen</PresentationFormat>
  <Paragraphs>18</Paragraphs>
  <Slides>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Office Theme</vt:lpstr>
      <vt:lpstr>Worksheet</vt:lpstr>
      <vt:lpstr>Microsoft Excel 97-2003 Worksheet</vt:lpstr>
      <vt:lpstr>Niveli i studimeve:  BA</vt:lpstr>
      <vt:lpstr>Metodologjia e punës</vt:lpstr>
      <vt:lpstr>Mënyra e vlerësimit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Niveli i studimeve: BA</dc:title>
  <dc:creator>Admin</dc:creator>
  <cp:lastModifiedBy>Muhamet Aliu</cp:lastModifiedBy>
  <cp:revision>56</cp:revision>
  <dcterms:created xsi:type="dcterms:W3CDTF">2022-02-15T22:03:23Z</dcterms:created>
  <dcterms:modified xsi:type="dcterms:W3CDTF">2026-02-18T15:08:34Z</dcterms:modified>
</cp:coreProperties>
</file>