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77" r:id="rId11"/>
    <p:sldId id="265" r:id="rId12"/>
    <p:sldId id="276" r:id="rId13"/>
    <p:sldId id="266" r:id="rId14"/>
    <p:sldId id="267" r:id="rId15"/>
    <p:sldId id="268" r:id="rId16"/>
    <p:sldId id="269" r:id="rId17"/>
    <p:sldId id="273" r:id="rId18"/>
    <p:sldId id="274" r:id="rId19"/>
    <p:sldId id="270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67"/>
    <p:restoredTop sz="94673"/>
  </p:normalViewPr>
  <p:slideViewPr>
    <p:cSldViewPr snapToGrid="0">
      <p:cViewPr varScale="1">
        <p:scale>
          <a:sx n="107" d="100"/>
          <a:sy n="107" d="100"/>
        </p:scale>
        <p:origin x="52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D1842A4-EBD3-4F86-941D-9D7211610B21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AC26627D-FD73-4820-A3FB-86A747063E73}">
      <dgm:prSet/>
      <dgm:spPr/>
      <dgm:t>
        <a:bodyPr/>
        <a:lstStyle/>
        <a:p>
          <a:r>
            <a:rPr lang="en-US" b="0" i="0" baseline="0"/>
            <a:t>Gjykatë </a:t>
          </a:r>
          <a:r>
            <a:rPr lang="en-US" b="1" i="0" baseline="0"/>
            <a:t>për krime ndërkombëtare penale</a:t>
          </a:r>
          <a:endParaRPr lang="en-US"/>
        </a:p>
      </dgm:t>
    </dgm:pt>
    <dgm:pt modelId="{FC0BA688-97FB-4C16-B35F-2927EA03E9B8}" type="parTrans" cxnId="{5387B583-31FF-40B1-A53A-763988B536FF}">
      <dgm:prSet/>
      <dgm:spPr/>
      <dgm:t>
        <a:bodyPr/>
        <a:lstStyle/>
        <a:p>
          <a:endParaRPr lang="en-US"/>
        </a:p>
      </dgm:t>
    </dgm:pt>
    <dgm:pt modelId="{DC5392E6-DF30-4CA6-833E-0C1434AA00D4}" type="sibTrans" cxnId="{5387B583-31FF-40B1-A53A-763988B536FF}">
      <dgm:prSet/>
      <dgm:spPr/>
      <dgm:t>
        <a:bodyPr/>
        <a:lstStyle/>
        <a:p>
          <a:endParaRPr lang="en-US"/>
        </a:p>
      </dgm:t>
    </dgm:pt>
    <dgm:pt modelId="{83862DA9-9B41-474D-B31E-0317FC70E964}">
      <dgm:prSet/>
      <dgm:spPr/>
      <dgm:t>
        <a:bodyPr/>
        <a:lstStyle/>
        <a:p>
          <a:r>
            <a:rPr lang="en-US" b="0" i="0" baseline="0"/>
            <a:t>Ndjek:</a:t>
          </a:r>
          <a:endParaRPr lang="en-US"/>
        </a:p>
      </dgm:t>
    </dgm:pt>
    <dgm:pt modelId="{2C87958B-AE82-43BE-8636-4CDC5B4B81AC}" type="parTrans" cxnId="{64FF07B6-381E-418B-8A82-391D60CFB311}">
      <dgm:prSet/>
      <dgm:spPr/>
      <dgm:t>
        <a:bodyPr/>
        <a:lstStyle/>
        <a:p>
          <a:endParaRPr lang="en-US"/>
        </a:p>
      </dgm:t>
    </dgm:pt>
    <dgm:pt modelId="{870D3090-8668-4D78-B44B-B590F7CCD241}" type="sibTrans" cxnId="{64FF07B6-381E-418B-8A82-391D60CFB311}">
      <dgm:prSet/>
      <dgm:spPr/>
      <dgm:t>
        <a:bodyPr/>
        <a:lstStyle/>
        <a:p>
          <a:endParaRPr lang="en-US"/>
        </a:p>
      </dgm:t>
    </dgm:pt>
    <dgm:pt modelId="{5D97A7D6-0C7D-452F-84D5-0E589DD76437}">
      <dgm:prSet/>
      <dgm:spPr/>
      <dgm:t>
        <a:bodyPr/>
        <a:lstStyle/>
        <a:p>
          <a:r>
            <a:rPr lang="en-US" b="0" i="0" baseline="0" dirty="0" err="1"/>
            <a:t>Genocidin</a:t>
          </a:r>
          <a:endParaRPr lang="en-US" dirty="0"/>
        </a:p>
      </dgm:t>
    </dgm:pt>
    <dgm:pt modelId="{689F3839-27C1-4982-B258-4ECA0713EA2C}" type="parTrans" cxnId="{029B5C3E-1136-431D-BA0F-9736F80EA83D}">
      <dgm:prSet/>
      <dgm:spPr/>
      <dgm:t>
        <a:bodyPr/>
        <a:lstStyle/>
        <a:p>
          <a:endParaRPr lang="en-US"/>
        </a:p>
      </dgm:t>
    </dgm:pt>
    <dgm:pt modelId="{DE47EEF1-DDCB-4EDD-9202-C345B8905675}" type="sibTrans" cxnId="{029B5C3E-1136-431D-BA0F-9736F80EA83D}">
      <dgm:prSet/>
      <dgm:spPr/>
      <dgm:t>
        <a:bodyPr/>
        <a:lstStyle/>
        <a:p>
          <a:endParaRPr lang="en-US"/>
        </a:p>
      </dgm:t>
    </dgm:pt>
    <dgm:pt modelId="{5C77A1C0-53C9-4859-8150-E696F3ED28CD}">
      <dgm:prSet/>
      <dgm:spPr/>
      <dgm:t>
        <a:bodyPr/>
        <a:lstStyle/>
        <a:p>
          <a:r>
            <a:rPr lang="en-US" b="0" i="0" baseline="0"/>
            <a:t>Krime kundër njerëzimit</a:t>
          </a:r>
          <a:endParaRPr lang="en-US"/>
        </a:p>
      </dgm:t>
    </dgm:pt>
    <dgm:pt modelId="{E50BC192-120C-4E83-ABC3-33B4E10884F9}" type="parTrans" cxnId="{88C796C1-9F98-42E9-951E-2878DD2EA920}">
      <dgm:prSet/>
      <dgm:spPr/>
      <dgm:t>
        <a:bodyPr/>
        <a:lstStyle/>
        <a:p>
          <a:endParaRPr lang="en-US"/>
        </a:p>
      </dgm:t>
    </dgm:pt>
    <dgm:pt modelId="{F0E45604-5F78-4CF2-8C49-CCF0062FEB8A}" type="sibTrans" cxnId="{88C796C1-9F98-42E9-951E-2878DD2EA920}">
      <dgm:prSet/>
      <dgm:spPr/>
      <dgm:t>
        <a:bodyPr/>
        <a:lstStyle/>
        <a:p>
          <a:endParaRPr lang="en-US"/>
        </a:p>
      </dgm:t>
    </dgm:pt>
    <dgm:pt modelId="{A117F87B-4350-4A65-B9E8-FA626F6C812A}">
      <dgm:prSet/>
      <dgm:spPr/>
      <dgm:t>
        <a:bodyPr/>
        <a:lstStyle/>
        <a:p>
          <a:r>
            <a:rPr lang="en-US" b="0" i="0" baseline="0"/>
            <a:t>Krime lufte</a:t>
          </a:r>
          <a:endParaRPr lang="en-US"/>
        </a:p>
      </dgm:t>
    </dgm:pt>
    <dgm:pt modelId="{BE18A98D-9A0B-4C35-BC42-448DB1EBDF1B}" type="parTrans" cxnId="{CFD4E051-4A5D-499E-8BEA-DDA617FB7A90}">
      <dgm:prSet/>
      <dgm:spPr/>
      <dgm:t>
        <a:bodyPr/>
        <a:lstStyle/>
        <a:p>
          <a:endParaRPr lang="en-US"/>
        </a:p>
      </dgm:t>
    </dgm:pt>
    <dgm:pt modelId="{94ACE039-DD24-4FDA-8FC0-E36BA9F0F196}" type="sibTrans" cxnId="{CFD4E051-4A5D-499E-8BEA-DDA617FB7A90}">
      <dgm:prSet/>
      <dgm:spPr/>
      <dgm:t>
        <a:bodyPr/>
        <a:lstStyle/>
        <a:p>
          <a:endParaRPr lang="en-US"/>
        </a:p>
      </dgm:t>
    </dgm:pt>
    <dgm:pt modelId="{FC318ABE-5427-40E6-B7D8-696EB1E8D948}">
      <dgm:prSet/>
      <dgm:spPr/>
      <dgm:t>
        <a:bodyPr/>
        <a:lstStyle/>
        <a:p>
          <a:r>
            <a:rPr lang="en-US" b="0" i="0" baseline="0"/>
            <a:t>Krime agresion</a:t>
          </a:r>
          <a:endParaRPr lang="en-US"/>
        </a:p>
      </dgm:t>
    </dgm:pt>
    <dgm:pt modelId="{74562EDE-9ADC-4C34-AB5A-F159BB3FE014}" type="parTrans" cxnId="{84B1EF89-57F3-4E5D-914F-DF0DAD86266D}">
      <dgm:prSet/>
      <dgm:spPr/>
      <dgm:t>
        <a:bodyPr/>
        <a:lstStyle/>
        <a:p>
          <a:endParaRPr lang="en-US"/>
        </a:p>
      </dgm:t>
    </dgm:pt>
    <dgm:pt modelId="{DD6DDC32-7E8E-4EE9-9EE1-13C3387B4582}" type="sibTrans" cxnId="{84B1EF89-57F3-4E5D-914F-DF0DAD86266D}">
      <dgm:prSet/>
      <dgm:spPr/>
      <dgm:t>
        <a:bodyPr/>
        <a:lstStyle/>
        <a:p>
          <a:endParaRPr lang="en-US"/>
        </a:p>
      </dgm:t>
    </dgm:pt>
    <dgm:pt modelId="{22F34E3C-0406-B549-8723-C68E8675D58E}" type="pres">
      <dgm:prSet presAssocID="{CD1842A4-EBD3-4F86-941D-9D7211610B21}" presName="linear" presStyleCnt="0">
        <dgm:presLayoutVars>
          <dgm:animLvl val="lvl"/>
          <dgm:resizeHandles val="exact"/>
        </dgm:presLayoutVars>
      </dgm:prSet>
      <dgm:spPr/>
    </dgm:pt>
    <dgm:pt modelId="{C56885F3-1B40-4F42-9FC7-15C1B112C674}" type="pres">
      <dgm:prSet presAssocID="{AC26627D-FD73-4820-A3FB-86A747063E73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D79CEB63-B2BE-F445-86FD-623B47C84F3B}" type="pres">
      <dgm:prSet presAssocID="{DC5392E6-DF30-4CA6-833E-0C1434AA00D4}" presName="spacer" presStyleCnt="0"/>
      <dgm:spPr/>
    </dgm:pt>
    <dgm:pt modelId="{1C741C9B-6659-F04B-AF0F-C2040D767FFA}" type="pres">
      <dgm:prSet presAssocID="{83862DA9-9B41-474D-B31E-0317FC70E964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BD299D59-028C-0747-956F-31FC7B74C81E}" type="pres">
      <dgm:prSet presAssocID="{83862DA9-9B41-474D-B31E-0317FC70E964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4D1B9100-0055-9F42-96C3-86464579A451}" type="presOf" srcId="{83862DA9-9B41-474D-B31E-0317FC70E964}" destId="{1C741C9B-6659-F04B-AF0F-C2040D767FFA}" srcOrd="0" destOrd="0" presId="urn:microsoft.com/office/officeart/2005/8/layout/vList2"/>
    <dgm:cxn modelId="{029B5C3E-1136-431D-BA0F-9736F80EA83D}" srcId="{83862DA9-9B41-474D-B31E-0317FC70E964}" destId="{5D97A7D6-0C7D-452F-84D5-0E589DD76437}" srcOrd="0" destOrd="0" parTransId="{689F3839-27C1-4982-B258-4ECA0713EA2C}" sibTransId="{DE47EEF1-DDCB-4EDD-9202-C345B8905675}"/>
    <dgm:cxn modelId="{CFD4E051-4A5D-499E-8BEA-DDA617FB7A90}" srcId="{83862DA9-9B41-474D-B31E-0317FC70E964}" destId="{A117F87B-4350-4A65-B9E8-FA626F6C812A}" srcOrd="2" destOrd="0" parTransId="{BE18A98D-9A0B-4C35-BC42-448DB1EBDF1B}" sibTransId="{94ACE039-DD24-4FDA-8FC0-E36BA9F0F196}"/>
    <dgm:cxn modelId="{8D6CBB57-1143-ED41-88B4-7FD480777E80}" type="presOf" srcId="{5C77A1C0-53C9-4859-8150-E696F3ED28CD}" destId="{BD299D59-028C-0747-956F-31FC7B74C81E}" srcOrd="0" destOrd="1" presId="urn:microsoft.com/office/officeart/2005/8/layout/vList2"/>
    <dgm:cxn modelId="{3A2EA367-22A0-4447-A986-9F0814094DA8}" type="presOf" srcId="{5D97A7D6-0C7D-452F-84D5-0E589DD76437}" destId="{BD299D59-028C-0747-956F-31FC7B74C81E}" srcOrd="0" destOrd="0" presId="urn:microsoft.com/office/officeart/2005/8/layout/vList2"/>
    <dgm:cxn modelId="{D71E0075-28B3-D740-96EF-3F937F193AFD}" type="presOf" srcId="{A117F87B-4350-4A65-B9E8-FA626F6C812A}" destId="{BD299D59-028C-0747-956F-31FC7B74C81E}" srcOrd="0" destOrd="2" presId="urn:microsoft.com/office/officeart/2005/8/layout/vList2"/>
    <dgm:cxn modelId="{5387B583-31FF-40B1-A53A-763988B536FF}" srcId="{CD1842A4-EBD3-4F86-941D-9D7211610B21}" destId="{AC26627D-FD73-4820-A3FB-86A747063E73}" srcOrd="0" destOrd="0" parTransId="{FC0BA688-97FB-4C16-B35F-2927EA03E9B8}" sibTransId="{DC5392E6-DF30-4CA6-833E-0C1434AA00D4}"/>
    <dgm:cxn modelId="{84B1EF89-57F3-4E5D-914F-DF0DAD86266D}" srcId="{83862DA9-9B41-474D-B31E-0317FC70E964}" destId="{FC318ABE-5427-40E6-B7D8-696EB1E8D948}" srcOrd="3" destOrd="0" parTransId="{74562EDE-9ADC-4C34-AB5A-F159BB3FE014}" sibTransId="{DD6DDC32-7E8E-4EE9-9EE1-13C3387B4582}"/>
    <dgm:cxn modelId="{CE178EA1-9F65-DC42-858B-2B33A848DA48}" type="presOf" srcId="{CD1842A4-EBD3-4F86-941D-9D7211610B21}" destId="{22F34E3C-0406-B549-8723-C68E8675D58E}" srcOrd="0" destOrd="0" presId="urn:microsoft.com/office/officeart/2005/8/layout/vList2"/>
    <dgm:cxn modelId="{64FF07B6-381E-418B-8A82-391D60CFB311}" srcId="{CD1842A4-EBD3-4F86-941D-9D7211610B21}" destId="{83862DA9-9B41-474D-B31E-0317FC70E964}" srcOrd="1" destOrd="0" parTransId="{2C87958B-AE82-43BE-8636-4CDC5B4B81AC}" sibTransId="{870D3090-8668-4D78-B44B-B590F7CCD241}"/>
    <dgm:cxn modelId="{FEC73BB7-4D50-024E-92BD-54F893F553B1}" type="presOf" srcId="{AC26627D-FD73-4820-A3FB-86A747063E73}" destId="{C56885F3-1B40-4F42-9FC7-15C1B112C674}" srcOrd="0" destOrd="0" presId="urn:microsoft.com/office/officeart/2005/8/layout/vList2"/>
    <dgm:cxn modelId="{D0AFCCB9-CDFF-1648-97EB-C163C712C4AD}" type="presOf" srcId="{FC318ABE-5427-40E6-B7D8-696EB1E8D948}" destId="{BD299D59-028C-0747-956F-31FC7B74C81E}" srcOrd="0" destOrd="3" presId="urn:microsoft.com/office/officeart/2005/8/layout/vList2"/>
    <dgm:cxn modelId="{88C796C1-9F98-42E9-951E-2878DD2EA920}" srcId="{83862DA9-9B41-474D-B31E-0317FC70E964}" destId="{5C77A1C0-53C9-4859-8150-E696F3ED28CD}" srcOrd="1" destOrd="0" parTransId="{E50BC192-120C-4E83-ABC3-33B4E10884F9}" sibTransId="{F0E45604-5F78-4CF2-8C49-CCF0062FEB8A}"/>
    <dgm:cxn modelId="{251349B0-988C-8741-BC0E-7E67308C2619}" type="presParOf" srcId="{22F34E3C-0406-B549-8723-C68E8675D58E}" destId="{C56885F3-1B40-4F42-9FC7-15C1B112C674}" srcOrd="0" destOrd="0" presId="urn:microsoft.com/office/officeart/2005/8/layout/vList2"/>
    <dgm:cxn modelId="{1B9F718C-1D14-6945-A1A8-56FF471415BD}" type="presParOf" srcId="{22F34E3C-0406-B549-8723-C68E8675D58E}" destId="{D79CEB63-B2BE-F445-86FD-623B47C84F3B}" srcOrd="1" destOrd="0" presId="urn:microsoft.com/office/officeart/2005/8/layout/vList2"/>
    <dgm:cxn modelId="{8370480B-91EC-6D4F-A304-273BC5A496AB}" type="presParOf" srcId="{22F34E3C-0406-B549-8723-C68E8675D58E}" destId="{1C741C9B-6659-F04B-AF0F-C2040D767FFA}" srcOrd="2" destOrd="0" presId="urn:microsoft.com/office/officeart/2005/8/layout/vList2"/>
    <dgm:cxn modelId="{7E4C33B8-906B-2E4C-AD94-D226A10178EB}" type="presParOf" srcId="{22F34E3C-0406-B549-8723-C68E8675D58E}" destId="{BD299D59-028C-0747-956F-31FC7B74C81E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55AC2BB-6707-4856-9106-901DFAF103A2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55826BE4-3630-480A-BE64-129D72065FFF}">
      <dgm:prSet/>
      <dgm:spPr/>
      <dgm:t>
        <a:bodyPr/>
        <a:lstStyle/>
        <a:p>
          <a:r>
            <a:rPr lang="en-US" b="1" i="0" baseline="0"/>
            <a:t>Traktati i Romës (1998)</a:t>
          </a:r>
          <a:endParaRPr lang="en-US"/>
        </a:p>
      </dgm:t>
    </dgm:pt>
    <dgm:pt modelId="{3E3D2FD6-76BF-49A8-AE17-20399BECCD88}" type="parTrans" cxnId="{E6889090-E75E-41A1-ACAD-C5D5EEF8106D}">
      <dgm:prSet/>
      <dgm:spPr/>
      <dgm:t>
        <a:bodyPr/>
        <a:lstStyle/>
        <a:p>
          <a:endParaRPr lang="en-US"/>
        </a:p>
      </dgm:t>
    </dgm:pt>
    <dgm:pt modelId="{040B273D-A68C-44D3-901A-E99A660C64F7}" type="sibTrans" cxnId="{E6889090-E75E-41A1-ACAD-C5D5EEF8106D}">
      <dgm:prSet/>
      <dgm:spPr/>
      <dgm:t>
        <a:bodyPr/>
        <a:lstStyle/>
        <a:p>
          <a:endParaRPr lang="en-US"/>
        </a:p>
      </dgm:t>
    </dgm:pt>
    <dgm:pt modelId="{DF8F20D4-64E4-4540-A600-2E3C74F02B3E}">
      <dgm:prSet/>
      <dgm:spPr/>
      <dgm:t>
        <a:bodyPr/>
        <a:lstStyle/>
        <a:p>
          <a:r>
            <a:rPr lang="en-US" b="0" i="0" baseline="0"/>
            <a:t>Funksionon nga </a:t>
          </a:r>
          <a:r>
            <a:rPr lang="en-US" b="1" i="0" baseline="0"/>
            <a:t>1 korriku 2002</a:t>
          </a:r>
          <a:endParaRPr lang="en-US"/>
        </a:p>
      </dgm:t>
    </dgm:pt>
    <dgm:pt modelId="{9B013EEC-27F9-4A6E-A905-DBD30B677A49}" type="parTrans" cxnId="{091558A7-6159-45BB-97F6-A2C3F44547B3}">
      <dgm:prSet/>
      <dgm:spPr/>
      <dgm:t>
        <a:bodyPr/>
        <a:lstStyle/>
        <a:p>
          <a:endParaRPr lang="en-US"/>
        </a:p>
      </dgm:t>
    </dgm:pt>
    <dgm:pt modelId="{FAA44F7D-185A-4C8D-8BE9-9CA8024B5819}" type="sibTrans" cxnId="{091558A7-6159-45BB-97F6-A2C3F44547B3}">
      <dgm:prSet/>
      <dgm:spPr/>
      <dgm:t>
        <a:bodyPr/>
        <a:lstStyle/>
        <a:p>
          <a:endParaRPr lang="en-US"/>
        </a:p>
      </dgm:t>
    </dgm:pt>
    <dgm:pt modelId="{C6F0E943-09D3-4C1E-887C-D61AE3C64164}">
      <dgm:prSet/>
      <dgm:spPr/>
      <dgm:t>
        <a:bodyPr/>
        <a:lstStyle/>
        <a:p>
          <a:r>
            <a:rPr lang="en-US" b="1" i="0" baseline="0" dirty="0" err="1"/>
            <a:t>Pavarur</a:t>
          </a:r>
          <a:r>
            <a:rPr lang="en-US" b="1" i="0" baseline="0" dirty="0"/>
            <a:t> </a:t>
          </a:r>
          <a:r>
            <a:rPr lang="en-US" b="1" i="0" baseline="0" dirty="0" err="1"/>
            <a:t>nga</a:t>
          </a:r>
          <a:r>
            <a:rPr lang="en-US" b="1" i="0" baseline="0" dirty="0"/>
            <a:t> OKB</a:t>
          </a:r>
          <a:r>
            <a:rPr lang="en-US" b="0" i="0" baseline="0" dirty="0"/>
            <a:t>, </a:t>
          </a:r>
          <a:r>
            <a:rPr lang="en-US" b="0" i="0" baseline="0" dirty="0" err="1"/>
            <a:t>bashkëpunim</a:t>
          </a:r>
          <a:r>
            <a:rPr lang="en-US" b="0" i="0" baseline="0" dirty="0"/>
            <a:t> </a:t>
          </a:r>
          <a:r>
            <a:rPr lang="en-US" b="0" i="0" baseline="0" dirty="0" err="1"/>
            <a:t>i</a:t>
          </a:r>
          <a:r>
            <a:rPr lang="en-US" b="0" i="0" baseline="0" dirty="0"/>
            <a:t> </a:t>
          </a:r>
          <a:r>
            <a:rPr lang="en-US" b="0" i="0" baseline="0" dirty="0" err="1"/>
            <a:t>kufizuar</a:t>
          </a:r>
          <a:br>
            <a:rPr lang="en-US" b="0" i="0" baseline="0" dirty="0"/>
          </a:br>
          <a:endParaRPr lang="en-US" dirty="0"/>
        </a:p>
      </dgm:t>
    </dgm:pt>
    <dgm:pt modelId="{52EAFE77-862B-4735-8A7A-2C92740B29C5}" type="parTrans" cxnId="{C063114E-F07B-4617-90CD-89935F1AF17D}">
      <dgm:prSet/>
      <dgm:spPr/>
      <dgm:t>
        <a:bodyPr/>
        <a:lstStyle/>
        <a:p>
          <a:endParaRPr lang="en-US"/>
        </a:p>
      </dgm:t>
    </dgm:pt>
    <dgm:pt modelId="{5822B9B8-CC89-4953-9954-AF86492ABE01}" type="sibTrans" cxnId="{C063114E-F07B-4617-90CD-89935F1AF17D}">
      <dgm:prSet/>
      <dgm:spPr/>
      <dgm:t>
        <a:bodyPr/>
        <a:lstStyle/>
        <a:p>
          <a:endParaRPr lang="en-US"/>
        </a:p>
      </dgm:t>
    </dgm:pt>
    <dgm:pt modelId="{0C7BFF0A-7BA8-1143-BC85-B6899E595BDA}" type="pres">
      <dgm:prSet presAssocID="{F55AC2BB-6707-4856-9106-901DFAF103A2}" presName="linear" presStyleCnt="0">
        <dgm:presLayoutVars>
          <dgm:animLvl val="lvl"/>
          <dgm:resizeHandles val="exact"/>
        </dgm:presLayoutVars>
      </dgm:prSet>
      <dgm:spPr/>
    </dgm:pt>
    <dgm:pt modelId="{0F6D0E94-0AC1-CD48-A661-E2144E5A3743}" type="pres">
      <dgm:prSet presAssocID="{55826BE4-3630-480A-BE64-129D72065FFF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BE88094B-90CB-5942-8354-A669BC3547E7}" type="pres">
      <dgm:prSet presAssocID="{040B273D-A68C-44D3-901A-E99A660C64F7}" presName="spacer" presStyleCnt="0"/>
      <dgm:spPr/>
    </dgm:pt>
    <dgm:pt modelId="{4D92E26C-0636-CA49-836F-5A80A673080B}" type="pres">
      <dgm:prSet presAssocID="{DF8F20D4-64E4-4540-A600-2E3C74F02B3E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01A28241-8958-A648-AAD1-C1E1443577C6}" type="pres">
      <dgm:prSet presAssocID="{FAA44F7D-185A-4C8D-8BE9-9CA8024B5819}" presName="spacer" presStyleCnt="0"/>
      <dgm:spPr/>
    </dgm:pt>
    <dgm:pt modelId="{DEFE58F7-CAEA-E94A-960D-B786EF78D5D6}" type="pres">
      <dgm:prSet presAssocID="{C6F0E943-09D3-4C1E-887C-D61AE3C64164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C063114E-F07B-4617-90CD-89935F1AF17D}" srcId="{F55AC2BB-6707-4856-9106-901DFAF103A2}" destId="{C6F0E943-09D3-4C1E-887C-D61AE3C64164}" srcOrd="2" destOrd="0" parTransId="{52EAFE77-862B-4735-8A7A-2C92740B29C5}" sibTransId="{5822B9B8-CC89-4953-9954-AF86492ABE01}"/>
    <dgm:cxn modelId="{6203ED54-610F-9D4D-BB7A-0AE43EF1B44C}" type="presOf" srcId="{DF8F20D4-64E4-4540-A600-2E3C74F02B3E}" destId="{4D92E26C-0636-CA49-836F-5A80A673080B}" srcOrd="0" destOrd="0" presId="urn:microsoft.com/office/officeart/2005/8/layout/vList2"/>
    <dgm:cxn modelId="{E6889090-E75E-41A1-ACAD-C5D5EEF8106D}" srcId="{F55AC2BB-6707-4856-9106-901DFAF103A2}" destId="{55826BE4-3630-480A-BE64-129D72065FFF}" srcOrd="0" destOrd="0" parTransId="{3E3D2FD6-76BF-49A8-AE17-20399BECCD88}" sibTransId="{040B273D-A68C-44D3-901A-E99A660C64F7}"/>
    <dgm:cxn modelId="{091558A7-6159-45BB-97F6-A2C3F44547B3}" srcId="{F55AC2BB-6707-4856-9106-901DFAF103A2}" destId="{DF8F20D4-64E4-4540-A600-2E3C74F02B3E}" srcOrd="1" destOrd="0" parTransId="{9B013EEC-27F9-4A6E-A905-DBD30B677A49}" sibTransId="{FAA44F7D-185A-4C8D-8BE9-9CA8024B5819}"/>
    <dgm:cxn modelId="{801CFEB3-89ED-4E4A-8B39-34A9FBA49168}" type="presOf" srcId="{C6F0E943-09D3-4C1E-887C-D61AE3C64164}" destId="{DEFE58F7-CAEA-E94A-960D-B786EF78D5D6}" srcOrd="0" destOrd="0" presId="urn:microsoft.com/office/officeart/2005/8/layout/vList2"/>
    <dgm:cxn modelId="{13DD79E6-8822-2845-803C-0ACB007481AF}" type="presOf" srcId="{55826BE4-3630-480A-BE64-129D72065FFF}" destId="{0F6D0E94-0AC1-CD48-A661-E2144E5A3743}" srcOrd="0" destOrd="0" presId="urn:microsoft.com/office/officeart/2005/8/layout/vList2"/>
    <dgm:cxn modelId="{1B8862EB-B9ED-3849-9D3E-7D257DD4A85B}" type="presOf" srcId="{F55AC2BB-6707-4856-9106-901DFAF103A2}" destId="{0C7BFF0A-7BA8-1143-BC85-B6899E595BDA}" srcOrd="0" destOrd="0" presId="urn:microsoft.com/office/officeart/2005/8/layout/vList2"/>
    <dgm:cxn modelId="{226FB438-B122-9747-A07A-6BD05390AFD5}" type="presParOf" srcId="{0C7BFF0A-7BA8-1143-BC85-B6899E595BDA}" destId="{0F6D0E94-0AC1-CD48-A661-E2144E5A3743}" srcOrd="0" destOrd="0" presId="urn:microsoft.com/office/officeart/2005/8/layout/vList2"/>
    <dgm:cxn modelId="{877DAF75-627B-0C4A-B23E-3B74507B6783}" type="presParOf" srcId="{0C7BFF0A-7BA8-1143-BC85-B6899E595BDA}" destId="{BE88094B-90CB-5942-8354-A669BC3547E7}" srcOrd="1" destOrd="0" presId="urn:microsoft.com/office/officeart/2005/8/layout/vList2"/>
    <dgm:cxn modelId="{14B0D215-9563-694E-9E4F-780A1BCDBACD}" type="presParOf" srcId="{0C7BFF0A-7BA8-1143-BC85-B6899E595BDA}" destId="{4D92E26C-0636-CA49-836F-5A80A673080B}" srcOrd="2" destOrd="0" presId="urn:microsoft.com/office/officeart/2005/8/layout/vList2"/>
    <dgm:cxn modelId="{C80A6D08-FF32-FB4E-9B95-60F0092C0D49}" type="presParOf" srcId="{0C7BFF0A-7BA8-1143-BC85-B6899E595BDA}" destId="{01A28241-8958-A648-AAD1-C1E1443577C6}" srcOrd="3" destOrd="0" presId="urn:microsoft.com/office/officeart/2005/8/layout/vList2"/>
    <dgm:cxn modelId="{7C2B6391-AAAC-C84D-BFA8-A5BE05A553CC}" type="presParOf" srcId="{0C7BFF0A-7BA8-1143-BC85-B6899E595BDA}" destId="{DEFE58F7-CAEA-E94A-960D-B786EF78D5D6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FF72347-2E8C-42BC-915B-FA87083838A1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15F205F1-94E2-47A1-B42B-53DD181012C1}">
      <dgm:prSet/>
      <dgm:spPr/>
      <dgm:t>
        <a:bodyPr/>
        <a:lstStyle/>
        <a:p>
          <a:r>
            <a:rPr lang="en-US"/>
            <a:t>Gjykata e shkallës së parë:</a:t>
          </a:r>
        </a:p>
      </dgm:t>
    </dgm:pt>
    <dgm:pt modelId="{01C38E97-2E62-483A-9265-79504F214BB2}" type="parTrans" cxnId="{F43577A6-686A-4878-AB39-D405A2704646}">
      <dgm:prSet/>
      <dgm:spPr/>
      <dgm:t>
        <a:bodyPr/>
        <a:lstStyle/>
        <a:p>
          <a:endParaRPr lang="en-US"/>
        </a:p>
      </dgm:t>
    </dgm:pt>
    <dgm:pt modelId="{463237C1-D080-4BB5-8BCB-B4FECC04C07A}" type="sibTrans" cxnId="{F43577A6-686A-4878-AB39-D405A2704646}">
      <dgm:prSet/>
      <dgm:spPr/>
      <dgm:t>
        <a:bodyPr/>
        <a:lstStyle/>
        <a:p>
          <a:endParaRPr lang="en-US"/>
        </a:p>
      </dgm:t>
    </dgm:pt>
    <dgm:pt modelId="{4C600242-160F-4872-A6B7-D56F47A7D275}">
      <dgm:prSet/>
      <dgm:spPr/>
      <dgm:t>
        <a:bodyPr/>
        <a:lstStyle/>
        <a:p>
          <a:endParaRPr lang="en-US" dirty="0"/>
        </a:p>
      </dgm:t>
    </dgm:pt>
    <dgm:pt modelId="{51D32FCC-6416-443C-9562-11B3B8BB8948}" type="parTrans" cxnId="{33759293-7541-4CFD-AC46-5A75E5E9858C}">
      <dgm:prSet/>
      <dgm:spPr/>
      <dgm:t>
        <a:bodyPr/>
        <a:lstStyle/>
        <a:p>
          <a:endParaRPr lang="en-US"/>
        </a:p>
      </dgm:t>
    </dgm:pt>
    <dgm:pt modelId="{DB7DC14F-3512-4549-A04E-1C93A767B36C}" type="sibTrans" cxnId="{33759293-7541-4CFD-AC46-5A75E5E9858C}">
      <dgm:prSet/>
      <dgm:spPr/>
      <dgm:t>
        <a:bodyPr/>
        <a:lstStyle/>
        <a:p>
          <a:endParaRPr lang="en-US"/>
        </a:p>
      </dgm:t>
    </dgm:pt>
    <dgm:pt modelId="{F1B9486A-677C-4207-B37D-A63EC6675329}">
      <dgm:prSet/>
      <dgm:spPr/>
      <dgm:t>
        <a:bodyPr/>
        <a:lstStyle/>
        <a:p>
          <a:r>
            <a:rPr lang="en-US" b="1"/>
            <a:t>Çështja e “përgjegjësisë komanduese”kerkon te vertetohet:</a:t>
          </a:r>
          <a:endParaRPr lang="en-US"/>
        </a:p>
      </dgm:t>
    </dgm:pt>
    <dgm:pt modelId="{1867671B-0932-4584-B944-1F9AA46766AC}" type="parTrans" cxnId="{D7326BE4-6735-41F6-9743-B28011F34689}">
      <dgm:prSet/>
      <dgm:spPr/>
      <dgm:t>
        <a:bodyPr/>
        <a:lstStyle/>
        <a:p>
          <a:endParaRPr lang="en-US"/>
        </a:p>
      </dgm:t>
    </dgm:pt>
    <dgm:pt modelId="{B4AC2203-BB4A-43F2-94F2-5FE0EAF722EE}" type="sibTrans" cxnId="{D7326BE4-6735-41F6-9743-B28011F34689}">
      <dgm:prSet/>
      <dgm:spPr/>
      <dgm:t>
        <a:bodyPr/>
        <a:lstStyle/>
        <a:p>
          <a:endParaRPr lang="en-US"/>
        </a:p>
      </dgm:t>
    </dgm:pt>
    <dgm:pt modelId="{384E00A9-ABFF-41DD-A21C-B011877A6645}">
      <dgm:prSet/>
      <dgm:spPr/>
      <dgm:t>
        <a:bodyPr/>
        <a:lstStyle/>
        <a:p>
          <a:r>
            <a:rPr lang="en-US"/>
            <a:t>Kontroll efektiv mbi trupat</a:t>
          </a:r>
        </a:p>
      </dgm:t>
    </dgm:pt>
    <dgm:pt modelId="{32D984B3-3B45-42DA-91BA-583C00B6CFEA}" type="parTrans" cxnId="{ED292585-036B-47D8-8C53-C03C536EEDF2}">
      <dgm:prSet/>
      <dgm:spPr/>
      <dgm:t>
        <a:bodyPr/>
        <a:lstStyle/>
        <a:p>
          <a:endParaRPr lang="en-US"/>
        </a:p>
      </dgm:t>
    </dgm:pt>
    <dgm:pt modelId="{1EB0F01A-6270-4C33-853A-577CFBCABCEC}" type="sibTrans" cxnId="{ED292585-036B-47D8-8C53-C03C536EEDF2}">
      <dgm:prSet/>
      <dgm:spPr/>
      <dgm:t>
        <a:bodyPr/>
        <a:lstStyle/>
        <a:p>
          <a:endParaRPr lang="en-US"/>
        </a:p>
      </dgm:t>
    </dgm:pt>
    <dgm:pt modelId="{F56DE1E8-AA59-4E10-B5A5-ED7E839C85D1}">
      <dgm:prSet/>
      <dgm:spPr/>
      <dgm:t>
        <a:bodyPr/>
        <a:lstStyle/>
        <a:p>
          <a:r>
            <a:rPr lang="en-US" dirty="0" err="1"/>
            <a:t>Dijeni</a:t>
          </a:r>
          <a:r>
            <a:rPr lang="en-US" dirty="0"/>
            <a:t> </a:t>
          </a:r>
          <a:r>
            <a:rPr lang="en-US" dirty="0" err="1"/>
            <a:t>për</a:t>
          </a:r>
          <a:r>
            <a:rPr lang="en-US" dirty="0"/>
            <a:t> </a:t>
          </a:r>
          <a:r>
            <a:rPr lang="en-US" dirty="0" err="1"/>
            <a:t>krimet</a:t>
          </a:r>
          <a:endParaRPr lang="en-US" dirty="0"/>
        </a:p>
      </dgm:t>
    </dgm:pt>
    <dgm:pt modelId="{20EAFE26-67C5-4FB3-AB39-B78519F1E013}" type="parTrans" cxnId="{2F372867-7E84-4DEA-BCFF-2C1709A3DCE5}">
      <dgm:prSet/>
      <dgm:spPr/>
      <dgm:t>
        <a:bodyPr/>
        <a:lstStyle/>
        <a:p>
          <a:endParaRPr lang="en-US"/>
        </a:p>
      </dgm:t>
    </dgm:pt>
    <dgm:pt modelId="{B0CF5C9A-7BDC-4ACD-8EEB-F0DD9A7C0529}" type="sibTrans" cxnId="{2F372867-7E84-4DEA-BCFF-2C1709A3DCE5}">
      <dgm:prSet/>
      <dgm:spPr/>
      <dgm:t>
        <a:bodyPr/>
        <a:lstStyle/>
        <a:p>
          <a:endParaRPr lang="en-US"/>
        </a:p>
      </dgm:t>
    </dgm:pt>
    <dgm:pt modelId="{7C6A2CD6-F4DE-4876-9990-6FDAC1352B22}">
      <dgm:prSet/>
      <dgm:spPr/>
      <dgm:t>
        <a:bodyPr/>
        <a:lstStyle/>
        <a:p>
          <a:r>
            <a:rPr lang="en-US"/>
            <a:t>Dështim për të vepruar</a:t>
          </a:r>
        </a:p>
      </dgm:t>
    </dgm:pt>
    <dgm:pt modelId="{D5DD42CB-3B02-4B64-8FD1-E84302E7B478}" type="parTrans" cxnId="{B45CE684-9220-44C4-A039-AFC791143CB4}">
      <dgm:prSet/>
      <dgm:spPr/>
      <dgm:t>
        <a:bodyPr/>
        <a:lstStyle/>
        <a:p>
          <a:endParaRPr lang="en-US"/>
        </a:p>
      </dgm:t>
    </dgm:pt>
    <dgm:pt modelId="{6F30A07F-C2EB-4537-AC19-031301C74F22}" type="sibTrans" cxnId="{B45CE684-9220-44C4-A039-AFC791143CB4}">
      <dgm:prSet/>
      <dgm:spPr/>
      <dgm:t>
        <a:bodyPr/>
        <a:lstStyle/>
        <a:p>
          <a:endParaRPr lang="en-US"/>
        </a:p>
      </dgm:t>
    </dgm:pt>
    <dgm:pt modelId="{66F5CA15-B23E-4AF8-AC14-0E6670BC6D0C}">
      <dgm:prSet/>
      <dgm:spPr/>
      <dgm:t>
        <a:bodyPr/>
        <a:lstStyle/>
        <a:p>
          <a:r>
            <a:rPr lang="en-US"/>
            <a:t>Në këtë rast:</a:t>
          </a:r>
        </a:p>
      </dgm:t>
    </dgm:pt>
    <dgm:pt modelId="{1D5F3421-5D8D-451D-BB6F-4279E7E15F4A}" type="parTrans" cxnId="{9303D270-8EBD-4A04-AA3C-48E586C7A979}">
      <dgm:prSet/>
      <dgm:spPr/>
      <dgm:t>
        <a:bodyPr/>
        <a:lstStyle/>
        <a:p>
          <a:endParaRPr lang="en-US"/>
        </a:p>
      </dgm:t>
    </dgm:pt>
    <dgm:pt modelId="{54DD87DC-A263-4D15-88B4-87A2B0A9AC22}" type="sibTrans" cxnId="{9303D270-8EBD-4A04-AA3C-48E586C7A979}">
      <dgm:prSet/>
      <dgm:spPr/>
      <dgm:t>
        <a:bodyPr/>
        <a:lstStyle/>
        <a:p>
          <a:endParaRPr lang="en-US"/>
        </a:p>
      </dgm:t>
    </dgm:pt>
    <dgm:pt modelId="{4116F1DD-BCE3-4753-B059-B1BB1240649A}">
      <dgm:prSet/>
      <dgm:spPr/>
      <dgm:t>
        <a:bodyPr/>
        <a:lstStyle/>
        <a:p>
          <a:r>
            <a:rPr lang="en-US"/>
            <a:t>Gjykata tha se </a:t>
          </a:r>
          <a:r>
            <a:rPr lang="en-US" b="1"/>
            <a:t>ky standard nuk u plotësua mjaftueshëm</a:t>
          </a:r>
          <a:endParaRPr lang="en-US"/>
        </a:p>
      </dgm:t>
    </dgm:pt>
    <dgm:pt modelId="{CA70DD29-5BEF-46BA-8E39-D0161FF196A9}" type="parTrans" cxnId="{99C02DDC-D962-4262-81C2-4FEF97A62948}">
      <dgm:prSet/>
      <dgm:spPr/>
      <dgm:t>
        <a:bodyPr/>
        <a:lstStyle/>
        <a:p>
          <a:endParaRPr lang="en-US"/>
        </a:p>
      </dgm:t>
    </dgm:pt>
    <dgm:pt modelId="{546D2BC3-2536-45BE-BAA0-4E1E1969970D}" type="sibTrans" cxnId="{99C02DDC-D962-4262-81C2-4FEF97A62948}">
      <dgm:prSet/>
      <dgm:spPr/>
      <dgm:t>
        <a:bodyPr/>
        <a:lstStyle/>
        <a:p>
          <a:endParaRPr lang="en-US"/>
        </a:p>
      </dgm:t>
    </dgm:pt>
    <dgm:pt modelId="{5BDD2EB7-6E83-D942-A328-6BEFC533EFDD}" type="pres">
      <dgm:prSet presAssocID="{AFF72347-2E8C-42BC-915B-FA87083838A1}" presName="linear" presStyleCnt="0">
        <dgm:presLayoutVars>
          <dgm:animLvl val="lvl"/>
          <dgm:resizeHandles val="exact"/>
        </dgm:presLayoutVars>
      </dgm:prSet>
      <dgm:spPr/>
    </dgm:pt>
    <dgm:pt modelId="{0ABC852C-6E03-9D4D-A689-B9CE1AF6EFEF}" type="pres">
      <dgm:prSet presAssocID="{15F205F1-94E2-47A1-B42B-53DD181012C1}" presName="parentText" presStyleLbl="node1" presStyleIdx="0" presStyleCnt="7">
        <dgm:presLayoutVars>
          <dgm:chMax val="0"/>
          <dgm:bulletEnabled val="1"/>
        </dgm:presLayoutVars>
      </dgm:prSet>
      <dgm:spPr/>
    </dgm:pt>
    <dgm:pt modelId="{F66CBD22-060D-E441-BE5B-FB80F9C6CF0F}" type="pres">
      <dgm:prSet presAssocID="{15F205F1-94E2-47A1-B42B-53DD181012C1}" presName="childText" presStyleLbl="revTx" presStyleIdx="0" presStyleCnt="1">
        <dgm:presLayoutVars>
          <dgm:bulletEnabled val="1"/>
        </dgm:presLayoutVars>
      </dgm:prSet>
      <dgm:spPr/>
    </dgm:pt>
    <dgm:pt modelId="{29AE0854-9BBD-244F-94E6-465C40FEC16A}" type="pres">
      <dgm:prSet presAssocID="{F1B9486A-677C-4207-B37D-A63EC6675329}" presName="parentText" presStyleLbl="node1" presStyleIdx="1" presStyleCnt="7">
        <dgm:presLayoutVars>
          <dgm:chMax val="0"/>
          <dgm:bulletEnabled val="1"/>
        </dgm:presLayoutVars>
      </dgm:prSet>
      <dgm:spPr/>
    </dgm:pt>
    <dgm:pt modelId="{6AEC7D1A-98DF-D64A-89E5-9C722BF9B806}" type="pres">
      <dgm:prSet presAssocID="{B4AC2203-BB4A-43F2-94F2-5FE0EAF722EE}" presName="spacer" presStyleCnt="0"/>
      <dgm:spPr/>
    </dgm:pt>
    <dgm:pt modelId="{0485A6CB-D696-D047-84CA-A3533E3DC64A}" type="pres">
      <dgm:prSet presAssocID="{384E00A9-ABFF-41DD-A21C-B011877A6645}" presName="parentText" presStyleLbl="node1" presStyleIdx="2" presStyleCnt="7">
        <dgm:presLayoutVars>
          <dgm:chMax val="0"/>
          <dgm:bulletEnabled val="1"/>
        </dgm:presLayoutVars>
      </dgm:prSet>
      <dgm:spPr/>
    </dgm:pt>
    <dgm:pt modelId="{611888C7-336E-9947-BB88-F37CF081A40B}" type="pres">
      <dgm:prSet presAssocID="{1EB0F01A-6270-4C33-853A-577CFBCABCEC}" presName="spacer" presStyleCnt="0"/>
      <dgm:spPr/>
    </dgm:pt>
    <dgm:pt modelId="{6B2560E4-4F30-2942-8226-6A079EBD1D92}" type="pres">
      <dgm:prSet presAssocID="{F56DE1E8-AA59-4E10-B5A5-ED7E839C85D1}" presName="parentText" presStyleLbl="node1" presStyleIdx="3" presStyleCnt="7">
        <dgm:presLayoutVars>
          <dgm:chMax val="0"/>
          <dgm:bulletEnabled val="1"/>
        </dgm:presLayoutVars>
      </dgm:prSet>
      <dgm:spPr/>
    </dgm:pt>
    <dgm:pt modelId="{4AD251E0-1FF8-8D42-9327-32DBC6D9DC0E}" type="pres">
      <dgm:prSet presAssocID="{B0CF5C9A-7BDC-4ACD-8EEB-F0DD9A7C0529}" presName="spacer" presStyleCnt="0"/>
      <dgm:spPr/>
    </dgm:pt>
    <dgm:pt modelId="{A555A66A-80BC-5741-82A3-5F7D77CDE040}" type="pres">
      <dgm:prSet presAssocID="{7C6A2CD6-F4DE-4876-9990-6FDAC1352B22}" presName="parentText" presStyleLbl="node1" presStyleIdx="4" presStyleCnt="7">
        <dgm:presLayoutVars>
          <dgm:chMax val="0"/>
          <dgm:bulletEnabled val="1"/>
        </dgm:presLayoutVars>
      </dgm:prSet>
      <dgm:spPr/>
    </dgm:pt>
    <dgm:pt modelId="{BE7D8A78-71CF-EA4C-9317-7D449D3D8B39}" type="pres">
      <dgm:prSet presAssocID="{6F30A07F-C2EB-4537-AC19-031301C74F22}" presName="spacer" presStyleCnt="0"/>
      <dgm:spPr/>
    </dgm:pt>
    <dgm:pt modelId="{D383A12C-A45E-774A-B8B9-75AA21C2B94D}" type="pres">
      <dgm:prSet presAssocID="{66F5CA15-B23E-4AF8-AC14-0E6670BC6D0C}" presName="parentText" presStyleLbl="node1" presStyleIdx="5" presStyleCnt="7">
        <dgm:presLayoutVars>
          <dgm:chMax val="0"/>
          <dgm:bulletEnabled val="1"/>
        </dgm:presLayoutVars>
      </dgm:prSet>
      <dgm:spPr/>
    </dgm:pt>
    <dgm:pt modelId="{9C378B7F-361D-3540-A138-1ECACA5976D9}" type="pres">
      <dgm:prSet presAssocID="{54DD87DC-A263-4D15-88B4-87A2B0A9AC22}" presName="spacer" presStyleCnt="0"/>
      <dgm:spPr/>
    </dgm:pt>
    <dgm:pt modelId="{5A3F16B4-5350-634E-80DE-A2D56F557028}" type="pres">
      <dgm:prSet presAssocID="{4116F1DD-BCE3-4753-B059-B1BB1240649A}" presName="parentText" presStyleLbl="node1" presStyleIdx="6" presStyleCnt="7">
        <dgm:presLayoutVars>
          <dgm:chMax val="0"/>
          <dgm:bulletEnabled val="1"/>
        </dgm:presLayoutVars>
      </dgm:prSet>
      <dgm:spPr/>
    </dgm:pt>
  </dgm:ptLst>
  <dgm:cxnLst>
    <dgm:cxn modelId="{5B358507-0E4D-8B49-B231-BEB366CA4FEC}" type="presOf" srcId="{66F5CA15-B23E-4AF8-AC14-0E6670BC6D0C}" destId="{D383A12C-A45E-774A-B8B9-75AA21C2B94D}" srcOrd="0" destOrd="0" presId="urn:microsoft.com/office/officeart/2005/8/layout/vList2"/>
    <dgm:cxn modelId="{9A981F22-3C9F-4847-A6AF-F4318701730B}" type="presOf" srcId="{7C6A2CD6-F4DE-4876-9990-6FDAC1352B22}" destId="{A555A66A-80BC-5741-82A3-5F7D77CDE040}" srcOrd="0" destOrd="0" presId="urn:microsoft.com/office/officeart/2005/8/layout/vList2"/>
    <dgm:cxn modelId="{BB9F8D30-3EB3-6142-8A49-9A6CDFC021F0}" type="presOf" srcId="{AFF72347-2E8C-42BC-915B-FA87083838A1}" destId="{5BDD2EB7-6E83-D942-A328-6BEFC533EFDD}" srcOrd="0" destOrd="0" presId="urn:microsoft.com/office/officeart/2005/8/layout/vList2"/>
    <dgm:cxn modelId="{2F372867-7E84-4DEA-BCFF-2C1709A3DCE5}" srcId="{AFF72347-2E8C-42BC-915B-FA87083838A1}" destId="{F56DE1E8-AA59-4E10-B5A5-ED7E839C85D1}" srcOrd="3" destOrd="0" parTransId="{20EAFE26-67C5-4FB3-AB39-B78519F1E013}" sibTransId="{B0CF5C9A-7BDC-4ACD-8EEB-F0DD9A7C0529}"/>
    <dgm:cxn modelId="{9303D270-8EBD-4A04-AA3C-48E586C7A979}" srcId="{AFF72347-2E8C-42BC-915B-FA87083838A1}" destId="{66F5CA15-B23E-4AF8-AC14-0E6670BC6D0C}" srcOrd="5" destOrd="0" parTransId="{1D5F3421-5D8D-451D-BB6F-4279E7E15F4A}" sibTransId="{54DD87DC-A263-4D15-88B4-87A2B0A9AC22}"/>
    <dgm:cxn modelId="{8AB7F176-ED17-1F43-A521-40B6775E1977}" type="presOf" srcId="{15F205F1-94E2-47A1-B42B-53DD181012C1}" destId="{0ABC852C-6E03-9D4D-A689-B9CE1AF6EFEF}" srcOrd="0" destOrd="0" presId="urn:microsoft.com/office/officeart/2005/8/layout/vList2"/>
    <dgm:cxn modelId="{B45CE684-9220-44C4-A039-AFC791143CB4}" srcId="{AFF72347-2E8C-42BC-915B-FA87083838A1}" destId="{7C6A2CD6-F4DE-4876-9990-6FDAC1352B22}" srcOrd="4" destOrd="0" parTransId="{D5DD42CB-3B02-4B64-8FD1-E84302E7B478}" sibTransId="{6F30A07F-C2EB-4537-AC19-031301C74F22}"/>
    <dgm:cxn modelId="{ED292585-036B-47D8-8C53-C03C536EEDF2}" srcId="{AFF72347-2E8C-42BC-915B-FA87083838A1}" destId="{384E00A9-ABFF-41DD-A21C-B011877A6645}" srcOrd="2" destOrd="0" parTransId="{32D984B3-3B45-42DA-91BA-583C00B6CFEA}" sibTransId="{1EB0F01A-6270-4C33-853A-577CFBCABCEC}"/>
    <dgm:cxn modelId="{5FB1F68E-7D2C-A746-BEAE-14026B7B52B0}" type="presOf" srcId="{384E00A9-ABFF-41DD-A21C-B011877A6645}" destId="{0485A6CB-D696-D047-84CA-A3533E3DC64A}" srcOrd="0" destOrd="0" presId="urn:microsoft.com/office/officeart/2005/8/layout/vList2"/>
    <dgm:cxn modelId="{33759293-7541-4CFD-AC46-5A75E5E9858C}" srcId="{15F205F1-94E2-47A1-B42B-53DD181012C1}" destId="{4C600242-160F-4872-A6B7-D56F47A7D275}" srcOrd="0" destOrd="0" parTransId="{51D32FCC-6416-443C-9562-11B3B8BB8948}" sibTransId="{DB7DC14F-3512-4549-A04E-1C93A767B36C}"/>
    <dgm:cxn modelId="{F43577A6-686A-4878-AB39-D405A2704646}" srcId="{AFF72347-2E8C-42BC-915B-FA87083838A1}" destId="{15F205F1-94E2-47A1-B42B-53DD181012C1}" srcOrd="0" destOrd="0" parTransId="{01C38E97-2E62-483A-9265-79504F214BB2}" sibTransId="{463237C1-D080-4BB5-8BCB-B4FECC04C07A}"/>
    <dgm:cxn modelId="{BE3F1AB2-A001-5B43-9D64-F1C5AEA79924}" type="presOf" srcId="{4116F1DD-BCE3-4753-B059-B1BB1240649A}" destId="{5A3F16B4-5350-634E-80DE-A2D56F557028}" srcOrd="0" destOrd="0" presId="urn:microsoft.com/office/officeart/2005/8/layout/vList2"/>
    <dgm:cxn modelId="{F6AD78C2-C34F-834D-9ED5-C7A31645FE9D}" type="presOf" srcId="{F56DE1E8-AA59-4E10-B5A5-ED7E839C85D1}" destId="{6B2560E4-4F30-2942-8226-6A079EBD1D92}" srcOrd="0" destOrd="0" presId="urn:microsoft.com/office/officeart/2005/8/layout/vList2"/>
    <dgm:cxn modelId="{4938C8CF-FB00-9145-9CDD-5E770BCEB02D}" type="presOf" srcId="{4C600242-160F-4872-A6B7-D56F47A7D275}" destId="{F66CBD22-060D-E441-BE5B-FB80F9C6CF0F}" srcOrd="0" destOrd="0" presId="urn:microsoft.com/office/officeart/2005/8/layout/vList2"/>
    <dgm:cxn modelId="{99C02DDC-D962-4262-81C2-4FEF97A62948}" srcId="{AFF72347-2E8C-42BC-915B-FA87083838A1}" destId="{4116F1DD-BCE3-4753-B059-B1BB1240649A}" srcOrd="6" destOrd="0" parTransId="{CA70DD29-5BEF-46BA-8E39-D0161FF196A9}" sibTransId="{546D2BC3-2536-45BE-BAA0-4E1E1969970D}"/>
    <dgm:cxn modelId="{D7326BE4-6735-41F6-9743-B28011F34689}" srcId="{AFF72347-2E8C-42BC-915B-FA87083838A1}" destId="{F1B9486A-677C-4207-B37D-A63EC6675329}" srcOrd="1" destOrd="0" parTransId="{1867671B-0932-4584-B944-1F9AA46766AC}" sibTransId="{B4AC2203-BB4A-43F2-94F2-5FE0EAF722EE}"/>
    <dgm:cxn modelId="{9D9516F1-68C5-B542-81DB-C723EDFACD6D}" type="presOf" srcId="{F1B9486A-677C-4207-B37D-A63EC6675329}" destId="{29AE0854-9BBD-244F-94E6-465C40FEC16A}" srcOrd="0" destOrd="0" presId="urn:microsoft.com/office/officeart/2005/8/layout/vList2"/>
    <dgm:cxn modelId="{AA8A8A38-87F9-714E-97B4-15BDE3D9015A}" type="presParOf" srcId="{5BDD2EB7-6E83-D942-A328-6BEFC533EFDD}" destId="{0ABC852C-6E03-9D4D-A689-B9CE1AF6EFEF}" srcOrd="0" destOrd="0" presId="urn:microsoft.com/office/officeart/2005/8/layout/vList2"/>
    <dgm:cxn modelId="{EE76E712-8B4D-204E-90CE-77B4B6668BE7}" type="presParOf" srcId="{5BDD2EB7-6E83-D942-A328-6BEFC533EFDD}" destId="{F66CBD22-060D-E441-BE5B-FB80F9C6CF0F}" srcOrd="1" destOrd="0" presId="urn:microsoft.com/office/officeart/2005/8/layout/vList2"/>
    <dgm:cxn modelId="{4CD6A5E5-236E-6F41-AF29-8D4A75A69A0F}" type="presParOf" srcId="{5BDD2EB7-6E83-D942-A328-6BEFC533EFDD}" destId="{29AE0854-9BBD-244F-94E6-465C40FEC16A}" srcOrd="2" destOrd="0" presId="urn:microsoft.com/office/officeart/2005/8/layout/vList2"/>
    <dgm:cxn modelId="{F4F6A1A6-2090-8648-ABB2-858EC149CB50}" type="presParOf" srcId="{5BDD2EB7-6E83-D942-A328-6BEFC533EFDD}" destId="{6AEC7D1A-98DF-D64A-89E5-9C722BF9B806}" srcOrd="3" destOrd="0" presId="urn:microsoft.com/office/officeart/2005/8/layout/vList2"/>
    <dgm:cxn modelId="{DADA2ADA-5353-9B40-A59C-3648C57C8995}" type="presParOf" srcId="{5BDD2EB7-6E83-D942-A328-6BEFC533EFDD}" destId="{0485A6CB-D696-D047-84CA-A3533E3DC64A}" srcOrd="4" destOrd="0" presId="urn:microsoft.com/office/officeart/2005/8/layout/vList2"/>
    <dgm:cxn modelId="{69EA9D93-25E7-B948-98DB-2742AF149708}" type="presParOf" srcId="{5BDD2EB7-6E83-D942-A328-6BEFC533EFDD}" destId="{611888C7-336E-9947-BB88-F37CF081A40B}" srcOrd="5" destOrd="0" presId="urn:microsoft.com/office/officeart/2005/8/layout/vList2"/>
    <dgm:cxn modelId="{FD5682D8-CA7A-CB48-B4C0-5BF658DE0A34}" type="presParOf" srcId="{5BDD2EB7-6E83-D942-A328-6BEFC533EFDD}" destId="{6B2560E4-4F30-2942-8226-6A079EBD1D92}" srcOrd="6" destOrd="0" presId="urn:microsoft.com/office/officeart/2005/8/layout/vList2"/>
    <dgm:cxn modelId="{6A19D99A-A04D-9849-957D-8EBBC3058389}" type="presParOf" srcId="{5BDD2EB7-6E83-D942-A328-6BEFC533EFDD}" destId="{4AD251E0-1FF8-8D42-9327-32DBC6D9DC0E}" srcOrd="7" destOrd="0" presId="urn:microsoft.com/office/officeart/2005/8/layout/vList2"/>
    <dgm:cxn modelId="{F6760CAB-8440-DC4D-9496-C2F95C92B318}" type="presParOf" srcId="{5BDD2EB7-6E83-D942-A328-6BEFC533EFDD}" destId="{A555A66A-80BC-5741-82A3-5F7D77CDE040}" srcOrd="8" destOrd="0" presId="urn:microsoft.com/office/officeart/2005/8/layout/vList2"/>
    <dgm:cxn modelId="{F9AB4F1E-AF8A-924E-BD85-1CD04831EBE9}" type="presParOf" srcId="{5BDD2EB7-6E83-D942-A328-6BEFC533EFDD}" destId="{BE7D8A78-71CF-EA4C-9317-7D449D3D8B39}" srcOrd="9" destOrd="0" presId="urn:microsoft.com/office/officeart/2005/8/layout/vList2"/>
    <dgm:cxn modelId="{041EEDDE-B9FC-4C40-B454-46CA365A55A5}" type="presParOf" srcId="{5BDD2EB7-6E83-D942-A328-6BEFC533EFDD}" destId="{D383A12C-A45E-774A-B8B9-75AA21C2B94D}" srcOrd="10" destOrd="0" presId="urn:microsoft.com/office/officeart/2005/8/layout/vList2"/>
    <dgm:cxn modelId="{B677F6E1-BDF0-614A-BD21-3F2E2740B1DD}" type="presParOf" srcId="{5BDD2EB7-6E83-D942-A328-6BEFC533EFDD}" destId="{9C378B7F-361D-3540-A138-1ECACA5976D9}" srcOrd="11" destOrd="0" presId="urn:microsoft.com/office/officeart/2005/8/layout/vList2"/>
    <dgm:cxn modelId="{B58E2CB9-3435-4443-A1AB-EA93DDDC51C8}" type="presParOf" srcId="{5BDD2EB7-6E83-D942-A328-6BEFC533EFDD}" destId="{5A3F16B4-5350-634E-80DE-A2D56F557028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EE45950-3EE8-4F6C-82A6-F6E9A2F5F595}" type="doc">
      <dgm:prSet loTypeId="urn:microsoft.com/office/officeart/2009/3/layout/HorizontalOrganizationChart" loCatId="hierarchy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9B3CF4DA-E23C-4EA2-93B7-C027CA864DCA}">
      <dgm:prSet/>
      <dgm:spPr/>
      <dgm:t>
        <a:bodyPr/>
        <a:lstStyle/>
        <a:p>
          <a:r>
            <a:rPr lang="en-US" b="1" i="0" baseline="0" dirty="0"/>
            <a:t>2009</a:t>
          </a:r>
          <a:r>
            <a:rPr lang="en-US" b="0" i="0" baseline="0" dirty="0"/>
            <a:t>: </a:t>
          </a:r>
          <a:r>
            <a:rPr lang="en-US" b="0" i="0" baseline="0" dirty="0" err="1"/>
            <a:t>Gjykata</a:t>
          </a:r>
          <a:r>
            <a:rPr lang="en-US" b="0" i="0" baseline="0" dirty="0"/>
            <a:t> </a:t>
          </a:r>
          <a:r>
            <a:rPr lang="en-US" b="0" i="0" baseline="0" dirty="0" err="1"/>
            <a:t>lëshoi</a:t>
          </a:r>
          <a:r>
            <a:rPr lang="en-US" b="0" i="0" baseline="0" dirty="0"/>
            <a:t> </a:t>
          </a:r>
          <a:r>
            <a:rPr lang="en-US" b="0" i="0" baseline="0" dirty="0" err="1"/>
            <a:t>aktakuzë</a:t>
          </a:r>
          <a:r>
            <a:rPr lang="en-US" b="0" i="0" baseline="0" dirty="0"/>
            <a:t> </a:t>
          </a:r>
          <a:r>
            <a:rPr lang="en-US" b="0" i="0" baseline="0" dirty="0" err="1"/>
            <a:t>kundër</a:t>
          </a:r>
          <a:r>
            <a:rPr lang="en-US" b="0" i="0" baseline="0" dirty="0"/>
            <a:t> </a:t>
          </a:r>
          <a:r>
            <a:rPr lang="en-US" b="0" i="0" baseline="0" dirty="0" err="1"/>
            <a:t>Bashirit</a:t>
          </a:r>
          <a:r>
            <a:rPr lang="en-US" b="0" i="0" baseline="0" dirty="0"/>
            <a:t> </a:t>
          </a:r>
          <a:r>
            <a:rPr lang="en-US" b="0" i="0" baseline="0" dirty="0" err="1"/>
            <a:t>për</a:t>
          </a:r>
          <a:r>
            <a:rPr lang="en-US" b="0" i="0" baseline="0" dirty="0"/>
            <a:t> </a:t>
          </a:r>
          <a:r>
            <a:rPr lang="en-US" b="1" i="0" baseline="0" dirty="0" err="1"/>
            <a:t>krime</a:t>
          </a:r>
          <a:r>
            <a:rPr lang="en-US" b="1" i="0" baseline="0" dirty="0"/>
            <a:t> </a:t>
          </a:r>
          <a:r>
            <a:rPr lang="en-US" b="1" i="0" baseline="0" dirty="0" err="1"/>
            <a:t>lufte</a:t>
          </a:r>
          <a:r>
            <a:rPr lang="en-US" b="1" i="0" baseline="0" dirty="0"/>
            <a:t> </a:t>
          </a:r>
          <a:r>
            <a:rPr lang="en-US" b="1" i="0" baseline="0" dirty="0" err="1"/>
            <a:t>dhe</a:t>
          </a:r>
          <a:r>
            <a:rPr lang="en-US" b="1" i="0" baseline="0" dirty="0"/>
            <a:t> </a:t>
          </a:r>
          <a:r>
            <a:rPr lang="en-US" b="1" i="0" baseline="0" dirty="0" err="1"/>
            <a:t>krime</a:t>
          </a:r>
          <a:r>
            <a:rPr lang="en-US" b="1" i="0" baseline="0" dirty="0"/>
            <a:t> </a:t>
          </a:r>
          <a:r>
            <a:rPr lang="en-US" b="1" i="0" baseline="0" dirty="0" err="1"/>
            <a:t>kundër</a:t>
          </a:r>
          <a:r>
            <a:rPr lang="en-US" b="1" i="0" baseline="0" dirty="0"/>
            <a:t> </a:t>
          </a:r>
          <a:r>
            <a:rPr lang="en-US" b="1" i="0" baseline="0" dirty="0" err="1"/>
            <a:t>njerëzimit</a:t>
          </a:r>
          <a:r>
            <a:rPr lang="en-US" b="0" i="0" baseline="0" dirty="0"/>
            <a:t>.</a:t>
          </a:r>
          <a:endParaRPr lang="en-US" dirty="0"/>
        </a:p>
      </dgm:t>
    </dgm:pt>
    <dgm:pt modelId="{FD70680F-4CA1-4C84-AC2C-BA4BB1E67B44}" type="parTrans" cxnId="{B5BE9554-5666-47FA-872E-71B6D41FC469}">
      <dgm:prSet/>
      <dgm:spPr/>
      <dgm:t>
        <a:bodyPr/>
        <a:lstStyle/>
        <a:p>
          <a:endParaRPr lang="en-US"/>
        </a:p>
      </dgm:t>
    </dgm:pt>
    <dgm:pt modelId="{58755D71-C9E9-4952-A78B-487D688AB056}" type="sibTrans" cxnId="{B5BE9554-5666-47FA-872E-71B6D41FC469}">
      <dgm:prSet/>
      <dgm:spPr/>
      <dgm:t>
        <a:bodyPr/>
        <a:lstStyle/>
        <a:p>
          <a:endParaRPr lang="en-US"/>
        </a:p>
      </dgm:t>
    </dgm:pt>
    <dgm:pt modelId="{A186E36D-BFB1-49C0-8BDB-DF4C9D6335A8}">
      <dgm:prSet/>
      <dgm:spPr/>
      <dgm:t>
        <a:bodyPr/>
        <a:lstStyle/>
        <a:p>
          <a:r>
            <a:rPr lang="en-US" b="1" i="0" baseline="0" dirty="0"/>
            <a:t>2010 </a:t>
          </a:r>
          <a:r>
            <a:rPr lang="en-US" b="1" i="0" baseline="0" dirty="0" err="1"/>
            <a:t>dhe</a:t>
          </a:r>
          <a:r>
            <a:rPr lang="en-US" b="1" i="0" baseline="0" dirty="0"/>
            <a:t> 2011</a:t>
          </a:r>
          <a:r>
            <a:rPr lang="en-US" b="0" i="0" baseline="0" dirty="0"/>
            <a:t>: </a:t>
          </a:r>
          <a:r>
            <a:rPr lang="en-US" b="0" i="0" baseline="0" dirty="0" err="1"/>
            <a:t>shtoi</a:t>
          </a:r>
          <a:r>
            <a:rPr lang="en-US" b="0" i="0" baseline="0" dirty="0"/>
            <a:t> </a:t>
          </a:r>
          <a:r>
            <a:rPr lang="en-US" b="0" i="0" baseline="0" dirty="0" err="1"/>
            <a:t>akuzën</a:t>
          </a:r>
          <a:r>
            <a:rPr lang="en-US" b="0" i="0" baseline="0" dirty="0"/>
            <a:t> </a:t>
          </a:r>
          <a:r>
            <a:rPr lang="en-US" b="0" i="0" baseline="0" dirty="0" err="1"/>
            <a:t>për</a:t>
          </a:r>
          <a:r>
            <a:rPr lang="en-US" b="0" i="0" baseline="0" dirty="0"/>
            <a:t> </a:t>
          </a:r>
          <a:r>
            <a:rPr lang="en-US" b="1" i="0" baseline="0" dirty="0" err="1"/>
            <a:t>gjenocid</a:t>
          </a:r>
          <a:r>
            <a:rPr lang="en-US" b="0" i="0" baseline="0" dirty="0"/>
            <a:t> </a:t>
          </a:r>
          <a:r>
            <a:rPr lang="en-US" b="0" i="0" baseline="0" dirty="0" err="1"/>
            <a:t>në</a:t>
          </a:r>
          <a:r>
            <a:rPr lang="en-US" b="0" i="0" baseline="0" dirty="0"/>
            <a:t> </a:t>
          </a:r>
          <a:r>
            <a:rPr lang="en-US" b="0" i="0" baseline="0" dirty="0" err="1"/>
            <a:t>rajonet</a:t>
          </a:r>
          <a:r>
            <a:rPr lang="en-US" b="0" i="0" baseline="0" dirty="0"/>
            <a:t> e </a:t>
          </a:r>
          <a:r>
            <a:rPr lang="en-US" b="0" i="0" baseline="0" dirty="0" err="1"/>
            <a:t>Darfurit</a:t>
          </a:r>
          <a:r>
            <a:rPr lang="en-US" b="0" i="0" baseline="0" dirty="0"/>
            <a:t>.</a:t>
          </a:r>
          <a:endParaRPr lang="en-US" dirty="0"/>
        </a:p>
      </dgm:t>
    </dgm:pt>
    <dgm:pt modelId="{E07D67CF-A7FC-4DE8-B7E6-1016D1C1F6F4}" type="parTrans" cxnId="{69529CCA-535B-454B-90EE-00423C8FB2A2}">
      <dgm:prSet/>
      <dgm:spPr/>
      <dgm:t>
        <a:bodyPr/>
        <a:lstStyle/>
        <a:p>
          <a:endParaRPr lang="en-US"/>
        </a:p>
      </dgm:t>
    </dgm:pt>
    <dgm:pt modelId="{EBAA7FF7-8279-4FD8-97F7-C5F495387267}" type="sibTrans" cxnId="{69529CCA-535B-454B-90EE-00423C8FB2A2}">
      <dgm:prSet/>
      <dgm:spPr/>
      <dgm:t>
        <a:bodyPr/>
        <a:lstStyle/>
        <a:p>
          <a:endParaRPr lang="en-US"/>
        </a:p>
      </dgm:t>
    </dgm:pt>
    <dgm:pt modelId="{955837D5-2396-4406-8E65-25644C52258E}">
      <dgm:prSet/>
      <dgm:spPr/>
      <dgm:t>
        <a:bodyPr/>
        <a:lstStyle/>
        <a:p>
          <a:r>
            <a:rPr lang="en-US" b="1" i="0" baseline="0"/>
            <a:t>Pikat kryesore të aktakuzës</a:t>
          </a:r>
          <a:r>
            <a:rPr lang="en-US" b="0" i="0" baseline="0"/>
            <a:t>:</a:t>
          </a:r>
          <a:endParaRPr lang="en-US"/>
        </a:p>
      </dgm:t>
    </dgm:pt>
    <dgm:pt modelId="{70B7CA6F-3374-4E6F-9944-BFAB92C2C95B}" type="parTrans" cxnId="{19855479-8194-4DBB-82DB-F3AB20DF3ADD}">
      <dgm:prSet/>
      <dgm:spPr/>
      <dgm:t>
        <a:bodyPr/>
        <a:lstStyle/>
        <a:p>
          <a:endParaRPr lang="en-US"/>
        </a:p>
      </dgm:t>
    </dgm:pt>
    <dgm:pt modelId="{D81C8AD4-506E-4BC9-B8EF-B1720D5BC1D4}" type="sibTrans" cxnId="{19855479-8194-4DBB-82DB-F3AB20DF3ADD}">
      <dgm:prSet/>
      <dgm:spPr/>
      <dgm:t>
        <a:bodyPr/>
        <a:lstStyle/>
        <a:p>
          <a:endParaRPr lang="en-US"/>
        </a:p>
      </dgm:t>
    </dgm:pt>
    <dgm:pt modelId="{BAD190C8-E47D-4996-AACA-E187417C6AB2}">
      <dgm:prSet/>
      <dgm:spPr/>
      <dgm:t>
        <a:bodyPr/>
        <a:lstStyle/>
        <a:p>
          <a:r>
            <a:rPr lang="en-US" b="1" i="0" baseline="0"/>
            <a:t>Krime lufte</a:t>
          </a:r>
          <a:r>
            <a:rPr lang="en-US" b="0" i="0" baseline="0"/>
            <a:t> – vrasje, plaçkitje, djegie fshatrash, sulme ndaj civilëve.</a:t>
          </a:r>
          <a:endParaRPr lang="en-US"/>
        </a:p>
      </dgm:t>
    </dgm:pt>
    <dgm:pt modelId="{28CE0D60-8836-4EA4-B65A-B126B60E5987}" type="parTrans" cxnId="{6496F5F2-78C7-4FAC-98C1-51B0413F15F5}">
      <dgm:prSet/>
      <dgm:spPr/>
      <dgm:t>
        <a:bodyPr/>
        <a:lstStyle/>
        <a:p>
          <a:endParaRPr lang="en-US"/>
        </a:p>
      </dgm:t>
    </dgm:pt>
    <dgm:pt modelId="{0CC55E1C-CCF9-4D4E-85A4-8B10542C33F7}" type="sibTrans" cxnId="{6496F5F2-78C7-4FAC-98C1-51B0413F15F5}">
      <dgm:prSet/>
      <dgm:spPr/>
      <dgm:t>
        <a:bodyPr/>
        <a:lstStyle/>
        <a:p>
          <a:endParaRPr lang="en-US"/>
        </a:p>
      </dgm:t>
    </dgm:pt>
    <dgm:pt modelId="{F23F7AE9-ACFB-4F8A-8E8A-61C678AD2812}">
      <dgm:prSet/>
      <dgm:spPr/>
      <dgm:t>
        <a:bodyPr/>
        <a:lstStyle/>
        <a:p>
          <a:r>
            <a:rPr lang="en-US" b="1" i="0" baseline="0" dirty="0" err="1"/>
            <a:t>Krime</a:t>
          </a:r>
          <a:r>
            <a:rPr lang="en-US" b="1" i="0" baseline="0" dirty="0"/>
            <a:t> </a:t>
          </a:r>
          <a:r>
            <a:rPr lang="en-US" b="1" i="0" baseline="0" dirty="0" err="1"/>
            <a:t>kundër</a:t>
          </a:r>
          <a:r>
            <a:rPr lang="en-US" b="1" i="0" baseline="0" dirty="0"/>
            <a:t> </a:t>
          </a:r>
          <a:r>
            <a:rPr lang="en-US" b="1" i="0" baseline="0" dirty="0" err="1"/>
            <a:t>njerëzimit</a:t>
          </a:r>
          <a:r>
            <a:rPr lang="en-US" b="0" i="0" baseline="0" dirty="0"/>
            <a:t> – </a:t>
          </a:r>
          <a:r>
            <a:rPr lang="en-US" b="0" i="0" baseline="0" dirty="0" err="1"/>
            <a:t>vrasje</a:t>
          </a:r>
          <a:r>
            <a:rPr lang="en-US" b="0" i="0" baseline="0" dirty="0"/>
            <a:t> </a:t>
          </a:r>
          <a:r>
            <a:rPr lang="en-US" b="0" i="0" baseline="0" dirty="0" err="1"/>
            <a:t>sistematike</a:t>
          </a:r>
          <a:r>
            <a:rPr lang="en-US" b="0" i="0" baseline="0" dirty="0"/>
            <a:t>, </a:t>
          </a:r>
          <a:r>
            <a:rPr lang="en-US" b="0" i="0" baseline="0" dirty="0" err="1"/>
            <a:t>zhdukje</a:t>
          </a:r>
          <a:r>
            <a:rPr lang="en-US" b="0" i="0" baseline="0" dirty="0"/>
            <a:t> </a:t>
          </a:r>
          <a:r>
            <a:rPr lang="en-US" b="0" i="0" baseline="0" dirty="0" err="1"/>
            <a:t>të</a:t>
          </a:r>
          <a:r>
            <a:rPr lang="en-US" b="0" i="0" baseline="0" dirty="0"/>
            <a:t> </a:t>
          </a:r>
          <a:r>
            <a:rPr lang="en-US" b="0" i="0" baseline="0" dirty="0" err="1"/>
            <a:t>detyruara</a:t>
          </a:r>
          <a:r>
            <a:rPr lang="en-US" b="0" i="0" baseline="0" dirty="0"/>
            <a:t>, </a:t>
          </a:r>
          <a:endParaRPr lang="en-US" dirty="0"/>
        </a:p>
      </dgm:t>
    </dgm:pt>
    <dgm:pt modelId="{69044218-D1F1-4B9C-81CD-4C2A115B1748}" type="parTrans" cxnId="{90875086-93E9-44EE-AA82-BFEB20827616}">
      <dgm:prSet/>
      <dgm:spPr/>
      <dgm:t>
        <a:bodyPr/>
        <a:lstStyle/>
        <a:p>
          <a:endParaRPr lang="en-US"/>
        </a:p>
      </dgm:t>
    </dgm:pt>
    <dgm:pt modelId="{EE978F1F-5703-49E6-9BFF-3A8F129200A9}" type="sibTrans" cxnId="{90875086-93E9-44EE-AA82-BFEB20827616}">
      <dgm:prSet/>
      <dgm:spPr/>
      <dgm:t>
        <a:bodyPr/>
        <a:lstStyle/>
        <a:p>
          <a:endParaRPr lang="en-US"/>
        </a:p>
      </dgm:t>
    </dgm:pt>
    <dgm:pt modelId="{4409C722-8766-4143-A119-47C1B25D8162}">
      <dgm:prSet/>
      <dgm:spPr/>
      <dgm:t>
        <a:bodyPr/>
        <a:lstStyle/>
        <a:p>
          <a:r>
            <a:rPr lang="en-US" b="0" i="0" baseline="0"/>
            <a:t>përdhunime, përndjekje.</a:t>
          </a:r>
          <a:endParaRPr lang="en-US"/>
        </a:p>
      </dgm:t>
    </dgm:pt>
    <dgm:pt modelId="{754D1B29-838F-4E62-8CFC-C918D6E4C5F5}" type="parTrans" cxnId="{24724F24-6ACD-4E7E-AEBD-A2D4E159285A}">
      <dgm:prSet/>
      <dgm:spPr/>
      <dgm:t>
        <a:bodyPr/>
        <a:lstStyle/>
        <a:p>
          <a:endParaRPr lang="en-US"/>
        </a:p>
      </dgm:t>
    </dgm:pt>
    <dgm:pt modelId="{F2CBC247-BEE8-451A-8026-252BE65344D9}" type="sibTrans" cxnId="{24724F24-6ACD-4E7E-AEBD-A2D4E159285A}">
      <dgm:prSet/>
      <dgm:spPr/>
      <dgm:t>
        <a:bodyPr/>
        <a:lstStyle/>
        <a:p>
          <a:endParaRPr lang="en-US"/>
        </a:p>
      </dgm:t>
    </dgm:pt>
    <dgm:pt modelId="{894A2EE5-3A87-4508-A7F6-31701B8D7423}">
      <dgm:prSet/>
      <dgm:spPr/>
      <dgm:t>
        <a:bodyPr/>
        <a:lstStyle/>
        <a:p>
          <a:r>
            <a:rPr lang="en-US" b="1" i="0" baseline="0"/>
            <a:t>Gjenocid</a:t>
          </a:r>
          <a:r>
            <a:rPr lang="en-US" b="0" i="0" baseline="0"/>
            <a:t> – synimi për të shkatërruar pjesë të caktuara etnike</a:t>
          </a:r>
          <a:endParaRPr lang="en-US"/>
        </a:p>
      </dgm:t>
    </dgm:pt>
    <dgm:pt modelId="{964028BB-491E-426D-BFD3-F0AB5C520C80}" type="parTrans" cxnId="{40083211-EE10-450A-9E9C-1446913788F0}">
      <dgm:prSet/>
      <dgm:spPr/>
      <dgm:t>
        <a:bodyPr/>
        <a:lstStyle/>
        <a:p>
          <a:endParaRPr lang="en-US"/>
        </a:p>
      </dgm:t>
    </dgm:pt>
    <dgm:pt modelId="{F013CC7D-FB1E-4630-950A-F91B8F6441BE}" type="sibTrans" cxnId="{40083211-EE10-450A-9E9C-1446913788F0}">
      <dgm:prSet/>
      <dgm:spPr/>
      <dgm:t>
        <a:bodyPr/>
        <a:lstStyle/>
        <a:p>
          <a:endParaRPr lang="en-US"/>
        </a:p>
      </dgm:t>
    </dgm:pt>
    <dgm:pt modelId="{E9D2ACCA-3364-4F42-974E-C784EA42F57E}">
      <dgm:prSet/>
      <dgm:spPr/>
      <dgm:t>
        <a:bodyPr/>
        <a:lstStyle/>
        <a:p>
          <a:r>
            <a:rPr lang="en-US" b="0" i="0" baseline="0"/>
            <a:t>(sidomos Fur, Masalit dhe Zaghawa).</a:t>
          </a:r>
          <a:endParaRPr lang="en-US"/>
        </a:p>
      </dgm:t>
    </dgm:pt>
    <dgm:pt modelId="{95AD3410-2E22-4104-BDB1-F945594D418A}" type="parTrans" cxnId="{60087597-8F10-4D2A-A4E7-D908DCE3E290}">
      <dgm:prSet/>
      <dgm:spPr/>
      <dgm:t>
        <a:bodyPr/>
        <a:lstStyle/>
        <a:p>
          <a:endParaRPr lang="en-US"/>
        </a:p>
      </dgm:t>
    </dgm:pt>
    <dgm:pt modelId="{25C57549-35C1-42ED-BDC6-85AC9F7B638B}" type="sibTrans" cxnId="{60087597-8F10-4D2A-A4E7-D908DCE3E290}">
      <dgm:prSet/>
      <dgm:spPr/>
      <dgm:t>
        <a:bodyPr/>
        <a:lstStyle/>
        <a:p>
          <a:endParaRPr lang="en-US"/>
        </a:p>
      </dgm:t>
    </dgm:pt>
    <dgm:pt modelId="{0F5274CC-2B2B-8740-BB46-30BD59249522}" type="pres">
      <dgm:prSet presAssocID="{5EE45950-3EE8-4F6C-82A6-F6E9A2F5F59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09976A55-9123-9544-835B-019ED1C0ECFC}" type="pres">
      <dgm:prSet presAssocID="{9B3CF4DA-E23C-4EA2-93B7-C027CA864DCA}" presName="hierRoot1" presStyleCnt="0">
        <dgm:presLayoutVars>
          <dgm:hierBranch val="init"/>
        </dgm:presLayoutVars>
      </dgm:prSet>
      <dgm:spPr/>
    </dgm:pt>
    <dgm:pt modelId="{8BC6EC79-9DFE-5C41-96FB-D002F0ABA5AC}" type="pres">
      <dgm:prSet presAssocID="{9B3CF4DA-E23C-4EA2-93B7-C027CA864DCA}" presName="rootComposite1" presStyleCnt="0"/>
      <dgm:spPr/>
    </dgm:pt>
    <dgm:pt modelId="{FA1BB1E6-9096-9745-9E28-82F6A8E745B7}" type="pres">
      <dgm:prSet presAssocID="{9B3CF4DA-E23C-4EA2-93B7-C027CA864DCA}" presName="rootText1" presStyleLbl="node0" presStyleIdx="0" presStyleCnt="3">
        <dgm:presLayoutVars>
          <dgm:chPref val="3"/>
        </dgm:presLayoutVars>
      </dgm:prSet>
      <dgm:spPr/>
    </dgm:pt>
    <dgm:pt modelId="{F34E4789-06E3-BF48-9458-BB90F1E2FF9E}" type="pres">
      <dgm:prSet presAssocID="{9B3CF4DA-E23C-4EA2-93B7-C027CA864DCA}" presName="rootConnector1" presStyleLbl="node1" presStyleIdx="0" presStyleCnt="0"/>
      <dgm:spPr/>
    </dgm:pt>
    <dgm:pt modelId="{3E2A603F-F2C9-DC47-B4EE-E1C7A80CC492}" type="pres">
      <dgm:prSet presAssocID="{9B3CF4DA-E23C-4EA2-93B7-C027CA864DCA}" presName="hierChild2" presStyleCnt="0"/>
      <dgm:spPr/>
    </dgm:pt>
    <dgm:pt modelId="{C63A67AF-ECE1-B54F-B708-A8473E2F3864}" type="pres">
      <dgm:prSet presAssocID="{9B3CF4DA-E23C-4EA2-93B7-C027CA864DCA}" presName="hierChild3" presStyleCnt="0"/>
      <dgm:spPr/>
    </dgm:pt>
    <dgm:pt modelId="{FD65C4B6-0A31-F241-A387-0949ECA7ED6B}" type="pres">
      <dgm:prSet presAssocID="{A186E36D-BFB1-49C0-8BDB-DF4C9D6335A8}" presName="hierRoot1" presStyleCnt="0">
        <dgm:presLayoutVars>
          <dgm:hierBranch val="init"/>
        </dgm:presLayoutVars>
      </dgm:prSet>
      <dgm:spPr/>
    </dgm:pt>
    <dgm:pt modelId="{3846B970-85E4-1647-A227-B4FBBFCCB8D0}" type="pres">
      <dgm:prSet presAssocID="{A186E36D-BFB1-49C0-8BDB-DF4C9D6335A8}" presName="rootComposite1" presStyleCnt="0"/>
      <dgm:spPr/>
    </dgm:pt>
    <dgm:pt modelId="{D85DC7CD-B701-EE40-8A13-8AC1332C2BBD}" type="pres">
      <dgm:prSet presAssocID="{A186E36D-BFB1-49C0-8BDB-DF4C9D6335A8}" presName="rootText1" presStyleLbl="node0" presStyleIdx="1" presStyleCnt="3">
        <dgm:presLayoutVars>
          <dgm:chPref val="3"/>
        </dgm:presLayoutVars>
      </dgm:prSet>
      <dgm:spPr/>
    </dgm:pt>
    <dgm:pt modelId="{893616DF-AB88-C24A-A51C-6C3625250603}" type="pres">
      <dgm:prSet presAssocID="{A186E36D-BFB1-49C0-8BDB-DF4C9D6335A8}" presName="rootConnector1" presStyleLbl="node1" presStyleIdx="0" presStyleCnt="0"/>
      <dgm:spPr/>
    </dgm:pt>
    <dgm:pt modelId="{3CF71B21-71DD-5646-819E-DC09029CE223}" type="pres">
      <dgm:prSet presAssocID="{A186E36D-BFB1-49C0-8BDB-DF4C9D6335A8}" presName="hierChild2" presStyleCnt="0"/>
      <dgm:spPr/>
    </dgm:pt>
    <dgm:pt modelId="{92537E66-6747-B743-8C4C-E12EA4A91014}" type="pres">
      <dgm:prSet presAssocID="{A186E36D-BFB1-49C0-8BDB-DF4C9D6335A8}" presName="hierChild3" presStyleCnt="0"/>
      <dgm:spPr/>
    </dgm:pt>
    <dgm:pt modelId="{DB718DFB-B2DA-0E49-95AD-10B0E29082E8}" type="pres">
      <dgm:prSet presAssocID="{955837D5-2396-4406-8E65-25644C52258E}" presName="hierRoot1" presStyleCnt="0">
        <dgm:presLayoutVars>
          <dgm:hierBranch val="init"/>
        </dgm:presLayoutVars>
      </dgm:prSet>
      <dgm:spPr/>
    </dgm:pt>
    <dgm:pt modelId="{5FBD3EA9-86EC-AB4A-9C1B-FA184E7C26B2}" type="pres">
      <dgm:prSet presAssocID="{955837D5-2396-4406-8E65-25644C52258E}" presName="rootComposite1" presStyleCnt="0"/>
      <dgm:spPr/>
    </dgm:pt>
    <dgm:pt modelId="{B89C3E61-5463-D546-8CB4-0DB6E26270A4}" type="pres">
      <dgm:prSet presAssocID="{955837D5-2396-4406-8E65-25644C52258E}" presName="rootText1" presStyleLbl="node0" presStyleIdx="2" presStyleCnt="3">
        <dgm:presLayoutVars>
          <dgm:chPref val="3"/>
        </dgm:presLayoutVars>
      </dgm:prSet>
      <dgm:spPr/>
    </dgm:pt>
    <dgm:pt modelId="{0533D7F3-A404-BA43-AF6E-5D5896E45FE3}" type="pres">
      <dgm:prSet presAssocID="{955837D5-2396-4406-8E65-25644C52258E}" presName="rootConnector1" presStyleLbl="node1" presStyleIdx="0" presStyleCnt="0"/>
      <dgm:spPr/>
    </dgm:pt>
    <dgm:pt modelId="{BDBFDCE4-A8C8-0F4A-90E9-346D43067801}" type="pres">
      <dgm:prSet presAssocID="{955837D5-2396-4406-8E65-25644C52258E}" presName="hierChild2" presStyleCnt="0"/>
      <dgm:spPr/>
    </dgm:pt>
    <dgm:pt modelId="{455ECB40-C0C2-5944-A0A8-FF932BF470F3}" type="pres">
      <dgm:prSet presAssocID="{28CE0D60-8836-4EA4-B65A-B126B60E5987}" presName="Name64" presStyleLbl="parChTrans1D2" presStyleIdx="0" presStyleCnt="5"/>
      <dgm:spPr/>
    </dgm:pt>
    <dgm:pt modelId="{26E67BD7-414D-7641-A1CD-9BB988FFA81D}" type="pres">
      <dgm:prSet presAssocID="{BAD190C8-E47D-4996-AACA-E187417C6AB2}" presName="hierRoot2" presStyleCnt="0">
        <dgm:presLayoutVars>
          <dgm:hierBranch val="init"/>
        </dgm:presLayoutVars>
      </dgm:prSet>
      <dgm:spPr/>
    </dgm:pt>
    <dgm:pt modelId="{34CDEAEF-89EF-1441-AFB2-81A0F980381C}" type="pres">
      <dgm:prSet presAssocID="{BAD190C8-E47D-4996-AACA-E187417C6AB2}" presName="rootComposite" presStyleCnt="0"/>
      <dgm:spPr/>
    </dgm:pt>
    <dgm:pt modelId="{B750F33C-EDDA-5347-AE05-F5073C4B3552}" type="pres">
      <dgm:prSet presAssocID="{BAD190C8-E47D-4996-AACA-E187417C6AB2}" presName="rootText" presStyleLbl="node2" presStyleIdx="0" presStyleCnt="5">
        <dgm:presLayoutVars>
          <dgm:chPref val="3"/>
        </dgm:presLayoutVars>
      </dgm:prSet>
      <dgm:spPr/>
    </dgm:pt>
    <dgm:pt modelId="{58563458-2D7B-694D-A38F-46657A8B893E}" type="pres">
      <dgm:prSet presAssocID="{BAD190C8-E47D-4996-AACA-E187417C6AB2}" presName="rootConnector" presStyleLbl="node2" presStyleIdx="0" presStyleCnt="5"/>
      <dgm:spPr/>
    </dgm:pt>
    <dgm:pt modelId="{7A7AA581-AB68-624C-AD1E-BB1D1B7DB7DC}" type="pres">
      <dgm:prSet presAssocID="{BAD190C8-E47D-4996-AACA-E187417C6AB2}" presName="hierChild4" presStyleCnt="0"/>
      <dgm:spPr/>
    </dgm:pt>
    <dgm:pt modelId="{1FC8043D-11DF-C749-A733-F22BA40409CE}" type="pres">
      <dgm:prSet presAssocID="{BAD190C8-E47D-4996-AACA-E187417C6AB2}" presName="hierChild5" presStyleCnt="0"/>
      <dgm:spPr/>
    </dgm:pt>
    <dgm:pt modelId="{73F4851D-3E31-D246-B9F3-B27389F3C02C}" type="pres">
      <dgm:prSet presAssocID="{69044218-D1F1-4B9C-81CD-4C2A115B1748}" presName="Name64" presStyleLbl="parChTrans1D2" presStyleIdx="1" presStyleCnt="5"/>
      <dgm:spPr/>
    </dgm:pt>
    <dgm:pt modelId="{DBAAB81F-C911-ED44-8E19-68E0D8CE0477}" type="pres">
      <dgm:prSet presAssocID="{F23F7AE9-ACFB-4F8A-8E8A-61C678AD2812}" presName="hierRoot2" presStyleCnt="0">
        <dgm:presLayoutVars>
          <dgm:hierBranch val="init"/>
        </dgm:presLayoutVars>
      </dgm:prSet>
      <dgm:spPr/>
    </dgm:pt>
    <dgm:pt modelId="{6768BB8E-4EB9-F64C-AC49-86B715B2F9DA}" type="pres">
      <dgm:prSet presAssocID="{F23F7AE9-ACFB-4F8A-8E8A-61C678AD2812}" presName="rootComposite" presStyleCnt="0"/>
      <dgm:spPr/>
    </dgm:pt>
    <dgm:pt modelId="{BBE3BF29-30DE-B243-A7BB-D4E6582928B2}" type="pres">
      <dgm:prSet presAssocID="{F23F7AE9-ACFB-4F8A-8E8A-61C678AD2812}" presName="rootText" presStyleLbl="node2" presStyleIdx="1" presStyleCnt="5">
        <dgm:presLayoutVars>
          <dgm:chPref val="3"/>
        </dgm:presLayoutVars>
      </dgm:prSet>
      <dgm:spPr/>
    </dgm:pt>
    <dgm:pt modelId="{5F9140F2-B6B7-DC47-A535-BF04F4712CFE}" type="pres">
      <dgm:prSet presAssocID="{F23F7AE9-ACFB-4F8A-8E8A-61C678AD2812}" presName="rootConnector" presStyleLbl="node2" presStyleIdx="1" presStyleCnt="5"/>
      <dgm:spPr/>
    </dgm:pt>
    <dgm:pt modelId="{2901F2C8-C8B8-A34A-85B9-A592146556D3}" type="pres">
      <dgm:prSet presAssocID="{F23F7AE9-ACFB-4F8A-8E8A-61C678AD2812}" presName="hierChild4" presStyleCnt="0"/>
      <dgm:spPr/>
    </dgm:pt>
    <dgm:pt modelId="{FB04A9EC-251E-994C-93E0-6F06A375A066}" type="pres">
      <dgm:prSet presAssocID="{F23F7AE9-ACFB-4F8A-8E8A-61C678AD2812}" presName="hierChild5" presStyleCnt="0"/>
      <dgm:spPr/>
    </dgm:pt>
    <dgm:pt modelId="{C20960E3-8A31-D04B-B446-84D8220D74D3}" type="pres">
      <dgm:prSet presAssocID="{754D1B29-838F-4E62-8CFC-C918D6E4C5F5}" presName="Name64" presStyleLbl="parChTrans1D2" presStyleIdx="2" presStyleCnt="5"/>
      <dgm:spPr/>
    </dgm:pt>
    <dgm:pt modelId="{CCAF66C2-4399-754A-8319-55951A06DFBA}" type="pres">
      <dgm:prSet presAssocID="{4409C722-8766-4143-A119-47C1B25D8162}" presName="hierRoot2" presStyleCnt="0">
        <dgm:presLayoutVars>
          <dgm:hierBranch val="init"/>
        </dgm:presLayoutVars>
      </dgm:prSet>
      <dgm:spPr/>
    </dgm:pt>
    <dgm:pt modelId="{ED811235-4FCC-5D4B-B740-49B8426057DC}" type="pres">
      <dgm:prSet presAssocID="{4409C722-8766-4143-A119-47C1B25D8162}" presName="rootComposite" presStyleCnt="0"/>
      <dgm:spPr/>
    </dgm:pt>
    <dgm:pt modelId="{12533052-37A4-9743-9381-A569D44F2040}" type="pres">
      <dgm:prSet presAssocID="{4409C722-8766-4143-A119-47C1B25D8162}" presName="rootText" presStyleLbl="node2" presStyleIdx="2" presStyleCnt="5">
        <dgm:presLayoutVars>
          <dgm:chPref val="3"/>
        </dgm:presLayoutVars>
      </dgm:prSet>
      <dgm:spPr/>
    </dgm:pt>
    <dgm:pt modelId="{B023A732-D5DE-DD49-BF6A-D3E4D70854E9}" type="pres">
      <dgm:prSet presAssocID="{4409C722-8766-4143-A119-47C1B25D8162}" presName="rootConnector" presStyleLbl="node2" presStyleIdx="2" presStyleCnt="5"/>
      <dgm:spPr/>
    </dgm:pt>
    <dgm:pt modelId="{5C82AC0C-31DA-FC4B-B05D-64F1BCE814E7}" type="pres">
      <dgm:prSet presAssocID="{4409C722-8766-4143-A119-47C1B25D8162}" presName="hierChild4" presStyleCnt="0"/>
      <dgm:spPr/>
    </dgm:pt>
    <dgm:pt modelId="{EC7BE706-1D06-4146-8953-DBB7ED2D90E0}" type="pres">
      <dgm:prSet presAssocID="{4409C722-8766-4143-A119-47C1B25D8162}" presName="hierChild5" presStyleCnt="0"/>
      <dgm:spPr/>
    </dgm:pt>
    <dgm:pt modelId="{96343BDF-7B67-264D-B8DE-739A504E0080}" type="pres">
      <dgm:prSet presAssocID="{964028BB-491E-426D-BFD3-F0AB5C520C80}" presName="Name64" presStyleLbl="parChTrans1D2" presStyleIdx="3" presStyleCnt="5"/>
      <dgm:spPr/>
    </dgm:pt>
    <dgm:pt modelId="{283C89BD-50AD-3143-9F28-ED11C2F3E752}" type="pres">
      <dgm:prSet presAssocID="{894A2EE5-3A87-4508-A7F6-31701B8D7423}" presName="hierRoot2" presStyleCnt="0">
        <dgm:presLayoutVars>
          <dgm:hierBranch val="init"/>
        </dgm:presLayoutVars>
      </dgm:prSet>
      <dgm:spPr/>
    </dgm:pt>
    <dgm:pt modelId="{590DE4F0-3A06-0D43-A66A-0B4736A67492}" type="pres">
      <dgm:prSet presAssocID="{894A2EE5-3A87-4508-A7F6-31701B8D7423}" presName="rootComposite" presStyleCnt="0"/>
      <dgm:spPr/>
    </dgm:pt>
    <dgm:pt modelId="{6404636D-D467-5B4C-9CDC-990DFEE1A119}" type="pres">
      <dgm:prSet presAssocID="{894A2EE5-3A87-4508-A7F6-31701B8D7423}" presName="rootText" presStyleLbl="node2" presStyleIdx="3" presStyleCnt="5">
        <dgm:presLayoutVars>
          <dgm:chPref val="3"/>
        </dgm:presLayoutVars>
      </dgm:prSet>
      <dgm:spPr/>
    </dgm:pt>
    <dgm:pt modelId="{F74BC9C6-2E3D-6E4D-9B04-DC29F0DE6A42}" type="pres">
      <dgm:prSet presAssocID="{894A2EE5-3A87-4508-A7F6-31701B8D7423}" presName="rootConnector" presStyleLbl="node2" presStyleIdx="3" presStyleCnt="5"/>
      <dgm:spPr/>
    </dgm:pt>
    <dgm:pt modelId="{648A276A-A37A-9F4D-B051-9D87A7EF8EE2}" type="pres">
      <dgm:prSet presAssocID="{894A2EE5-3A87-4508-A7F6-31701B8D7423}" presName="hierChild4" presStyleCnt="0"/>
      <dgm:spPr/>
    </dgm:pt>
    <dgm:pt modelId="{42E79C5F-B406-7846-85C5-6C4FACDC876B}" type="pres">
      <dgm:prSet presAssocID="{894A2EE5-3A87-4508-A7F6-31701B8D7423}" presName="hierChild5" presStyleCnt="0"/>
      <dgm:spPr/>
    </dgm:pt>
    <dgm:pt modelId="{0813A753-93B9-D140-A74C-2BF1DC0C17C4}" type="pres">
      <dgm:prSet presAssocID="{95AD3410-2E22-4104-BDB1-F945594D418A}" presName="Name64" presStyleLbl="parChTrans1D2" presStyleIdx="4" presStyleCnt="5"/>
      <dgm:spPr/>
    </dgm:pt>
    <dgm:pt modelId="{9E0A75DE-2D71-4F40-97CA-3017E19A8D49}" type="pres">
      <dgm:prSet presAssocID="{E9D2ACCA-3364-4F42-974E-C784EA42F57E}" presName="hierRoot2" presStyleCnt="0">
        <dgm:presLayoutVars>
          <dgm:hierBranch val="init"/>
        </dgm:presLayoutVars>
      </dgm:prSet>
      <dgm:spPr/>
    </dgm:pt>
    <dgm:pt modelId="{68AC1A1E-4BAA-DD48-A309-7012DE8AB239}" type="pres">
      <dgm:prSet presAssocID="{E9D2ACCA-3364-4F42-974E-C784EA42F57E}" presName="rootComposite" presStyleCnt="0"/>
      <dgm:spPr/>
    </dgm:pt>
    <dgm:pt modelId="{5B40D649-11D7-624F-A3A8-2722874C144C}" type="pres">
      <dgm:prSet presAssocID="{E9D2ACCA-3364-4F42-974E-C784EA42F57E}" presName="rootText" presStyleLbl="node2" presStyleIdx="4" presStyleCnt="5">
        <dgm:presLayoutVars>
          <dgm:chPref val="3"/>
        </dgm:presLayoutVars>
      </dgm:prSet>
      <dgm:spPr/>
    </dgm:pt>
    <dgm:pt modelId="{56D82A5C-4ED1-FF48-8DA2-8DC5E333E27D}" type="pres">
      <dgm:prSet presAssocID="{E9D2ACCA-3364-4F42-974E-C784EA42F57E}" presName="rootConnector" presStyleLbl="node2" presStyleIdx="4" presStyleCnt="5"/>
      <dgm:spPr/>
    </dgm:pt>
    <dgm:pt modelId="{8264C746-4F06-454F-B96B-F1681A531FA2}" type="pres">
      <dgm:prSet presAssocID="{E9D2ACCA-3364-4F42-974E-C784EA42F57E}" presName="hierChild4" presStyleCnt="0"/>
      <dgm:spPr/>
    </dgm:pt>
    <dgm:pt modelId="{FD48CC44-8A0A-7A4C-9381-6FD02CE1E0B7}" type="pres">
      <dgm:prSet presAssocID="{E9D2ACCA-3364-4F42-974E-C784EA42F57E}" presName="hierChild5" presStyleCnt="0"/>
      <dgm:spPr/>
    </dgm:pt>
    <dgm:pt modelId="{33599201-3E40-3742-B4B6-03AA512E80D5}" type="pres">
      <dgm:prSet presAssocID="{955837D5-2396-4406-8E65-25644C52258E}" presName="hierChild3" presStyleCnt="0"/>
      <dgm:spPr/>
    </dgm:pt>
  </dgm:ptLst>
  <dgm:cxnLst>
    <dgm:cxn modelId="{0939D308-404E-234F-900A-EA761E98879C}" type="presOf" srcId="{9B3CF4DA-E23C-4EA2-93B7-C027CA864DCA}" destId="{F34E4789-06E3-BF48-9458-BB90F1E2FF9E}" srcOrd="1" destOrd="0" presId="urn:microsoft.com/office/officeart/2009/3/layout/HorizontalOrganizationChart"/>
    <dgm:cxn modelId="{5B0DC70F-72DC-364D-AD69-5495FE342890}" type="presOf" srcId="{E9D2ACCA-3364-4F42-974E-C784EA42F57E}" destId="{56D82A5C-4ED1-FF48-8DA2-8DC5E333E27D}" srcOrd="1" destOrd="0" presId="urn:microsoft.com/office/officeart/2009/3/layout/HorizontalOrganizationChart"/>
    <dgm:cxn modelId="{40083211-EE10-450A-9E9C-1446913788F0}" srcId="{955837D5-2396-4406-8E65-25644C52258E}" destId="{894A2EE5-3A87-4508-A7F6-31701B8D7423}" srcOrd="3" destOrd="0" parTransId="{964028BB-491E-426D-BFD3-F0AB5C520C80}" sibTransId="{F013CC7D-FB1E-4630-950A-F91B8F6441BE}"/>
    <dgm:cxn modelId="{8B895517-71B9-ED45-9ECE-09D5556EB317}" type="presOf" srcId="{955837D5-2396-4406-8E65-25644C52258E}" destId="{B89C3E61-5463-D546-8CB4-0DB6E26270A4}" srcOrd="0" destOrd="0" presId="urn:microsoft.com/office/officeart/2009/3/layout/HorizontalOrganizationChart"/>
    <dgm:cxn modelId="{1C92EA1C-7B8B-AF43-BF08-2E3C519AEF5E}" type="presOf" srcId="{964028BB-491E-426D-BFD3-F0AB5C520C80}" destId="{96343BDF-7B67-264D-B8DE-739A504E0080}" srcOrd="0" destOrd="0" presId="urn:microsoft.com/office/officeart/2009/3/layout/HorizontalOrganizationChart"/>
    <dgm:cxn modelId="{E8CE9022-50A0-924B-8371-EDBD616AF272}" type="presOf" srcId="{A186E36D-BFB1-49C0-8BDB-DF4C9D6335A8}" destId="{893616DF-AB88-C24A-A51C-6C3625250603}" srcOrd="1" destOrd="0" presId="urn:microsoft.com/office/officeart/2009/3/layout/HorizontalOrganizationChart"/>
    <dgm:cxn modelId="{9D1CB323-FDD0-6C46-9A45-391784FD9643}" type="presOf" srcId="{BAD190C8-E47D-4996-AACA-E187417C6AB2}" destId="{58563458-2D7B-694D-A38F-46657A8B893E}" srcOrd="1" destOrd="0" presId="urn:microsoft.com/office/officeart/2009/3/layout/HorizontalOrganizationChart"/>
    <dgm:cxn modelId="{24724F24-6ACD-4E7E-AEBD-A2D4E159285A}" srcId="{955837D5-2396-4406-8E65-25644C52258E}" destId="{4409C722-8766-4143-A119-47C1B25D8162}" srcOrd="2" destOrd="0" parTransId="{754D1B29-838F-4E62-8CFC-C918D6E4C5F5}" sibTransId="{F2CBC247-BEE8-451A-8026-252BE65344D9}"/>
    <dgm:cxn modelId="{6DBEA924-F6BD-124D-AC3B-8FAB6C4BC63C}" type="presOf" srcId="{894A2EE5-3A87-4508-A7F6-31701B8D7423}" destId="{6404636D-D467-5B4C-9CDC-990DFEE1A119}" srcOrd="0" destOrd="0" presId="urn:microsoft.com/office/officeart/2009/3/layout/HorizontalOrganizationChart"/>
    <dgm:cxn modelId="{476B9437-2EE4-6442-ABE0-7EDB3F688F73}" type="presOf" srcId="{E9D2ACCA-3364-4F42-974E-C784EA42F57E}" destId="{5B40D649-11D7-624F-A3A8-2722874C144C}" srcOrd="0" destOrd="0" presId="urn:microsoft.com/office/officeart/2009/3/layout/HorizontalOrganizationChart"/>
    <dgm:cxn modelId="{84A5833F-51FB-DA44-99A0-7FF853F36563}" type="presOf" srcId="{BAD190C8-E47D-4996-AACA-E187417C6AB2}" destId="{B750F33C-EDDA-5347-AE05-F5073C4B3552}" srcOrd="0" destOrd="0" presId="urn:microsoft.com/office/officeart/2009/3/layout/HorizontalOrganizationChart"/>
    <dgm:cxn modelId="{2F102741-234E-324F-9F7F-41F5633D6637}" type="presOf" srcId="{9B3CF4DA-E23C-4EA2-93B7-C027CA864DCA}" destId="{FA1BB1E6-9096-9745-9E28-82F6A8E745B7}" srcOrd="0" destOrd="0" presId="urn:microsoft.com/office/officeart/2009/3/layout/HorizontalOrganizationChart"/>
    <dgm:cxn modelId="{B5BE9554-5666-47FA-872E-71B6D41FC469}" srcId="{5EE45950-3EE8-4F6C-82A6-F6E9A2F5F595}" destId="{9B3CF4DA-E23C-4EA2-93B7-C027CA864DCA}" srcOrd="0" destOrd="0" parTransId="{FD70680F-4CA1-4C84-AC2C-BA4BB1E67B44}" sibTransId="{58755D71-C9E9-4952-A78B-487D688AB056}"/>
    <dgm:cxn modelId="{0E2B4F65-7029-9C41-B1C2-1AB777370462}" type="presOf" srcId="{69044218-D1F1-4B9C-81CD-4C2A115B1748}" destId="{73F4851D-3E31-D246-B9F3-B27389F3C02C}" srcOrd="0" destOrd="0" presId="urn:microsoft.com/office/officeart/2009/3/layout/HorizontalOrganizationChart"/>
    <dgm:cxn modelId="{D9003475-75E5-1945-81FC-D3F794EDB183}" type="presOf" srcId="{4409C722-8766-4143-A119-47C1B25D8162}" destId="{12533052-37A4-9743-9381-A569D44F2040}" srcOrd="0" destOrd="0" presId="urn:microsoft.com/office/officeart/2009/3/layout/HorizontalOrganizationChart"/>
    <dgm:cxn modelId="{19855479-8194-4DBB-82DB-F3AB20DF3ADD}" srcId="{5EE45950-3EE8-4F6C-82A6-F6E9A2F5F595}" destId="{955837D5-2396-4406-8E65-25644C52258E}" srcOrd="2" destOrd="0" parTransId="{70B7CA6F-3374-4E6F-9944-BFAB92C2C95B}" sibTransId="{D81C8AD4-506E-4BC9-B8EF-B1720D5BC1D4}"/>
    <dgm:cxn modelId="{1D4EBC85-11F3-664B-98E0-65872D55DCD4}" type="presOf" srcId="{5EE45950-3EE8-4F6C-82A6-F6E9A2F5F595}" destId="{0F5274CC-2B2B-8740-BB46-30BD59249522}" srcOrd="0" destOrd="0" presId="urn:microsoft.com/office/officeart/2009/3/layout/HorizontalOrganizationChart"/>
    <dgm:cxn modelId="{90875086-93E9-44EE-AA82-BFEB20827616}" srcId="{955837D5-2396-4406-8E65-25644C52258E}" destId="{F23F7AE9-ACFB-4F8A-8E8A-61C678AD2812}" srcOrd="1" destOrd="0" parTransId="{69044218-D1F1-4B9C-81CD-4C2A115B1748}" sibTransId="{EE978F1F-5703-49E6-9BFF-3A8F129200A9}"/>
    <dgm:cxn modelId="{60087597-8F10-4D2A-A4E7-D908DCE3E290}" srcId="{955837D5-2396-4406-8E65-25644C52258E}" destId="{E9D2ACCA-3364-4F42-974E-C784EA42F57E}" srcOrd="4" destOrd="0" parTransId="{95AD3410-2E22-4104-BDB1-F945594D418A}" sibTransId="{25C57549-35C1-42ED-BDC6-85AC9F7B638B}"/>
    <dgm:cxn modelId="{CE74FB98-DEA9-7743-A8F3-9040C6FA3E50}" type="presOf" srcId="{955837D5-2396-4406-8E65-25644C52258E}" destId="{0533D7F3-A404-BA43-AF6E-5D5896E45FE3}" srcOrd="1" destOrd="0" presId="urn:microsoft.com/office/officeart/2009/3/layout/HorizontalOrganizationChart"/>
    <dgm:cxn modelId="{EF299D9B-C311-1947-A971-CEC34A058EFD}" type="presOf" srcId="{894A2EE5-3A87-4508-A7F6-31701B8D7423}" destId="{F74BC9C6-2E3D-6E4D-9B04-DC29F0DE6A42}" srcOrd="1" destOrd="0" presId="urn:microsoft.com/office/officeart/2009/3/layout/HorizontalOrganizationChart"/>
    <dgm:cxn modelId="{E242B8A0-5D5F-994B-B0E7-3CCF36A0F144}" type="presOf" srcId="{28CE0D60-8836-4EA4-B65A-B126B60E5987}" destId="{455ECB40-C0C2-5944-A0A8-FF932BF470F3}" srcOrd="0" destOrd="0" presId="urn:microsoft.com/office/officeart/2009/3/layout/HorizontalOrganizationChart"/>
    <dgm:cxn modelId="{B0CF56AC-A078-074C-BF4A-056319B8999C}" type="presOf" srcId="{F23F7AE9-ACFB-4F8A-8E8A-61C678AD2812}" destId="{BBE3BF29-30DE-B243-A7BB-D4E6582928B2}" srcOrd="0" destOrd="0" presId="urn:microsoft.com/office/officeart/2009/3/layout/HorizontalOrganizationChart"/>
    <dgm:cxn modelId="{8214C9C5-E5A2-2343-BB6A-5F94550166DC}" type="presOf" srcId="{A186E36D-BFB1-49C0-8BDB-DF4C9D6335A8}" destId="{D85DC7CD-B701-EE40-8A13-8AC1332C2BBD}" srcOrd="0" destOrd="0" presId="urn:microsoft.com/office/officeart/2009/3/layout/HorizontalOrganizationChart"/>
    <dgm:cxn modelId="{69529CCA-535B-454B-90EE-00423C8FB2A2}" srcId="{5EE45950-3EE8-4F6C-82A6-F6E9A2F5F595}" destId="{A186E36D-BFB1-49C0-8BDB-DF4C9D6335A8}" srcOrd="1" destOrd="0" parTransId="{E07D67CF-A7FC-4DE8-B7E6-1016D1C1F6F4}" sibTransId="{EBAA7FF7-8279-4FD8-97F7-C5F495387267}"/>
    <dgm:cxn modelId="{78D783D6-A901-3E4F-BD15-2722F05541E2}" type="presOf" srcId="{95AD3410-2E22-4104-BDB1-F945594D418A}" destId="{0813A753-93B9-D140-A74C-2BF1DC0C17C4}" srcOrd="0" destOrd="0" presId="urn:microsoft.com/office/officeart/2009/3/layout/HorizontalOrganizationChart"/>
    <dgm:cxn modelId="{CC56B3DF-F8F8-E749-97A6-2FD331FA48A9}" type="presOf" srcId="{754D1B29-838F-4E62-8CFC-C918D6E4C5F5}" destId="{C20960E3-8A31-D04B-B446-84D8220D74D3}" srcOrd="0" destOrd="0" presId="urn:microsoft.com/office/officeart/2009/3/layout/HorizontalOrganizationChart"/>
    <dgm:cxn modelId="{8C524FE4-0C96-B242-9AB5-939994EDCD2C}" type="presOf" srcId="{F23F7AE9-ACFB-4F8A-8E8A-61C678AD2812}" destId="{5F9140F2-B6B7-DC47-A535-BF04F4712CFE}" srcOrd="1" destOrd="0" presId="urn:microsoft.com/office/officeart/2009/3/layout/HorizontalOrganizationChart"/>
    <dgm:cxn modelId="{E37CF9EA-A9BD-4445-8646-AB508BC4B93F}" type="presOf" srcId="{4409C722-8766-4143-A119-47C1B25D8162}" destId="{B023A732-D5DE-DD49-BF6A-D3E4D70854E9}" srcOrd="1" destOrd="0" presId="urn:microsoft.com/office/officeart/2009/3/layout/HorizontalOrganizationChart"/>
    <dgm:cxn modelId="{6496F5F2-78C7-4FAC-98C1-51B0413F15F5}" srcId="{955837D5-2396-4406-8E65-25644C52258E}" destId="{BAD190C8-E47D-4996-AACA-E187417C6AB2}" srcOrd="0" destOrd="0" parTransId="{28CE0D60-8836-4EA4-B65A-B126B60E5987}" sibTransId="{0CC55E1C-CCF9-4D4E-85A4-8B10542C33F7}"/>
    <dgm:cxn modelId="{006735A2-D36E-9D4C-92B6-554B9FDD9BB6}" type="presParOf" srcId="{0F5274CC-2B2B-8740-BB46-30BD59249522}" destId="{09976A55-9123-9544-835B-019ED1C0ECFC}" srcOrd="0" destOrd="0" presId="urn:microsoft.com/office/officeart/2009/3/layout/HorizontalOrganizationChart"/>
    <dgm:cxn modelId="{769F0CCB-4560-B944-AE0B-DD96A8268E84}" type="presParOf" srcId="{09976A55-9123-9544-835B-019ED1C0ECFC}" destId="{8BC6EC79-9DFE-5C41-96FB-D002F0ABA5AC}" srcOrd="0" destOrd="0" presId="urn:microsoft.com/office/officeart/2009/3/layout/HorizontalOrganizationChart"/>
    <dgm:cxn modelId="{26E2CD1C-4814-4344-BFF3-B727C3AECD8B}" type="presParOf" srcId="{8BC6EC79-9DFE-5C41-96FB-D002F0ABA5AC}" destId="{FA1BB1E6-9096-9745-9E28-82F6A8E745B7}" srcOrd="0" destOrd="0" presId="urn:microsoft.com/office/officeart/2009/3/layout/HorizontalOrganizationChart"/>
    <dgm:cxn modelId="{77953C65-6DB0-0D49-8A07-EF1C2401AC51}" type="presParOf" srcId="{8BC6EC79-9DFE-5C41-96FB-D002F0ABA5AC}" destId="{F34E4789-06E3-BF48-9458-BB90F1E2FF9E}" srcOrd="1" destOrd="0" presId="urn:microsoft.com/office/officeart/2009/3/layout/HorizontalOrganizationChart"/>
    <dgm:cxn modelId="{F4CC3476-4E1E-8B41-8B08-E06D34AF1879}" type="presParOf" srcId="{09976A55-9123-9544-835B-019ED1C0ECFC}" destId="{3E2A603F-F2C9-DC47-B4EE-E1C7A80CC492}" srcOrd="1" destOrd="0" presId="urn:microsoft.com/office/officeart/2009/3/layout/HorizontalOrganizationChart"/>
    <dgm:cxn modelId="{6643C9B0-0EC0-B145-9FF5-2C3B71D0D215}" type="presParOf" srcId="{09976A55-9123-9544-835B-019ED1C0ECFC}" destId="{C63A67AF-ECE1-B54F-B708-A8473E2F3864}" srcOrd="2" destOrd="0" presId="urn:microsoft.com/office/officeart/2009/3/layout/HorizontalOrganizationChart"/>
    <dgm:cxn modelId="{418D2BF6-30AE-4E4D-A736-5D7F3A7FFD16}" type="presParOf" srcId="{0F5274CC-2B2B-8740-BB46-30BD59249522}" destId="{FD65C4B6-0A31-F241-A387-0949ECA7ED6B}" srcOrd="1" destOrd="0" presId="urn:microsoft.com/office/officeart/2009/3/layout/HorizontalOrganizationChart"/>
    <dgm:cxn modelId="{2C7CB3A8-EC16-1243-9D15-4C022B5C29C5}" type="presParOf" srcId="{FD65C4B6-0A31-F241-A387-0949ECA7ED6B}" destId="{3846B970-85E4-1647-A227-B4FBBFCCB8D0}" srcOrd="0" destOrd="0" presId="urn:microsoft.com/office/officeart/2009/3/layout/HorizontalOrganizationChart"/>
    <dgm:cxn modelId="{72518087-B9F0-0F4C-806E-DE3A703D763C}" type="presParOf" srcId="{3846B970-85E4-1647-A227-B4FBBFCCB8D0}" destId="{D85DC7CD-B701-EE40-8A13-8AC1332C2BBD}" srcOrd="0" destOrd="0" presId="urn:microsoft.com/office/officeart/2009/3/layout/HorizontalOrganizationChart"/>
    <dgm:cxn modelId="{A216C61C-BF13-1B4F-9AC5-BE6432F08BE7}" type="presParOf" srcId="{3846B970-85E4-1647-A227-B4FBBFCCB8D0}" destId="{893616DF-AB88-C24A-A51C-6C3625250603}" srcOrd="1" destOrd="0" presId="urn:microsoft.com/office/officeart/2009/3/layout/HorizontalOrganizationChart"/>
    <dgm:cxn modelId="{F2F80B2C-2174-6F4B-99B8-5AC4113C27D0}" type="presParOf" srcId="{FD65C4B6-0A31-F241-A387-0949ECA7ED6B}" destId="{3CF71B21-71DD-5646-819E-DC09029CE223}" srcOrd="1" destOrd="0" presId="urn:microsoft.com/office/officeart/2009/3/layout/HorizontalOrganizationChart"/>
    <dgm:cxn modelId="{EAB91627-6CD7-0549-BDA3-D5415823C16C}" type="presParOf" srcId="{FD65C4B6-0A31-F241-A387-0949ECA7ED6B}" destId="{92537E66-6747-B743-8C4C-E12EA4A91014}" srcOrd="2" destOrd="0" presId="urn:microsoft.com/office/officeart/2009/3/layout/HorizontalOrganizationChart"/>
    <dgm:cxn modelId="{FB66ED50-92FD-5242-A79E-DB3B1E69F569}" type="presParOf" srcId="{0F5274CC-2B2B-8740-BB46-30BD59249522}" destId="{DB718DFB-B2DA-0E49-95AD-10B0E29082E8}" srcOrd="2" destOrd="0" presId="urn:microsoft.com/office/officeart/2009/3/layout/HorizontalOrganizationChart"/>
    <dgm:cxn modelId="{35B991A3-A559-B34C-AC50-74EE11D99565}" type="presParOf" srcId="{DB718DFB-B2DA-0E49-95AD-10B0E29082E8}" destId="{5FBD3EA9-86EC-AB4A-9C1B-FA184E7C26B2}" srcOrd="0" destOrd="0" presId="urn:microsoft.com/office/officeart/2009/3/layout/HorizontalOrganizationChart"/>
    <dgm:cxn modelId="{5DAC4DD2-0A6E-6E46-926E-FE2258CB4BD0}" type="presParOf" srcId="{5FBD3EA9-86EC-AB4A-9C1B-FA184E7C26B2}" destId="{B89C3E61-5463-D546-8CB4-0DB6E26270A4}" srcOrd="0" destOrd="0" presId="urn:microsoft.com/office/officeart/2009/3/layout/HorizontalOrganizationChart"/>
    <dgm:cxn modelId="{385FAE94-181D-3C48-A51C-DB16BFA6A85C}" type="presParOf" srcId="{5FBD3EA9-86EC-AB4A-9C1B-FA184E7C26B2}" destId="{0533D7F3-A404-BA43-AF6E-5D5896E45FE3}" srcOrd="1" destOrd="0" presId="urn:microsoft.com/office/officeart/2009/3/layout/HorizontalOrganizationChart"/>
    <dgm:cxn modelId="{79846221-2E29-0B41-B3BB-9C54F84CA9FB}" type="presParOf" srcId="{DB718DFB-B2DA-0E49-95AD-10B0E29082E8}" destId="{BDBFDCE4-A8C8-0F4A-90E9-346D43067801}" srcOrd="1" destOrd="0" presId="urn:microsoft.com/office/officeart/2009/3/layout/HorizontalOrganizationChart"/>
    <dgm:cxn modelId="{26CD6B3D-282B-234A-B2BA-92406456E113}" type="presParOf" srcId="{BDBFDCE4-A8C8-0F4A-90E9-346D43067801}" destId="{455ECB40-C0C2-5944-A0A8-FF932BF470F3}" srcOrd="0" destOrd="0" presId="urn:microsoft.com/office/officeart/2009/3/layout/HorizontalOrganizationChart"/>
    <dgm:cxn modelId="{D670EB49-D26B-4D44-9FF6-FE2B2B371C26}" type="presParOf" srcId="{BDBFDCE4-A8C8-0F4A-90E9-346D43067801}" destId="{26E67BD7-414D-7641-A1CD-9BB988FFA81D}" srcOrd="1" destOrd="0" presId="urn:microsoft.com/office/officeart/2009/3/layout/HorizontalOrganizationChart"/>
    <dgm:cxn modelId="{38024829-A2EF-D04D-BFDD-B4FD4FE09E9A}" type="presParOf" srcId="{26E67BD7-414D-7641-A1CD-9BB988FFA81D}" destId="{34CDEAEF-89EF-1441-AFB2-81A0F980381C}" srcOrd="0" destOrd="0" presId="urn:microsoft.com/office/officeart/2009/3/layout/HorizontalOrganizationChart"/>
    <dgm:cxn modelId="{A719D3AD-07B6-7F47-B9CE-9CFDB597E150}" type="presParOf" srcId="{34CDEAEF-89EF-1441-AFB2-81A0F980381C}" destId="{B750F33C-EDDA-5347-AE05-F5073C4B3552}" srcOrd="0" destOrd="0" presId="urn:microsoft.com/office/officeart/2009/3/layout/HorizontalOrganizationChart"/>
    <dgm:cxn modelId="{618676EA-4C1D-004C-BC87-1A7348E5550E}" type="presParOf" srcId="{34CDEAEF-89EF-1441-AFB2-81A0F980381C}" destId="{58563458-2D7B-694D-A38F-46657A8B893E}" srcOrd="1" destOrd="0" presId="urn:microsoft.com/office/officeart/2009/3/layout/HorizontalOrganizationChart"/>
    <dgm:cxn modelId="{13A2BF2F-2C28-2243-B9E9-8D5236F1A092}" type="presParOf" srcId="{26E67BD7-414D-7641-A1CD-9BB988FFA81D}" destId="{7A7AA581-AB68-624C-AD1E-BB1D1B7DB7DC}" srcOrd="1" destOrd="0" presId="urn:microsoft.com/office/officeart/2009/3/layout/HorizontalOrganizationChart"/>
    <dgm:cxn modelId="{86BC6196-D7C7-9B43-B6AA-590485D21EF8}" type="presParOf" srcId="{26E67BD7-414D-7641-A1CD-9BB988FFA81D}" destId="{1FC8043D-11DF-C749-A733-F22BA40409CE}" srcOrd="2" destOrd="0" presId="urn:microsoft.com/office/officeart/2009/3/layout/HorizontalOrganizationChart"/>
    <dgm:cxn modelId="{D4DFDC17-6A4B-004C-81EA-812C1C5986D1}" type="presParOf" srcId="{BDBFDCE4-A8C8-0F4A-90E9-346D43067801}" destId="{73F4851D-3E31-D246-B9F3-B27389F3C02C}" srcOrd="2" destOrd="0" presId="urn:microsoft.com/office/officeart/2009/3/layout/HorizontalOrganizationChart"/>
    <dgm:cxn modelId="{675A9484-4F29-5042-81C1-6359FCAC34F1}" type="presParOf" srcId="{BDBFDCE4-A8C8-0F4A-90E9-346D43067801}" destId="{DBAAB81F-C911-ED44-8E19-68E0D8CE0477}" srcOrd="3" destOrd="0" presId="urn:microsoft.com/office/officeart/2009/3/layout/HorizontalOrganizationChart"/>
    <dgm:cxn modelId="{BE220BA9-EEB8-AD49-8479-668332DCC9B5}" type="presParOf" srcId="{DBAAB81F-C911-ED44-8E19-68E0D8CE0477}" destId="{6768BB8E-4EB9-F64C-AC49-86B715B2F9DA}" srcOrd="0" destOrd="0" presId="urn:microsoft.com/office/officeart/2009/3/layout/HorizontalOrganizationChart"/>
    <dgm:cxn modelId="{E8306F7F-016C-0448-A28E-9A7AF1B2F807}" type="presParOf" srcId="{6768BB8E-4EB9-F64C-AC49-86B715B2F9DA}" destId="{BBE3BF29-30DE-B243-A7BB-D4E6582928B2}" srcOrd="0" destOrd="0" presId="urn:microsoft.com/office/officeart/2009/3/layout/HorizontalOrganizationChart"/>
    <dgm:cxn modelId="{2EDC5063-4E52-7045-838C-C49950FD6CB5}" type="presParOf" srcId="{6768BB8E-4EB9-F64C-AC49-86B715B2F9DA}" destId="{5F9140F2-B6B7-DC47-A535-BF04F4712CFE}" srcOrd="1" destOrd="0" presId="urn:microsoft.com/office/officeart/2009/3/layout/HorizontalOrganizationChart"/>
    <dgm:cxn modelId="{7B2B99EA-111B-504B-ADFD-0737F42CF687}" type="presParOf" srcId="{DBAAB81F-C911-ED44-8E19-68E0D8CE0477}" destId="{2901F2C8-C8B8-A34A-85B9-A592146556D3}" srcOrd="1" destOrd="0" presId="urn:microsoft.com/office/officeart/2009/3/layout/HorizontalOrganizationChart"/>
    <dgm:cxn modelId="{E8EE5649-069C-8A4E-998E-32794F995961}" type="presParOf" srcId="{DBAAB81F-C911-ED44-8E19-68E0D8CE0477}" destId="{FB04A9EC-251E-994C-93E0-6F06A375A066}" srcOrd="2" destOrd="0" presId="urn:microsoft.com/office/officeart/2009/3/layout/HorizontalOrganizationChart"/>
    <dgm:cxn modelId="{1088AEB0-0593-3A49-89F4-3C7F5A12A8E4}" type="presParOf" srcId="{BDBFDCE4-A8C8-0F4A-90E9-346D43067801}" destId="{C20960E3-8A31-D04B-B446-84D8220D74D3}" srcOrd="4" destOrd="0" presId="urn:microsoft.com/office/officeart/2009/3/layout/HorizontalOrganizationChart"/>
    <dgm:cxn modelId="{45299FDD-E436-D14C-BA3D-3B8A7F377CCD}" type="presParOf" srcId="{BDBFDCE4-A8C8-0F4A-90E9-346D43067801}" destId="{CCAF66C2-4399-754A-8319-55951A06DFBA}" srcOrd="5" destOrd="0" presId="urn:microsoft.com/office/officeart/2009/3/layout/HorizontalOrganizationChart"/>
    <dgm:cxn modelId="{7B736947-06C9-0D47-B1A2-CD9140E571F8}" type="presParOf" srcId="{CCAF66C2-4399-754A-8319-55951A06DFBA}" destId="{ED811235-4FCC-5D4B-B740-49B8426057DC}" srcOrd="0" destOrd="0" presId="urn:microsoft.com/office/officeart/2009/3/layout/HorizontalOrganizationChart"/>
    <dgm:cxn modelId="{DE686FF7-BDE1-4147-B16D-F659A7E57471}" type="presParOf" srcId="{ED811235-4FCC-5D4B-B740-49B8426057DC}" destId="{12533052-37A4-9743-9381-A569D44F2040}" srcOrd="0" destOrd="0" presId="urn:microsoft.com/office/officeart/2009/3/layout/HorizontalOrganizationChart"/>
    <dgm:cxn modelId="{55CD06B1-70EE-484F-ADC1-25A32361F0C5}" type="presParOf" srcId="{ED811235-4FCC-5D4B-B740-49B8426057DC}" destId="{B023A732-D5DE-DD49-BF6A-D3E4D70854E9}" srcOrd="1" destOrd="0" presId="urn:microsoft.com/office/officeart/2009/3/layout/HorizontalOrganizationChart"/>
    <dgm:cxn modelId="{4561E3A7-A35D-BE46-9E02-3F002D970797}" type="presParOf" srcId="{CCAF66C2-4399-754A-8319-55951A06DFBA}" destId="{5C82AC0C-31DA-FC4B-B05D-64F1BCE814E7}" srcOrd="1" destOrd="0" presId="urn:microsoft.com/office/officeart/2009/3/layout/HorizontalOrganizationChart"/>
    <dgm:cxn modelId="{A9B4F9FC-161B-4342-8EC9-6AC33F905347}" type="presParOf" srcId="{CCAF66C2-4399-754A-8319-55951A06DFBA}" destId="{EC7BE706-1D06-4146-8953-DBB7ED2D90E0}" srcOrd="2" destOrd="0" presId="urn:microsoft.com/office/officeart/2009/3/layout/HorizontalOrganizationChart"/>
    <dgm:cxn modelId="{202924FC-0452-FB4D-A03E-70EAC7DE485C}" type="presParOf" srcId="{BDBFDCE4-A8C8-0F4A-90E9-346D43067801}" destId="{96343BDF-7B67-264D-B8DE-739A504E0080}" srcOrd="6" destOrd="0" presId="urn:microsoft.com/office/officeart/2009/3/layout/HorizontalOrganizationChart"/>
    <dgm:cxn modelId="{7BD19A5E-9ADE-E147-A1BD-3B0823D95B8E}" type="presParOf" srcId="{BDBFDCE4-A8C8-0F4A-90E9-346D43067801}" destId="{283C89BD-50AD-3143-9F28-ED11C2F3E752}" srcOrd="7" destOrd="0" presId="urn:microsoft.com/office/officeart/2009/3/layout/HorizontalOrganizationChart"/>
    <dgm:cxn modelId="{21C07973-EC44-DC41-9CDC-FBDDF20AE62F}" type="presParOf" srcId="{283C89BD-50AD-3143-9F28-ED11C2F3E752}" destId="{590DE4F0-3A06-0D43-A66A-0B4736A67492}" srcOrd="0" destOrd="0" presId="urn:microsoft.com/office/officeart/2009/3/layout/HorizontalOrganizationChart"/>
    <dgm:cxn modelId="{E3ACD0AC-2E40-CE4A-928F-FC340F1B179E}" type="presParOf" srcId="{590DE4F0-3A06-0D43-A66A-0B4736A67492}" destId="{6404636D-D467-5B4C-9CDC-990DFEE1A119}" srcOrd="0" destOrd="0" presId="urn:microsoft.com/office/officeart/2009/3/layout/HorizontalOrganizationChart"/>
    <dgm:cxn modelId="{255B240A-9135-2247-AA24-FA1441E1B923}" type="presParOf" srcId="{590DE4F0-3A06-0D43-A66A-0B4736A67492}" destId="{F74BC9C6-2E3D-6E4D-9B04-DC29F0DE6A42}" srcOrd="1" destOrd="0" presId="urn:microsoft.com/office/officeart/2009/3/layout/HorizontalOrganizationChart"/>
    <dgm:cxn modelId="{EB1CE7ED-8FF2-5549-895A-DED69960B6B8}" type="presParOf" srcId="{283C89BD-50AD-3143-9F28-ED11C2F3E752}" destId="{648A276A-A37A-9F4D-B051-9D87A7EF8EE2}" srcOrd="1" destOrd="0" presId="urn:microsoft.com/office/officeart/2009/3/layout/HorizontalOrganizationChart"/>
    <dgm:cxn modelId="{051EAEE0-73EE-1842-AC35-DC2236218F4F}" type="presParOf" srcId="{283C89BD-50AD-3143-9F28-ED11C2F3E752}" destId="{42E79C5F-B406-7846-85C5-6C4FACDC876B}" srcOrd="2" destOrd="0" presId="urn:microsoft.com/office/officeart/2009/3/layout/HorizontalOrganizationChart"/>
    <dgm:cxn modelId="{5D1E8433-DE41-3241-BCEA-9FD641FBB1E3}" type="presParOf" srcId="{BDBFDCE4-A8C8-0F4A-90E9-346D43067801}" destId="{0813A753-93B9-D140-A74C-2BF1DC0C17C4}" srcOrd="8" destOrd="0" presId="urn:microsoft.com/office/officeart/2009/3/layout/HorizontalOrganizationChart"/>
    <dgm:cxn modelId="{0249E299-5ACB-8C42-932E-2B4192D0291B}" type="presParOf" srcId="{BDBFDCE4-A8C8-0F4A-90E9-346D43067801}" destId="{9E0A75DE-2D71-4F40-97CA-3017E19A8D49}" srcOrd="9" destOrd="0" presId="urn:microsoft.com/office/officeart/2009/3/layout/HorizontalOrganizationChart"/>
    <dgm:cxn modelId="{CBC5F4FC-839F-2A41-A985-8CD7C0F0C254}" type="presParOf" srcId="{9E0A75DE-2D71-4F40-97CA-3017E19A8D49}" destId="{68AC1A1E-4BAA-DD48-A309-7012DE8AB239}" srcOrd="0" destOrd="0" presId="urn:microsoft.com/office/officeart/2009/3/layout/HorizontalOrganizationChart"/>
    <dgm:cxn modelId="{1957E736-5F0A-114D-8F81-2D60B61EE682}" type="presParOf" srcId="{68AC1A1E-4BAA-DD48-A309-7012DE8AB239}" destId="{5B40D649-11D7-624F-A3A8-2722874C144C}" srcOrd="0" destOrd="0" presId="urn:microsoft.com/office/officeart/2009/3/layout/HorizontalOrganizationChart"/>
    <dgm:cxn modelId="{3CCCA9CF-8EE4-0F42-BF87-9A43068E92CA}" type="presParOf" srcId="{68AC1A1E-4BAA-DD48-A309-7012DE8AB239}" destId="{56D82A5C-4ED1-FF48-8DA2-8DC5E333E27D}" srcOrd="1" destOrd="0" presId="urn:microsoft.com/office/officeart/2009/3/layout/HorizontalOrganizationChart"/>
    <dgm:cxn modelId="{8A83808F-6FEF-404A-A2F9-96036209D731}" type="presParOf" srcId="{9E0A75DE-2D71-4F40-97CA-3017E19A8D49}" destId="{8264C746-4F06-454F-B96B-F1681A531FA2}" srcOrd="1" destOrd="0" presId="urn:microsoft.com/office/officeart/2009/3/layout/HorizontalOrganizationChart"/>
    <dgm:cxn modelId="{BB243162-CCF4-ED48-89C1-A075F6B0CF5A}" type="presParOf" srcId="{9E0A75DE-2D71-4F40-97CA-3017E19A8D49}" destId="{FD48CC44-8A0A-7A4C-9381-6FD02CE1E0B7}" srcOrd="2" destOrd="0" presId="urn:microsoft.com/office/officeart/2009/3/layout/HorizontalOrganizationChart"/>
    <dgm:cxn modelId="{04C4042F-B57F-294A-8102-FE1EEBDF864F}" type="presParOf" srcId="{DB718DFB-B2DA-0E49-95AD-10B0E29082E8}" destId="{33599201-3E40-3742-B4B6-03AA512E80D5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AE8E47B-0FF0-4793-9264-67824C27CC1C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3B467269-CCEC-4B55-A644-8ECF30139399}">
      <dgm:prSet/>
      <dgm:spPr/>
      <dgm:t>
        <a:bodyPr/>
        <a:lstStyle/>
        <a:p>
          <a:r>
            <a:rPr lang="en-US" b="0" i="0" baseline="0"/>
            <a:t>GJPN është </a:t>
          </a:r>
          <a:r>
            <a:rPr lang="en-US" b="1" i="0" baseline="0"/>
            <a:t>instrument i rëndësishëm për drejtësinë ndërkombëtare</a:t>
          </a:r>
          <a:endParaRPr lang="en-US"/>
        </a:p>
      </dgm:t>
    </dgm:pt>
    <dgm:pt modelId="{4DC16FAF-7BD7-4020-B8A0-85CA56B92E77}" type="parTrans" cxnId="{C419709A-DDF1-4623-BB06-B2C025EAB567}">
      <dgm:prSet/>
      <dgm:spPr/>
      <dgm:t>
        <a:bodyPr/>
        <a:lstStyle/>
        <a:p>
          <a:endParaRPr lang="en-US"/>
        </a:p>
      </dgm:t>
    </dgm:pt>
    <dgm:pt modelId="{6DACDAF5-072D-4437-BF03-1C0D6F1DC336}" type="sibTrans" cxnId="{C419709A-DDF1-4623-BB06-B2C025EAB567}">
      <dgm:prSet/>
      <dgm:spPr/>
      <dgm:t>
        <a:bodyPr/>
        <a:lstStyle/>
        <a:p>
          <a:endParaRPr lang="en-US"/>
        </a:p>
      </dgm:t>
    </dgm:pt>
    <dgm:pt modelId="{DBBC6B4F-6F4C-4BF1-861C-7402B20ECBDD}">
      <dgm:prSet/>
      <dgm:spPr/>
      <dgm:t>
        <a:bodyPr/>
        <a:lstStyle/>
        <a:p>
          <a:r>
            <a:rPr lang="en-US" b="0" i="0" baseline="0"/>
            <a:t>Sfidat duhet tejkaluar për efektivitet</a:t>
          </a:r>
          <a:endParaRPr lang="en-US"/>
        </a:p>
      </dgm:t>
    </dgm:pt>
    <dgm:pt modelId="{E3D1AD06-221A-4193-B07C-C65B33BAD227}" type="parTrans" cxnId="{66D61200-F492-48DF-8E39-2D464ECAE82E}">
      <dgm:prSet/>
      <dgm:spPr/>
      <dgm:t>
        <a:bodyPr/>
        <a:lstStyle/>
        <a:p>
          <a:endParaRPr lang="en-US"/>
        </a:p>
      </dgm:t>
    </dgm:pt>
    <dgm:pt modelId="{8876C092-2307-4A2C-9E78-4DC313F9B5FB}" type="sibTrans" cxnId="{66D61200-F492-48DF-8E39-2D464ECAE82E}">
      <dgm:prSet/>
      <dgm:spPr/>
      <dgm:t>
        <a:bodyPr/>
        <a:lstStyle/>
        <a:p>
          <a:endParaRPr lang="en-US"/>
        </a:p>
      </dgm:t>
    </dgm:pt>
    <dgm:pt modelId="{B11F29A5-45CF-4F81-A312-55BA1D202285}">
      <dgm:prSet/>
      <dgm:spPr/>
      <dgm:t>
        <a:bodyPr/>
        <a:lstStyle/>
        <a:p>
          <a:r>
            <a:rPr lang="en-US" b="0" i="0" baseline="0" dirty="0"/>
            <a:t>Raste </a:t>
          </a:r>
          <a:r>
            <a:rPr lang="en-US" b="0" i="0" baseline="0" dirty="0" err="1"/>
            <a:t>të</a:t>
          </a:r>
          <a:r>
            <a:rPr lang="en-US" b="0" i="0" baseline="0" dirty="0"/>
            <a:t> </a:t>
          </a:r>
          <a:r>
            <a:rPr lang="en-US" b="0" i="0" baseline="0" dirty="0" err="1"/>
            <a:t>suksesshme</a:t>
          </a:r>
          <a:r>
            <a:rPr lang="en-US" b="0" i="0" baseline="0" dirty="0"/>
            <a:t> </a:t>
          </a:r>
          <a:r>
            <a:rPr lang="en-US" b="0" i="0" baseline="0" dirty="0" err="1"/>
            <a:t>tregojnë</a:t>
          </a:r>
          <a:r>
            <a:rPr lang="en-US" b="0" i="0" baseline="0" dirty="0"/>
            <a:t> </a:t>
          </a:r>
          <a:r>
            <a:rPr lang="en-US" b="1" i="0" baseline="0" dirty="0" err="1"/>
            <a:t>mundësinë</a:t>
          </a:r>
          <a:r>
            <a:rPr lang="en-US" b="1" i="0" baseline="0" dirty="0"/>
            <a:t> e </a:t>
          </a:r>
          <a:r>
            <a:rPr lang="en-US" b="1" i="0" baseline="0" dirty="0" err="1"/>
            <a:t>ndëshkimit</a:t>
          </a:r>
          <a:r>
            <a:rPr lang="en-US" b="1" i="0" baseline="0" dirty="0"/>
            <a:t> </a:t>
          </a:r>
          <a:r>
            <a:rPr lang="en-US" b="1" i="0" baseline="0" dirty="0" err="1"/>
            <a:t>për</a:t>
          </a:r>
          <a:r>
            <a:rPr lang="en-US" b="1" i="0" baseline="0" dirty="0"/>
            <a:t> </a:t>
          </a:r>
          <a:r>
            <a:rPr lang="en-US" b="1" i="0" baseline="0" dirty="0" err="1"/>
            <a:t>krime</a:t>
          </a:r>
          <a:r>
            <a:rPr lang="en-US" b="1" i="0" baseline="0" dirty="0"/>
            <a:t> </a:t>
          </a:r>
          <a:r>
            <a:rPr lang="en-US" b="1" i="0" baseline="0" dirty="0" err="1"/>
            <a:t>të</a:t>
          </a:r>
          <a:r>
            <a:rPr lang="en-US" b="1" i="0" baseline="0" dirty="0"/>
            <a:t> </a:t>
          </a:r>
          <a:r>
            <a:rPr lang="en-US" b="1" i="0" baseline="0" dirty="0" err="1"/>
            <a:t>rënda</a:t>
          </a:r>
          <a:endParaRPr lang="en-US" dirty="0"/>
        </a:p>
      </dgm:t>
    </dgm:pt>
    <dgm:pt modelId="{1F83748E-B42D-47A1-BCDF-38B85ECD6FB5}" type="parTrans" cxnId="{79B6874E-4741-41DF-A632-C94C4509AE29}">
      <dgm:prSet/>
      <dgm:spPr/>
      <dgm:t>
        <a:bodyPr/>
        <a:lstStyle/>
        <a:p>
          <a:endParaRPr lang="en-US"/>
        </a:p>
      </dgm:t>
    </dgm:pt>
    <dgm:pt modelId="{4D424447-6DE4-46F0-819B-714375FF5A41}" type="sibTrans" cxnId="{79B6874E-4741-41DF-A632-C94C4509AE29}">
      <dgm:prSet/>
      <dgm:spPr/>
      <dgm:t>
        <a:bodyPr/>
        <a:lstStyle/>
        <a:p>
          <a:endParaRPr lang="en-US"/>
        </a:p>
      </dgm:t>
    </dgm:pt>
    <dgm:pt modelId="{BEC60DC0-8658-E747-9B9A-0C9C11F3E1AE}" type="pres">
      <dgm:prSet presAssocID="{BAE8E47B-0FF0-4793-9264-67824C27CC1C}" presName="linear" presStyleCnt="0">
        <dgm:presLayoutVars>
          <dgm:animLvl val="lvl"/>
          <dgm:resizeHandles val="exact"/>
        </dgm:presLayoutVars>
      </dgm:prSet>
      <dgm:spPr/>
    </dgm:pt>
    <dgm:pt modelId="{792B9C76-569D-9640-A058-3F1C7CADA3C0}" type="pres">
      <dgm:prSet presAssocID="{3B467269-CCEC-4B55-A644-8ECF30139399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DE306904-329D-AE4B-9B4A-A48E033C7663}" type="pres">
      <dgm:prSet presAssocID="{6DACDAF5-072D-4437-BF03-1C0D6F1DC336}" presName="spacer" presStyleCnt="0"/>
      <dgm:spPr/>
    </dgm:pt>
    <dgm:pt modelId="{624B0195-0FBC-824F-9CE4-1C9973886F5A}" type="pres">
      <dgm:prSet presAssocID="{DBBC6B4F-6F4C-4BF1-861C-7402B20ECBDD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14F88946-8D6F-024C-B09A-F159538A7C98}" type="pres">
      <dgm:prSet presAssocID="{8876C092-2307-4A2C-9E78-4DC313F9B5FB}" presName="spacer" presStyleCnt="0"/>
      <dgm:spPr/>
    </dgm:pt>
    <dgm:pt modelId="{7CACDCF8-3C31-F04B-939B-D6D86E36C6CF}" type="pres">
      <dgm:prSet presAssocID="{B11F29A5-45CF-4F81-A312-55BA1D202285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66D61200-F492-48DF-8E39-2D464ECAE82E}" srcId="{BAE8E47B-0FF0-4793-9264-67824C27CC1C}" destId="{DBBC6B4F-6F4C-4BF1-861C-7402B20ECBDD}" srcOrd="1" destOrd="0" parTransId="{E3D1AD06-221A-4193-B07C-C65B33BAD227}" sibTransId="{8876C092-2307-4A2C-9E78-4DC313F9B5FB}"/>
    <dgm:cxn modelId="{B2204505-5EB6-AC40-AD81-E01CF167CF01}" type="presOf" srcId="{BAE8E47B-0FF0-4793-9264-67824C27CC1C}" destId="{BEC60DC0-8658-E747-9B9A-0C9C11F3E1AE}" srcOrd="0" destOrd="0" presId="urn:microsoft.com/office/officeart/2005/8/layout/vList2"/>
    <dgm:cxn modelId="{D2DD2207-F18B-E14C-A728-256943969002}" type="presOf" srcId="{3B467269-CCEC-4B55-A644-8ECF30139399}" destId="{792B9C76-569D-9640-A058-3F1C7CADA3C0}" srcOrd="0" destOrd="0" presId="urn:microsoft.com/office/officeart/2005/8/layout/vList2"/>
    <dgm:cxn modelId="{79B6874E-4741-41DF-A632-C94C4509AE29}" srcId="{BAE8E47B-0FF0-4793-9264-67824C27CC1C}" destId="{B11F29A5-45CF-4F81-A312-55BA1D202285}" srcOrd="2" destOrd="0" parTransId="{1F83748E-B42D-47A1-BCDF-38B85ECD6FB5}" sibTransId="{4D424447-6DE4-46F0-819B-714375FF5A41}"/>
    <dgm:cxn modelId="{B417E97C-F068-6942-92F7-B5C1AA9F67CC}" type="presOf" srcId="{B11F29A5-45CF-4F81-A312-55BA1D202285}" destId="{7CACDCF8-3C31-F04B-939B-D6D86E36C6CF}" srcOrd="0" destOrd="0" presId="urn:microsoft.com/office/officeart/2005/8/layout/vList2"/>
    <dgm:cxn modelId="{C419709A-DDF1-4623-BB06-B2C025EAB567}" srcId="{BAE8E47B-0FF0-4793-9264-67824C27CC1C}" destId="{3B467269-CCEC-4B55-A644-8ECF30139399}" srcOrd="0" destOrd="0" parTransId="{4DC16FAF-7BD7-4020-B8A0-85CA56B92E77}" sibTransId="{6DACDAF5-072D-4437-BF03-1C0D6F1DC336}"/>
    <dgm:cxn modelId="{2258B4AB-5BAC-044D-9133-B87748C48CAC}" type="presOf" srcId="{DBBC6B4F-6F4C-4BF1-861C-7402B20ECBDD}" destId="{624B0195-0FBC-824F-9CE4-1C9973886F5A}" srcOrd="0" destOrd="0" presId="urn:microsoft.com/office/officeart/2005/8/layout/vList2"/>
    <dgm:cxn modelId="{41182E56-78E9-F446-80B8-749E7EE63257}" type="presParOf" srcId="{BEC60DC0-8658-E747-9B9A-0C9C11F3E1AE}" destId="{792B9C76-569D-9640-A058-3F1C7CADA3C0}" srcOrd="0" destOrd="0" presId="urn:microsoft.com/office/officeart/2005/8/layout/vList2"/>
    <dgm:cxn modelId="{2369EC51-038F-E540-B212-FD292D5C72E8}" type="presParOf" srcId="{BEC60DC0-8658-E747-9B9A-0C9C11F3E1AE}" destId="{DE306904-329D-AE4B-9B4A-A48E033C7663}" srcOrd="1" destOrd="0" presId="urn:microsoft.com/office/officeart/2005/8/layout/vList2"/>
    <dgm:cxn modelId="{DF2BF6F5-FBA2-834A-B566-71BF6AFC8C8B}" type="presParOf" srcId="{BEC60DC0-8658-E747-9B9A-0C9C11F3E1AE}" destId="{624B0195-0FBC-824F-9CE4-1C9973886F5A}" srcOrd="2" destOrd="0" presId="urn:microsoft.com/office/officeart/2005/8/layout/vList2"/>
    <dgm:cxn modelId="{69E2147C-7DFF-484E-B3DD-ABCF47A2C910}" type="presParOf" srcId="{BEC60DC0-8658-E747-9B9A-0C9C11F3E1AE}" destId="{14F88946-8D6F-024C-B09A-F159538A7C98}" srcOrd="3" destOrd="0" presId="urn:microsoft.com/office/officeart/2005/8/layout/vList2"/>
    <dgm:cxn modelId="{E46D8568-C503-2A45-8C3D-8D81C1AE779D}" type="presParOf" srcId="{BEC60DC0-8658-E747-9B9A-0C9C11F3E1AE}" destId="{7CACDCF8-3C31-F04B-939B-D6D86E36C6CF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6885F3-1B40-4F42-9FC7-15C1B112C674}">
      <dsp:nvSpPr>
        <dsp:cNvPr id="0" name=""/>
        <dsp:cNvSpPr/>
      </dsp:nvSpPr>
      <dsp:spPr>
        <a:xfrm>
          <a:off x="0" y="24574"/>
          <a:ext cx="5607050" cy="142857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b="0" i="0" kern="1200" baseline="0"/>
            <a:t>Gjykatë </a:t>
          </a:r>
          <a:r>
            <a:rPr lang="en-US" sz="3700" b="1" i="0" kern="1200" baseline="0"/>
            <a:t>për krime ndërkombëtare penale</a:t>
          </a:r>
          <a:endParaRPr lang="en-US" sz="3700" kern="1200"/>
        </a:p>
      </dsp:txBody>
      <dsp:txXfrm>
        <a:off x="69737" y="94311"/>
        <a:ext cx="5467576" cy="1289096"/>
      </dsp:txXfrm>
    </dsp:sp>
    <dsp:sp modelId="{1C741C9B-6659-F04B-AF0F-C2040D767FFA}">
      <dsp:nvSpPr>
        <dsp:cNvPr id="0" name=""/>
        <dsp:cNvSpPr/>
      </dsp:nvSpPr>
      <dsp:spPr>
        <a:xfrm>
          <a:off x="0" y="1559704"/>
          <a:ext cx="5607050" cy="1428570"/>
        </a:xfrm>
        <a:prstGeom prst="roundRect">
          <a:avLst/>
        </a:prstGeom>
        <a:gradFill rotWithShape="0">
          <a:gsLst>
            <a:gs pos="0">
              <a:schemeClr val="accent2">
                <a:hueOff val="-10351890"/>
                <a:satOff val="45859"/>
                <a:lumOff val="-16864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2">
                <a:hueOff val="-10351890"/>
                <a:satOff val="45859"/>
                <a:lumOff val="-16864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2">
                <a:hueOff val="-10351890"/>
                <a:satOff val="45859"/>
                <a:lumOff val="-16864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b="0" i="0" kern="1200" baseline="0"/>
            <a:t>Ndjek:</a:t>
          </a:r>
          <a:endParaRPr lang="en-US" sz="3700" kern="1200"/>
        </a:p>
      </dsp:txBody>
      <dsp:txXfrm>
        <a:off x="69737" y="1629441"/>
        <a:ext cx="5467576" cy="1289096"/>
      </dsp:txXfrm>
    </dsp:sp>
    <dsp:sp modelId="{BD299D59-028C-0747-956F-31FC7B74C81E}">
      <dsp:nvSpPr>
        <dsp:cNvPr id="0" name=""/>
        <dsp:cNvSpPr/>
      </dsp:nvSpPr>
      <dsp:spPr>
        <a:xfrm>
          <a:off x="0" y="2988275"/>
          <a:ext cx="5607050" cy="19147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8024" tIns="46990" rIns="263144" bIns="46990" numCol="1" spcCol="1270" anchor="t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900" b="0" i="0" kern="1200" baseline="0" dirty="0" err="1"/>
            <a:t>Genocidin</a:t>
          </a:r>
          <a:endParaRPr lang="en-US" sz="2900" kern="1200" dirty="0"/>
        </a:p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900" b="0" i="0" kern="1200" baseline="0"/>
            <a:t>Krime kundër njerëzimit</a:t>
          </a:r>
          <a:endParaRPr lang="en-US" sz="2900" kern="1200"/>
        </a:p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900" b="0" i="0" kern="1200" baseline="0"/>
            <a:t>Krime lufte</a:t>
          </a:r>
          <a:endParaRPr lang="en-US" sz="2900" kern="1200"/>
        </a:p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900" b="0" i="0" kern="1200" baseline="0"/>
            <a:t>Krime agresion</a:t>
          </a:r>
          <a:endParaRPr lang="en-US" sz="2900" kern="1200"/>
        </a:p>
      </dsp:txBody>
      <dsp:txXfrm>
        <a:off x="0" y="2988275"/>
        <a:ext cx="5607050" cy="191475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F6D0E94-0AC1-CD48-A661-E2144E5A3743}">
      <dsp:nvSpPr>
        <dsp:cNvPr id="0" name=""/>
        <dsp:cNvSpPr/>
      </dsp:nvSpPr>
      <dsp:spPr>
        <a:xfrm>
          <a:off x="0" y="8149"/>
          <a:ext cx="5607050" cy="157950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b="1" i="0" kern="1200" baseline="0"/>
            <a:t>Traktati i Romës (1998)</a:t>
          </a:r>
          <a:endParaRPr lang="en-US" sz="3000" kern="1200"/>
        </a:p>
      </dsp:txBody>
      <dsp:txXfrm>
        <a:off x="77105" y="85254"/>
        <a:ext cx="5452840" cy="1425290"/>
      </dsp:txXfrm>
    </dsp:sp>
    <dsp:sp modelId="{4D92E26C-0636-CA49-836F-5A80A673080B}">
      <dsp:nvSpPr>
        <dsp:cNvPr id="0" name=""/>
        <dsp:cNvSpPr/>
      </dsp:nvSpPr>
      <dsp:spPr>
        <a:xfrm>
          <a:off x="0" y="1674049"/>
          <a:ext cx="5607050" cy="1579500"/>
        </a:xfrm>
        <a:prstGeom prst="roundRect">
          <a:avLst/>
        </a:prstGeom>
        <a:gradFill rotWithShape="0">
          <a:gsLst>
            <a:gs pos="0">
              <a:schemeClr val="accent2">
                <a:hueOff val="-5175945"/>
                <a:satOff val="22930"/>
                <a:lumOff val="-8432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2">
                <a:hueOff val="-5175945"/>
                <a:satOff val="22930"/>
                <a:lumOff val="-8432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2">
                <a:hueOff val="-5175945"/>
                <a:satOff val="22930"/>
                <a:lumOff val="-8432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b="0" i="0" kern="1200" baseline="0"/>
            <a:t>Funksionon nga </a:t>
          </a:r>
          <a:r>
            <a:rPr lang="en-US" sz="3000" b="1" i="0" kern="1200" baseline="0"/>
            <a:t>1 korriku 2002</a:t>
          </a:r>
          <a:endParaRPr lang="en-US" sz="3000" kern="1200"/>
        </a:p>
      </dsp:txBody>
      <dsp:txXfrm>
        <a:off x="77105" y="1751154"/>
        <a:ext cx="5452840" cy="1425290"/>
      </dsp:txXfrm>
    </dsp:sp>
    <dsp:sp modelId="{DEFE58F7-CAEA-E94A-960D-B786EF78D5D6}">
      <dsp:nvSpPr>
        <dsp:cNvPr id="0" name=""/>
        <dsp:cNvSpPr/>
      </dsp:nvSpPr>
      <dsp:spPr>
        <a:xfrm>
          <a:off x="0" y="3339950"/>
          <a:ext cx="5607050" cy="1579500"/>
        </a:xfrm>
        <a:prstGeom prst="roundRect">
          <a:avLst/>
        </a:prstGeom>
        <a:gradFill rotWithShape="0">
          <a:gsLst>
            <a:gs pos="0">
              <a:schemeClr val="accent2">
                <a:hueOff val="-10351890"/>
                <a:satOff val="45859"/>
                <a:lumOff val="-16864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2">
                <a:hueOff val="-10351890"/>
                <a:satOff val="45859"/>
                <a:lumOff val="-16864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2">
                <a:hueOff val="-10351890"/>
                <a:satOff val="45859"/>
                <a:lumOff val="-16864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b="1" i="0" kern="1200" baseline="0" dirty="0" err="1"/>
            <a:t>Pavarur</a:t>
          </a:r>
          <a:r>
            <a:rPr lang="en-US" sz="3000" b="1" i="0" kern="1200" baseline="0" dirty="0"/>
            <a:t> </a:t>
          </a:r>
          <a:r>
            <a:rPr lang="en-US" sz="3000" b="1" i="0" kern="1200" baseline="0" dirty="0" err="1"/>
            <a:t>nga</a:t>
          </a:r>
          <a:r>
            <a:rPr lang="en-US" sz="3000" b="1" i="0" kern="1200" baseline="0" dirty="0"/>
            <a:t> OKB</a:t>
          </a:r>
          <a:r>
            <a:rPr lang="en-US" sz="3000" b="0" i="0" kern="1200" baseline="0" dirty="0"/>
            <a:t>, </a:t>
          </a:r>
          <a:r>
            <a:rPr lang="en-US" sz="3000" b="0" i="0" kern="1200" baseline="0" dirty="0" err="1"/>
            <a:t>bashkëpunim</a:t>
          </a:r>
          <a:r>
            <a:rPr lang="en-US" sz="3000" b="0" i="0" kern="1200" baseline="0" dirty="0"/>
            <a:t> </a:t>
          </a:r>
          <a:r>
            <a:rPr lang="en-US" sz="3000" b="0" i="0" kern="1200" baseline="0" dirty="0" err="1"/>
            <a:t>i</a:t>
          </a:r>
          <a:r>
            <a:rPr lang="en-US" sz="3000" b="0" i="0" kern="1200" baseline="0" dirty="0"/>
            <a:t> </a:t>
          </a:r>
          <a:r>
            <a:rPr lang="en-US" sz="3000" b="0" i="0" kern="1200" baseline="0" dirty="0" err="1"/>
            <a:t>kufizuar</a:t>
          </a:r>
          <a:br>
            <a:rPr lang="en-US" sz="3000" b="0" i="0" kern="1200" baseline="0" dirty="0"/>
          </a:br>
          <a:endParaRPr lang="en-US" sz="3000" kern="1200" dirty="0"/>
        </a:p>
      </dsp:txBody>
      <dsp:txXfrm>
        <a:off x="77105" y="3417055"/>
        <a:ext cx="5452840" cy="142529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BC852C-6E03-9D4D-A689-B9CE1AF6EFEF}">
      <dsp:nvSpPr>
        <dsp:cNvPr id="0" name=""/>
        <dsp:cNvSpPr/>
      </dsp:nvSpPr>
      <dsp:spPr>
        <a:xfrm>
          <a:off x="0" y="86719"/>
          <a:ext cx="5607050" cy="60840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Gjykata e shkallës së parë:</a:t>
          </a:r>
        </a:p>
      </dsp:txBody>
      <dsp:txXfrm>
        <a:off x="29700" y="116419"/>
        <a:ext cx="5547650" cy="549000"/>
      </dsp:txXfrm>
    </dsp:sp>
    <dsp:sp modelId="{F66CBD22-060D-E441-BE5B-FB80F9C6CF0F}">
      <dsp:nvSpPr>
        <dsp:cNvPr id="0" name=""/>
        <dsp:cNvSpPr/>
      </dsp:nvSpPr>
      <dsp:spPr>
        <a:xfrm>
          <a:off x="0" y="695119"/>
          <a:ext cx="5607050" cy="2649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8024" tIns="20320" rIns="113792" bIns="2032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en-US" sz="1200" kern="1200" dirty="0"/>
        </a:p>
      </dsp:txBody>
      <dsp:txXfrm>
        <a:off x="0" y="695119"/>
        <a:ext cx="5607050" cy="264960"/>
      </dsp:txXfrm>
    </dsp:sp>
    <dsp:sp modelId="{29AE0854-9BBD-244F-94E6-465C40FEC16A}">
      <dsp:nvSpPr>
        <dsp:cNvPr id="0" name=""/>
        <dsp:cNvSpPr/>
      </dsp:nvSpPr>
      <dsp:spPr>
        <a:xfrm>
          <a:off x="0" y="960079"/>
          <a:ext cx="5607050" cy="608400"/>
        </a:xfrm>
        <a:prstGeom prst="roundRect">
          <a:avLst/>
        </a:prstGeom>
        <a:gradFill rotWithShape="0">
          <a:gsLst>
            <a:gs pos="0">
              <a:schemeClr val="accent2">
                <a:hueOff val="-1725315"/>
                <a:satOff val="7643"/>
                <a:lumOff val="-2811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2">
                <a:hueOff val="-1725315"/>
                <a:satOff val="7643"/>
                <a:lumOff val="-2811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2">
                <a:hueOff val="-1725315"/>
                <a:satOff val="7643"/>
                <a:lumOff val="-2811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/>
            <a:t>Çështja e “përgjegjësisë komanduese”kerkon te vertetohet:</a:t>
          </a:r>
          <a:endParaRPr lang="en-US" sz="1600" kern="1200"/>
        </a:p>
      </dsp:txBody>
      <dsp:txXfrm>
        <a:off x="29700" y="989779"/>
        <a:ext cx="5547650" cy="549000"/>
      </dsp:txXfrm>
    </dsp:sp>
    <dsp:sp modelId="{0485A6CB-D696-D047-84CA-A3533E3DC64A}">
      <dsp:nvSpPr>
        <dsp:cNvPr id="0" name=""/>
        <dsp:cNvSpPr/>
      </dsp:nvSpPr>
      <dsp:spPr>
        <a:xfrm>
          <a:off x="0" y="1614559"/>
          <a:ext cx="5607050" cy="608400"/>
        </a:xfrm>
        <a:prstGeom prst="roundRect">
          <a:avLst/>
        </a:prstGeom>
        <a:gradFill rotWithShape="0">
          <a:gsLst>
            <a:gs pos="0">
              <a:schemeClr val="accent2">
                <a:hueOff val="-3450630"/>
                <a:satOff val="15286"/>
                <a:lumOff val="-5621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2">
                <a:hueOff val="-3450630"/>
                <a:satOff val="15286"/>
                <a:lumOff val="-5621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2">
                <a:hueOff val="-3450630"/>
                <a:satOff val="15286"/>
                <a:lumOff val="-5621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Kontroll efektiv mbi trupat</a:t>
          </a:r>
        </a:p>
      </dsp:txBody>
      <dsp:txXfrm>
        <a:off x="29700" y="1644259"/>
        <a:ext cx="5547650" cy="549000"/>
      </dsp:txXfrm>
    </dsp:sp>
    <dsp:sp modelId="{6B2560E4-4F30-2942-8226-6A079EBD1D92}">
      <dsp:nvSpPr>
        <dsp:cNvPr id="0" name=""/>
        <dsp:cNvSpPr/>
      </dsp:nvSpPr>
      <dsp:spPr>
        <a:xfrm>
          <a:off x="0" y="2269039"/>
          <a:ext cx="5607050" cy="608400"/>
        </a:xfrm>
        <a:prstGeom prst="roundRect">
          <a:avLst/>
        </a:prstGeom>
        <a:gradFill rotWithShape="0">
          <a:gsLst>
            <a:gs pos="0">
              <a:schemeClr val="accent2">
                <a:hueOff val="-5175945"/>
                <a:satOff val="22930"/>
                <a:lumOff val="-8432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2">
                <a:hueOff val="-5175945"/>
                <a:satOff val="22930"/>
                <a:lumOff val="-8432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2">
                <a:hueOff val="-5175945"/>
                <a:satOff val="22930"/>
                <a:lumOff val="-8432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 err="1"/>
            <a:t>Dijeni</a:t>
          </a:r>
          <a:r>
            <a:rPr lang="en-US" sz="1600" kern="1200" dirty="0"/>
            <a:t> </a:t>
          </a:r>
          <a:r>
            <a:rPr lang="en-US" sz="1600" kern="1200" dirty="0" err="1"/>
            <a:t>për</a:t>
          </a:r>
          <a:r>
            <a:rPr lang="en-US" sz="1600" kern="1200" dirty="0"/>
            <a:t> </a:t>
          </a:r>
          <a:r>
            <a:rPr lang="en-US" sz="1600" kern="1200" dirty="0" err="1"/>
            <a:t>krimet</a:t>
          </a:r>
          <a:endParaRPr lang="en-US" sz="1600" kern="1200" dirty="0"/>
        </a:p>
      </dsp:txBody>
      <dsp:txXfrm>
        <a:off x="29700" y="2298739"/>
        <a:ext cx="5547650" cy="549000"/>
      </dsp:txXfrm>
    </dsp:sp>
    <dsp:sp modelId="{A555A66A-80BC-5741-82A3-5F7D77CDE040}">
      <dsp:nvSpPr>
        <dsp:cNvPr id="0" name=""/>
        <dsp:cNvSpPr/>
      </dsp:nvSpPr>
      <dsp:spPr>
        <a:xfrm>
          <a:off x="0" y="2923519"/>
          <a:ext cx="5607050" cy="608400"/>
        </a:xfrm>
        <a:prstGeom prst="roundRect">
          <a:avLst/>
        </a:prstGeom>
        <a:gradFill rotWithShape="0">
          <a:gsLst>
            <a:gs pos="0">
              <a:schemeClr val="accent2">
                <a:hueOff val="-6901260"/>
                <a:satOff val="30573"/>
                <a:lumOff val="-11243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2">
                <a:hueOff val="-6901260"/>
                <a:satOff val="30573"/>
                <a:lumOff val="-11243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2">
                <a:hueOff val="-6901260"/>
                <a:satOff val="30573"/>
                <a:lumOff val="-11243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Dështim për të vepruar</a:t>
          </a:r>
        </a:p>
      </dsp:txBody>
      <dsp:txXfrm>
        <a:off x="29700" y="2953219"/>
        <a:ext cx="5547650" cy="549000"/>
      </dsp:txXfrm>
    </dsp:sp>
    <dsp:sp modelId="{D383A12C-A45E-774A-B8B9-75AA21C2B94D}">
      <dsp:nvSpPr>
        <dsp:cNvPr id="0" name=""/>
        <dsp:cNvSpPr/>
      </dsp:nvSpPr>
      <dsp:spPr>
        <a:xfrm>
          <a:off x="0" y="3578000"/>
          <a:ext cx="5607050" cy="608400"/>
        </a:xfrm>
        <a:prstGeom prst="roundRect">
          <a:avLst/>
        </a:prstGeom>
        <a:gradFill rotWithShape="0">
          <a:gsLst>
            <a:gs pos="0">
              <a:schemeClr val="accent2">
                <a:hueOff val="-8626575"/>
                <a:satOff val="38216"/>
                <a:lumOff val="-14053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2">
                <a:hueOff val="-8626575"/>
                <a:satOff val="38216"/>
                <a:lumOff val="-14053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2">
                <a:hueOff val="-8626575"/>
                <a:satOff val="38216"/>
                <a:lumOff val="-14053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Në këtë rast:</a:t>
          </a:r>
        </a:p>
      </dsp:txBody>
      <dsp:txXfrm>
        <a:off x="29700" y="3607700"/>
        <a:ext cx="5547650" cy="549000"/>
      </dsp:txXfrm>
    </dsp:sp>
    <dsp:sp modelId="{5A3F16B4-5350-634E-80DE-A2D56F557028}">
      <dsp:nvSpPr>
        <dsp:cNvPr id="0" name=""/>
        <dsp:cNvSpPr/>
      </dsp:nvSpPr>
      <dsp:spPr>
        <a:xfrm>
          <a:off x="0" y="4232480"/>
          <a:ext cx="5607050" cy="608400"/>
        </a:xfrm>
        <a:prstGeom prst="roundRect">
          <a:avLst/>
        </a:prstGeom>
        <a:gradFill rotWithShape="0">
          <a:gsLst>
            <a:gs pos="0">
              <a:schemeClr val="accent2">
                <a:hueOff val="-10351890"/>
                <a:satOff val="45859"/>
                <a:lumOff val="-16864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2">
                <a:hueOff val="-10351890"/>
                <a:satOff val="45859"/>
                <a:lumOff val="-16864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2">
                <a:hueOff val="-10351890"/>
                <a:satOff val="45859"/>
                <a:lumOff val="-16864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Gjykata tha se </a:t>
          </a:r>
          <a:r>
            <a:rPr lang="en-US" sz="1600" b="1" kern="1200"/>
            <a:t>ky standard nuk u plotësua mjaftueshëm</a:t>
          </a:r>
          <a:endParaRPr lang="en-US" sz="1600" kern="1200"/>
        </a:p>
      </dsp:txBody>
      <dsp:txXfrm>
        <a:off x="29700" y="4262180"/>
        <a:ext cx="5547650" cy="5490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13A753-93B9-D140-A74C-2BF1DC0C17C4}">
      <dsp:nvSpPr>
        <dsp:cNvPr id="0" name=""/>
        <dsp:cNvSpPr/>
      </dsp:nvSpPr>
      <dsp:spPr>
        <a:xfrm>
          <a:off x="2560201" y="2463800"/>
          <a:ext cx="486647" cy="20925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43323" y="0"/>
              </a:lnTo>
              <a:lnTo>
                <a:pt x="243323" y="2092582"/>
              </a:lnTo>
              <a:lnTo>
                <a:pt x="486647" y="2092582"/>
              </a:lnTo>
            </a:path>
          </a:pathLst>
        </a:custGeom>
        <a:noFill/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343BDF-7B67-264D-B8DE-739A504E0080}">
      <dsp:nvSpPr>
        <dsp:cNvPr id="0" name=""/>
        <dsp:cNvSpPr/>
      </dsp:nvSpPr>
      <dsp:spPr>
        <a:xfrm>
          <a:off x="2560201" y="2463800"/>
          <a:ext cx="486647" cy="10462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43323" y="0"/>
              </a:lnTo>
              <a:lnTo>
                <a:pt x="243323" y="1046291"/>
              </a:lnTo>
              <a:lnTo>
                <a:pt x="486647" y="1046291"/>
              </a:lnTo>
            </a:path>
          </a:pathLst>
        </a:custGeom>
        <a:noFill/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20960E3-8A31-D04B-B446-84D8220D74D3}">
      <dsp:nvSpPr>
        <dsp:cNvPr id="0" name=""/>
        <dsp:cNvSpPr/>
      </dsp:nvSpPr>
      <dsp:spPr>
        <a:xfrm>
          <a:off x="2560201" y="2418080"/>
          <a:ext cx="48664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86647" y="45720"/>
              </a:lnTo>
            </a:path>
          </a:pathLst>
        </a:custGeom>
        <a:noFill/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3F4851D-3E31-D246-B9F3-B27389F3C02C}">
      <dsp:nvSpPr>
        <dsp:cNvPr id="0" name=""/>
        <dsp:cNvSpPr/>
      </dsp:nvSpPr>
      <dsp:spPr>
        <a:xfrm>
          <a:off x="2560201" y="1417508"/>
          <a:ext cx="486647" cy="1046291"/>
        </a:xfrm>
        <a:custGeom>
          <a:avLst/>
          <a:gdLst/>
          <a:ahLst/>
          <a:cxnLst/>
          <a:rect l="0" t="0" r="0" b="0"/>
          <a:pathLst>
            <a:path>
              <a:moveTo>
                <a:pt x="0" y="1046291"/>
              </a:moveTo>
              <a:lnTo>
                <a:pt x="243323" y="1046291"/>
              </a:lnTo>
              <a:lnTo>
                <a:pt x="243323" y="0"/>
              </a:lnTo>
              <a:lnTo>
                <a:pt x="486647" y="0"/>
              </a:lnTo>
            </a:path>
          </a:pathLst>
        </a:custGeom>
        <a:noFill/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5ECB40-C0C2-5944-A0A8-FF932BF470F3}">
      <dsp:nvSpPr>
        <dsp:cNvPr id="0" name=""/>
        <dsp:cNvSpPr/>
      </dsp:nvSpPr>
      <dsp:spPr>
        <a:xfrm>
          <a:off x="2560201" y="371217"/>
          <a:ext cx="486647" cy="2092582"/>
        </a:xfrm>
        <a:custGeom>
          <a:avLst/>
          <a:gdLst/>
          <a:ahLst/>
          <a:cxnLst/>
          <a:rect l="0" t="0" r="0" b="0"/>
          <a:pathLst>
            <a:path>
              <a:moveTo>
                <a:pt x="0" y="2092582"/>
              </a:moveTo>
              <a:lnTo>
                <a:pt x="243323" y="2092582"/>
              </a:lnTo>
              <a:lnTo>
                <a:pt x="243323" y="0"/>
              </a:lnTo>
              <a:lnTo>
                <a:pt x="486647" y="0"/>
              </a:lnTo>
            </a:path>
          </a:pathLst>
        </a:custGeom>
        <a:noFill/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1BB1E6-9096-9745-9E28-82F6A8E745B7}">
      <dsp:nvSpPr>
        <dsp:cNvPr id="0" name=""/>
        <dsp:cNvSpPr/>
      </dsp:nvSpPr>
      <dsp:spPr>
        <a:xfrm>
          <a:off x="126966" y="149"/>
          <a:ext cx="2433235" cy="74213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i="0" kern="1200" baseline="0" dirty="0"/>
            <a:t>2009</a:t>
          </a:r>
          <a:r>
            <a:rPr lang="en-US" sz="1300" b="0" i="0" kern="1200" baseline="0" dirty="0"/>
            <a:t>: </a:t>
          </a:r>
          <a:r>
            <a:rPr lang="en-US" sz="1300" b="0" i="0" kern="1200" baseline="0" dirty="0" err="1"/>
            <a:t>Gjykata</a:t>
          </a:r>
          <a:r>
            <a:rPr lang="en-US" sz="1300" b="0" i="0" kern="1200" baseline="0" dirty="0"/>
            <a:t> </a:t>
          </a:r>
          <a:r>
            <a:rPr lang="en-US" sz="1300" b="0" i="0" kern="1200" baseline="0" dirty="0" err="1"/>
            <a:t>lëshoi</a:t>
          </a:r>
          <a:r>
            <a:rPr lang="en-US" sz="1300" b="0" i="0" kern="1200" baseline="0" dirty="0"/>
            <a:t> </a:t>
          </a:r>
          <a:r>
            <a:rPr lang="en-US" sz="1300" b="0" i="0" kern="1200" baseline="0" dirty="0" err="1"/>
            <a:t>aktakuzë</a:t>
          </a:r>
          <a:r>
            <a:rPr lang="en-US" sz="1300" b="0" i="0" kern="1200" baseline="0" dirty="0"/>
            <a:t> </a:t>
          </a:r>
          <a:r>
            <a:rPr lang="en-US" sz="1300" b="0" i="0" kern="1200" baseline="0" dirty="0" err="1"/>
            <a:t>kundër</a:t>
          </a:r>
          <a:r>
            <a:rPr lang="en-US" sz="1300" b="0" i="0" kern="1200" baseline="0" dirty="0"/>
            <a:t> </a:t>
          </a:r>
          <a:r>
            <a:rPr lang="en-US" sz="1300" b="0" i="0" kern="1200" baseline="0" dirty="0" err="1"/>
            <a:t>Bashirit</a:t>
          </a:r>
          <a:r>
            <a:rPr lang="en-US" sz="1300" b="0" i="0" kern="1200" baseline="0" dirty="0"/>
            <a:t> </a:t>
          </a:r>
          <a:r>
            <a:rPr lang="en-US" sz="1300" b="0" i="0" kern="1200" baseline="0" dirty="0" err="1"/>
            <a:t>për</a:t>
          </a:r>
          <a:r>
            <a:rPr lang="en-US" sz="1300" b="0" i="0" kern="1200" baseline="0" dirty="0"/>
            <a:t> </a:t>
          </a:r>
          <a:r>
            <a:rPr lang="en-US" sz="1300" b="1" i="0" kern="1200" baseline="0" dirty="0" err="1"/>
            <a:t>krime</a:t>
          </a:r>
          <a:r>
            <a:rPr lang="en-US" sz="1300" b="1" i="0" kern="1200" baseline="0" dirty="0"/>
            <a:t> </a:t>
          </a:r>
          <a:r>
            <a:rPr lang="en-US" sz="1300" b="1" i="0" kern="1200" baseline="0" dirty="0" err="1"/>
            <a:t>lufte</a:t>
          </a:r>
          <a:r>
            <a:rPr lang="en-US" sz="1300" b="1" i="0" kern="1200" baseline="0" dirty="0"/>
            <a:t> </a:t>
          </a:r>
          <a:r>
            <a:rPr lang="en-US" sz="1300" b="1" i="0" kern="1200" baseline="0" dirty="0" err="1"/>
            <a:t>dhe</a:t>
          </a:r>
          <a:r>
            <a:rPr lang="en-US" sz="1300" b="1" i="0" kern="1200" baseline="0" dirty="0"/>
            <a:t> </a:t>
          </a:r>
          <a:r>
            <a:rPr lang="en-US" sz="1300" b="1" i="0" kern="1200" baseline="0" dirty="0" err="1"/>
            <a:t>krime</a:t>
          </a:r>
          <a:r>
            <a:rPr lang="en-US" sz="1300" b="1" i="0" kern="1200" baseline="0" dirty="0"/>
            <a:t> </a:t>
          </a:r>
          <a:r>
            <a:rPr lang="en-US" sz="1300" b="1" i="0" kern="1200" baseline="0" dirty="0" err="1"/>
            <a:t>kundër</a:t>
          </a:r>
          <a:r>
            <a:rPr lang="en-US" sz="1300" b="1" i="0" kern="1200" baseline="0" dirty="0"/>
            <a:t> </a:t>
          </a:r>
          <a:r>
            <a:rPr lang="en-US" sz="1300" b="1" i="0" kern="1200" baseline="0" dirty="0" err="1"/>
            <a:t>njerëzimit</a:t>
          </a:r>
          <a:r>
            <a:rPr lang="en-US" sz="1300" b="0" i="0" kern="1200" baseline="0" dirty="0"/>
            <a:t>.</a:t>
          </a:r>
          <a:endParaRPr lang="en-US" sz="1300" kern="1200" dirty="0"/>
        </a:p>
      </dsp:txBody>
      <dsp:txXfrm>
        <a:off x="126966" y="149"/>
        <a:ext cx="2433235" cy="742136"/>
      </dsp:txXfrm>
    </dsp:sp>
    <dsp:sp modelId="{D85DC7CD-B701-EE40-8A13-8AC1332C2BBD}">
      <dsp:nvSpPr>
        <dsp:cNvPr id="0" name=""/>
        <dsp:cNvSpPr/>
      </dsp:nvSpPr>
      <dsp:spPr>
        <a:xfrm>
          <a:off x="126966" y="1046440"/>
          <a:ext cx="2433235" cy="74213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i="0" kern="1200" baseline="0" dirty="0"/>
            <a:t>2010 </a:t>
          </a:r>
          <a:r>
            <a:rPr lang="en-US" sz="1300" b="1" i="0" kern="1200" baseline="0" dirty="0" err="1"/>
            <a:t>dhe</a:t>
          </a:r>
          <a:r>
            <a:rPr lang="en-US" sz="1300" b="1" i="0" kern="1200" baseline="0" dirty="0"/>
            <a:t> 2011</a:t>
          </a:r>
          <a:r>
            <a:rPr lang="en-US" sz="1300" b="0" i="0" kern="1200" baseline="0" dirty="0"/>
            <a:t>: </a:t>
          </a:r>
          <a:r>
            <a:rPr lang="en-US" sz="1300" b="0" i="0" kern="1200" baseline="0" dirty="0" err="1"/>
            <a:t>shtoi</a:t>
          </a:r>
          <a:r>
            <a:rPr lang="en-US" sz="1300" b="0" i="0" kern="1200" baseline="0" dirty="0"/>
            <a:t> </a:t>
          </a:r>
          <a:r>
            <a:rPr lang="en-US" sz="1300" b="0" i="0" kern="1200" baseline="0" dirty="0" err="1"/>
            <a:t>akuzën</a:t>
          </a:r>
          <a:r>
            <a:rPr lang="en-US" sz="1300" b="0" i="0" kern="1200" baseline="0" dirty="0"/>
            <a:t> </a:t>
          </a:r>
          <a:r>
            <a:rPr lang="en-US" sz="1300" b="0" i="0" kern="1200" baseline="0" dirty="0" err="1"/>
            <a:t>për</a:t>
          </a:r>
          <a:r>
            <a:rPr lang="en-US" sz="1300" b="0" i="0" kern="1200" baseline="0" dirty="0"/>
            <a:t> </a:t>
          </a:r>
          <a:r>
            <a:rPr lang="en-US" sz="1300" b="1" i="0" kern="1200" baseline="0" dirty="0" err="1"/>
            <a:t>gjenocid</a:t>
          </a:r>
          <a:r>
            <a:rPr lang="en-US" sz="1300" b="0" i="0" kern="1200" baseline="0" dirty="0"/>
            <a:t> </a:t>
          </a:r>
          <a:r>
            <a:rPr lang="en-US" sz="1300" b="0" i="0" kern="1200" baseline="0" dirty="0" err="1"/>
            <a:t>në</a:t>
          </a:r>
          <a:r>
            <a:rPr lang="en-US" sz="1300" b="0" i="0" kern="1200" baseline="0" dirty="0"/>
            <a:t> </a:t>
          </a:r>
          <a:r>
            <a:rPr lang="en-US" sz="1300" b="0" i="0" kern="1200" baseline="0" dirty="0" err="1"/>
            <a:t>rajonet</a:t>
          </a:r>
          <a:r>
            <a:rPr lang="en-US" sz="1300" b="0" i="0" kern="1200" baseline="0" dirty="0"/>
            <a:t> e </a:t>
          </a:r>
          <a:r>
            <a:rPr lang="en-US" sz="1300" b="0" i="0" kern="1200" baseline="0" dirty="0" err="1"/>
            <a:t>Darfurit</a:t>
          </a:r>
          <a:r>
            <a:rPr lang="en-US" sz="1300" b="0" i="0" kern="1200" baseline="0" dirty="0"/>
            <a:t>.</a:t>
          </a:r>
          <a:endParaRPr lang="en-US" sz="1300" kern="1200" dirty="0"/>
        </a:p>
      </dsp:txBody>
      <dsp:txXfrm>
        <a:off x="126966" y="1046440"/>
        <a:ext cx="2433235" cy="742136"/>
      </dsp:txXfrm>
    </dsp:sp>
    <dsp:sp modelId="{B89C3E61-5463-D546-8CB4-0DB6E26270A4}">
      <dsp:nvSpPr>
        <dsp:cNvPr id="0" name=""/>
        <dsp:cNvSpPr/>
      </dsp:nvSpPr>
      <dsp:spPr>
        <a:xfrm>
          <a:off x="126966" y="2092731"/>
          <a:ext cx="2433235" cy="74213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i="0" kern="1200" baseline="0"/>
            <a:t>Pikat kryesore të aktakuzës</a:t>
          </a:r>
          <a:r>
            <a:rPr lang="en-US" sz="1300" b="0" i="0" kern="1200" baseline="0"/>
            <a:t>:</a:t>
          </a:r>
          <a:endParaRPr lang="en-US" sz="1300" kern="1200"/>
        </a:p>
      </dsp:txBody>
      <dsp:txXfrm>
        <a:off x="126966" y="2092731"/>
        <a:ext cx="2433235" cy="742136"/>
      </dsp:txXfrm>
    </dsp:sp>
    <dsp:sp modelId="{B750F33C-EDDA-5347-AE05-F5073C4B3552}">
      <dsp:nvSpPr>
        <dsp:cNvPr id="0" name=""/>
        <dsp:cNvSpPr/>
      </dsp:nvSpPr>
      <dsp:spPr>
        <a:xfrm>
          <a:off x="3046848" y="149"/>
          <a:ext cx="2433235" cy="742136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i="0" kern="1200" baseline="0"/>
            <a:t>Krime lufte</a:t>
          </a:r>
          <a:r>
            <a:rPr lang="en-US" sz="1300" b="0" i="0" kern="1200" baseline="0"/>
            <a:t> – vrasje, plaçkitje, djegie fshatrash, sulme ndaj civilëve.</a:t>
          </a:r>
          <a:endParaRPr lang="en-US" sz="1300" kern="1200"/>
        </a:p>
      </dsp:txBody>
      <dsp:txXfrm>
        <a:off x="3046848" y="149"/>
        <a:ext cx="2433235" cy="742136"/>
      </dsp:txXfrm>
    </dsp:sp>
    <dsp:sp modelId="{BBE3BF29-30DE-B243-A7BB-D4E6582928B2}">
      <dsp:nvSpPr>
        <dsp:cNvPr id="0" name=""/>
        <dsp:cNvSpPr/>
      </dsp:nvSpPr>
      <dsp:spPr>
        <a:xfrm>
          <a:off x="3046848" y="1046440"/>
          <a:ext cx="2433235" cy="742136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i="0" kern="1200" baseline="0" dirty="0" err="1"/>
            <a:t>Krime</a:t>
          </a:r>
          <a:r>
            <a:rPr lang="en-US" sz="1300" b="1" i="0" kern="1200" baseline="0" dirty="0"/>
            <a:t> </a:t>
          </a:r>
          <a:r>
            <a:rPr lang="en-US" sz="1300" b="1" i="0" kern="1200" baseline="0" dirty="0" err="1"/>
            <a:t>kundër</a:t>
          </a:r>
          <a:r>
            <a:rPr lang="en-US" sz="1300" b="1" i="0" kern="1200" baseline="0" dirty="0"/>
            <a:t> </a:t>
          </a:r>
          <a:r>
            <a:rPr lang="en-US" sz="1300" b="1" i="0" kern="1200" baseline="0" dirty="0" err="1"/>
            <a:t>njerëzimit</a:t>
          </a:r>
          <a:r>
            <a:rPr lang="en-US" sz="1300" b="0" i="0" kern="1200" baseline="0" dirty="0"/>
            <a:t> – </a:t>
          </a:r>
          <a:r>
            <a:rPr lang="en-US" sz="1300" b="0" i="0" kern="1200" baseline="0" dirty="0" err="1"/>
            <a:t>vrasje</a:t>
          </a:r>
          <a:r>
            <a:rPr lang="en-US" sz="1300" b="0" i="0" kern="1200" baseline="0" dirty="0"/>
            <a:t> </a:t>
          </a:r>
          <a:r>
            <a:rPr lang="en-US" sz="1300" b="0" i="0" kern="1200" baseline="0" dirty="0" err="1"/>
            <a:t>sistematike</a:t>
          </a:r>
          <a:r>
            <a:rPr lang="en-US" sz="1300" b="0" i="0" kern="1200" baseline="0" dirty="0"/>
            <a:t>, </a:t>
          </a:r>
          <a:r>
            <a:rPr lang="en-US" sz="1300" b="0" i="0" kern="1200" baseline="0" dirty="0" err="1"/>
            <a:t>zhdukje</a:t>
          </a:r>
          <a:r>
            <a:rPr lang="en-US" sz="1300" b="0" i="0" kern="1200" baseline="0" dirty="0"/>
            <a:t> </a:t>
          </a:r>
          <a:r>
            <a:rPr lang="en-US" sz="1300" b="0" i="0" kern="1200" baseline="0" dirty="0" err="1"/>
            <a:t>të</a:t>
          </a:r>
          <a:r>
            <a:rPr lang="en-US" sz="1300" b="0" i="0" kern="1200" baseline="0" dirty="0"/>
            <a:t> </a:t>
          </a:r>
          <a:r>
            <a:rPr lang="en-US" sz="1300" b="0" i="0" kern="1200" baseline="0" dirty="0" err="1"/>
            <a:t>detyruara</a:t>
          </a:r>
          <a:r>
            <a:rPr lang="en-US" sz="1300" b="0" i="0" kern="1200" baseline="0" dirty="0"/>
            <a:t>, </a:t>
          </a:r>
          <a:endParaRPr lang="en-US" sz="1300" kern="1200" dirty="0"/>
        </a:p>
      </dsp:txBody>
      <dsp:txXfrm>
        <a:off x="3046848" y="1046440"/>
        <a:ext cx="2433235" cy="742136"/>
      </dsp:txXfrm>
    </dsp:sp>
    <dsp:sp modelId="{12533052-37A4-9743-9381-A569D44F2040}">
      <dsp:nvSpPr>
        <dsp:cNvPr id="0" name=""/>
        <dsp:cNvSpPr/>
      </dsp:nvSpPr>
      <dsp:spPr>
        <a:xfrm>
          <a:off x="3046848" y="2092731"/>
          <a:ext cx="2433235" cy="742136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0" i="0" kern="1200" baseline="0"/>
            <a:t>përdhunime, përndjekje.</a:t>
          </a:r>
          <a:endParaRPr lang="en-US" sz="1300" kern="1200"/>
        </a:p>
      </dsp:txBody>
      <dsp:txXfrm>
        <a:off x="3046848" y="2092731"/>
        <a:ext cx="2433235" cy="742136"/>
      </dsp:txXfrm>
    </dsp:sp>
    <dsp:sp modelId="{6404636D-D467-5B4C-9CDC-990DFEE1A119}">
      <dsp:nvSpPr>
        <dsp:cNvPr id="0" name=""/>
        <dsp:cNvSpPr/>
      </dsp:nvSpPr>
      <dsp:spPr>
        <a:xfrm>
          <a:off x="3046848" y="3139022"/>
          <a:ext cx="2433235" cy="742136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i="0" kern="1200" baseline="0"/>
            <a:t>Gjenocid</a:t>
          </a:r>
          <a:r>
            <a:rPr lang="en-US" sz="1300" b="0" i="0" kern="1200" baseline="0"/>
            <a:t> – synimi për të shkatërruar pjesë të caktuara etnike</a:t>
          </a:r>
          <a:endParaRPr lang="en-US" sz="1300" kern="1200"/>
        </a:p>
      </dsp:txBody>
      <dsp:txXfrm>
        <a:off x="3046848" y="3139022"/>
        <a:ext cx="2433235" cy="742136"/>
      </dsp:txXfrm>
    </dsp:sp>
    <dsp:sp modelId="{5B40D649-11D7-624F-A3A8-2722874C144C}">
      <dsp:nvSpPr>
        <dsp:cNvPr id="0" name=""/>
        <dsp:cNvSpPr/>
      </dsp:nvSpPr>
      <dsp:spPr>
        <a:xfrm>
          <a:off x="3046848" y="4185313"/>
          <a:ext cx="2433235" cy="742136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0" i="0" kern="1200" baseline="0"/>
            <a:t>(sidomos Fur, Masalit dhe Zaghawa).</a:t>
          </a:r>
          <a:endParaRPr lang="en-US" sz="1300" kern="1200"/>
        </a:p>
      </dsp:txBody>
      <dsp:txXfrm>
        <a:off x="3046848" y="4185313"/>
        <a:ext cx="2433235" cy="74213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2B9C76-569D-9640-A058-3F1C7CADA3C0}">
      <dsp:nvSpPr>
        <dsp:cNvPr id="0" name=""/>
        <dsp:cNvSpPr/>
      </dsp:nvSpPr>
      <dsp:spPr>
        <a:xfrm>
          <a:off x="0" y="171859"/>
          <a:ext cx="5607050" cy="147420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0" i="0" kern="1200" baseline="0"/>
            <a:t>GJPN është </a:t>
          </a:r>
          <a:r>
            <a:rPr lang="en-US" sz="2800" b="1" i="0" kern="1200" baseline="0"/>
            <a:t>instrument i rëndësishëm për drejtësinë ndërkombëtare</a:t>
          </a:r>
          <a:endParaRPr lang="en-US" sz="2800" kern="1200"/>
        </a:p>
      </dsp:txBody>
      <dsp:txXfrm>
        <a:off x="71965" y="243824"/>
        <a:ext cx="5463120" cy="1330270"/>
      </dsp:txXfrm>
    </dsp:sp>
    <dsp:sp modelId="{624B0195-0FBC-824F-9CE4-1C9973886F5A}">
      <dsp:nvSpPr>
        <dsp:cNvPr id="0" name=""/>
        <dsp:cNvSpPr/>
      </dsp:nvSpPr>
      <dsp:spPr>
        <a:xfrm>
          <a:off x="0" y="1726699"/>
          <a:ext cx="5607050" cy="1474200"/>
        </a:xfrm>
        <a:prstGeom prst="roundRect">
          <a:avLst/>
        </a:prstGeom>
        <a:gradFill rotWithShape="0">
          <a:gsLst>
            <a:gs pos="0">
              <a:schemeClr val="accent2">
                <a:hueOff val="-5175945"/>
                <a:satOff val="22930"/>
                <a:lumOff val="-8432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2">
                <a:hueOff val="-5175945"/>
                <a:satOff val="22930"/>
                <a:lumOff val="-8432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2">
                <a:hueOff val="-5175945"/>
                <a:satOff val="22930"/>
                <a:lumOff val="-8432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0" i="0" kern="1200" baseline="0"/>
            <a:t>Sfidat duhet tejkaluar për efektivitet</a:t>
          </a:r>
          <a:endParaRPr lang="en-US" sz="2800" kern="1200"/>
        </a:p>
      </dsp:txBody>
      <dsp:txXfrm>
        <a:off x="71965" y="1798664"/>
        <a:ext cx="5463120" cy="1330270"/>
      </dsp:txXfrm>
    </dsp:sp>
    <dsp:sp modelId="{7CACDCF8-3C31-F04B-939B-D6D86E36C6CF}">
      <dsp:nvSpPr>
        <dsp:cNvPr id="0" name=""/>
        <dsp:cNvSpPr/>
      </dsp:nvSpPr>
      <dsp:spPr>
        <a:xfrm>
          <a:off x="0" y="3281540"/>
          <a:ext cx="5607050" cy="1474200"/>
        </a:xfrm>
        <a:prstGeom prst="roundRect">
          <a:avLst/>
        </a:prstGeom>
        <a:gradFill rotWithShape="0">
          <a:gsLst>
            <a:gs pos="0">
              <a:schemeClr val="accent2">
                <a:hueOff val="-10351890"/>
                <a:satOff val="45859"/>
                <a:lumOff val="-16864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2">
                <a:hueOff val="-10351890"/>
                <a:satOff val="45859"/>
                <a:lumOff val="-16864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2">
                <a:hueOff val="-10351890"/>
                <a:satOff val="45859"/>
                <a:lumOff val="-16864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0" i="0" kern="1200" baseline="0" dirty="0"/>
            <a:t>Raste </a:t>
          </a:r>
          <a:r>
            <a:rPr lang="en-US" sz="2800" b="0" i="0" kern="1200" baseline="0" dirty="0" err="1"/>
            <a:t>të</a:t>
          </a:r>
          <a:r>
            <a:rPr lang="en-US" sz="2800" b="0" i="0" kern="1200" baseline="0" dirty="0"/>
            <a:t> </a:t>
          </a:r>
          <a:r>
            <a:rPr lang="en-US" sz="2800" b="0" i="0" kern="1200" baseline="0" dirty="0" err="1"/>
            <a:t>suksesshme</a:t>
          </a:r>
          <a:r>
            <a:rPr lang="en-US" sz="2800" b="0" i="0" kern="1200" baseline="0" dirty="0"/>
            <a:t> </a:t>
          </a:r>
          <a:r>
            <a:rPr lang="en-US" sz="2800" b="0" i="0" kern="1200" baseline="0" dirty="0" err="1"/>
            <a:t>tregojnë</a:t>
          </a:r>
          <a:r>
            <a:rPr lang="en-US" sz="2800" b="0" i="0" kern="1200" baseline="0" dirty="0"/>
            <a:t> </a:t>
          </a:r>
          <a:r>
            <a:rPr lang="en-US" sz="2800" b="1" i="0" kern="1200" baseline="0" dirty="0" err="1"/>
            <a:t>mundësinë</a:t>
          </a:r>
          <a:r>
            <a:rPr lang="en-US" sz="2800" b="1" i="0" kern="1200" baseline="0" dirty="0"/>
            <a:t> e </a:t>
          </a:r>
          <a:r>
            <a:rPr lang="en-US" sz="2800" b="1" i="0" kern="1200" baseline="0" dirty="0" err="1"/>
            <a:t>ndëshkimit</a:t>
          </a:r>
          <a:r>
            <a:rPr lang="en-US" sz="2800" b="1" i="0" kern="1200" baseline="0" dirty="0"/>
            <a:t> </a:t>
          </a:r>
          <a:r>
            <a:rPr lang="en-US" sz="2800" b="1" i="0" kern="1200" baseline="0" dirty="0" err="1"/>
            <a:t>për</a:t>
          </a:r>
          <a:r>
            <a:rPr lang="en-US" sz="2800" b="1" i="0" kern="1200" baseline="0" dirty="0"/>
            <a:t> </a:t>
          </a:r>
          <a:r>
            <a:rPr lang="en-US" sz="2800" b="1" i="0" kern="1200" baseline="0" dirty="0" err="1"/>
            <a:t>krime</a:t>
          </a:r>
          <a:r>
            <a:rPr lang="en-US" sz="2800" b="1" i="0" kern="1200" baseline="0" dirty="0"/>
            <a:t> </a:t>
          </a:r>
          <a:r>
            <a:rPr lang="en-US" sz="2800" b="1" i="0" kern="1200" baseline="0" dirty="0" err="1"/>
            <a:t>të</a:t>
          </a:r>
          <a:r>
            <a:rPr lang="en-US" sz="2800" b="1" i="0" kern="1200" baseline="0" dirty="0"/>
            <a:t> </a:t>
          </a:r>
          <a:r>
            <a:rPr lang="en-US" sz="2800" b="1" i="0" kern="1200" baseline="0" dirty="0" err="1"/>
            <a:t>rënda</a:t>
          </a:r>
          <a:endParaRPr lang="en-US" sz="2800" kern="1200" dirty="0"/>
        </a:p>
      </dsp:txBody>
      <dsp:txXfrm>
        <a:off x="71965" y="3353505"/>
        <a:ext cx="5463120" cy="13302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E23BC-96AE-5D40-A86E-F3EE49E1524B}" type="datetimeFigureOut">
              <a:rPr lang="en-XK" smtClean="0"/>
              <a:t>10.4.26</a:t>
            </a:fld>
            <a:endParaRPr lang="en-X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X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4CA38-BEC0-2C46-B0A4-7235D06854AC}" type="slidenum">
              <a:rPr lang="en-XK" smtClean="0"/>
              <a:t>‹#›</a:t>
            </a:fld>
            <a:endParaRPr lang="en-XK"/>
          </a:p>
        </p:txBody>
      </p:sp>
    </p:spTree>
    <p:extLst>
      <p:ext uri="{BB962C8B-B14F-4D97-AF65-F5344CB8AC3E}">
        <p14:creationId xmlns:p14="http://schemas.microsoft.com/office/powerpoint/2010/main" val="207876549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E23BC-96AE-5D40-A86E-F3EE49E1524B}" type="datetimeFigureOut">
              <a:rPr lang="en-XK" smtClean="0"/>
              <a:t>10.4.26</a:t>
            </a:fld>
            <a:endParaRPr lang="en-X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X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4CA38-BEC0-2C46-B0A4-7235D06854AC}" type="slidenum">
              <a:rPr lang="en-XK" smtClean="0"/>
              <a:t>‹#›</a:t>
            </a:fld>
            <a:endParaRPr lang="en-XK"/>
          </a:p>
        </p:txBody>
      </p:sp>
    </p:spTree>
    <p:extLst>
      <p:ext uri="{BB962C8B-B14F-4D97-AF65-F5344CB8AC3E}">
        <p14:creationId xmlns:p14="http://schemas.microsoft.com/office/powerpoint/2010/main" val="9790395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E23BC-96AE-5D40-A86E-F3EE49E1524B}" type="datetimeFigureOut">
              <a:rPr lang="en-XK" smtClean="0"/>
              <a:t>10.4.26</a:t>
            </a:fld>
            <a:endParaRPr lang="en-X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X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4CA38-BEC0-2C46-B0A4-7235D06854AC}" type="slidenum">
              <a:rPr lang="en-XK" smtClean="0"/>
              <a:t>‹#›</a:t>
            </a:fld>
            <a:endParaRPr lang="en-XK"/>
          </a:p>
        </p:txBody>
      </p:sp>
    </p:spTree>
    <p:extLst>
      <p:ext uri="{BB962C8B-B14F-4D97-AF65-F5344CB8AC3E}">
        <p14:creationId xmlns:p14="http://schemas.microsoft.com/office/powerpoint/2010/main" val="3024238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E23BC-96AE-5D40-A86E-F3EE49E1524B}" type="datetimeFigureOut">
              <a:rPr lang="en-XK" smtClean="0"/>
              <a:t>10.4.26</a:t>
            </a:fld>
            <a:endParaRPr lang="en-X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X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4CA38-BEC0-2C46-B0A4-7235D06854AC}" type="slidenum">
              <a:rPr lang="en-XK" smtClean="0"/>
              <a:t>‹#›</a:t>
            </a:fld>
            <a:endParaRPr lang="en-XK"/>
          </a:p>
        </p:txBody>
      </p:sp>
    </p:spTree>
    <p:extLst>
      <p:ext uri="{BB962C8B-B14F-4D97-AF65-F5344CB8AC3E}">
        <p14:creationId xmlns:p14="http://schemas.microsoft.com/office/powerpoint/2010/main" val="602654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E23BC-96AE-5D40-A86E-F3EE49E1524B}" type="datetimeFigureOut">
              <a:rPr lang="en-XK" smtClean="0"/>
              <a:t>10.4.26</a:t>
            </a:fld>
            <a:endParaRPr lang="en-X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X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4CA38-BEC0-2C46-B0A4-7235D06854AC}" type="slidenum">
              <a:rPr lang="en-XK" smtClean="0"/>
              <a:t>‹#›</a:t>
            </a:fld>
            <a:endParaRPr lang="en-XK"/>
          </a:p>
        </p:txBody>
      </p:sp>
    </p:spTree>
    <p:extLst>
      <p:ext uri="{BB962C8B-B14F-4D97-AF65-F5344CB8AC3E}">
        <p14:creationId xmlns:p14="http://schemas.microsoft.com/office/powerpoint/2010/main" val="197747820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E23BC-96AE-5D40-A86E-F3EE49E1524B}" type="datetimeFigureOut">
              <a:rPr lang="en-XK" smtClean="0"/>
              <a:t>10.4.26</a:t>
            </a:fld>
            <a:endParaRPr lang="en-XK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XK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4CA38-BEC0-2C46-B0A4-7235D06854AC}" type="slidenum">
              <a:rPr lang="en-XK" smtClean="0"/>
              <a:t>‹#›</a:t>
            </a:fld>
            <a:endParaRPr lang="en-XK"/>
          </a:p>
        </p:txBody>
      </p:sp>
    </p:spTree>
    <p:extLst>
      <p:ext uri="{BB962C8B-B14F-4D97-AF65-F5344CB8AC3E}">
        <p14:creationId xmlns:p14="http://schemas.microsoft.com/office/powerpoint/2010/main" val="8014186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E23BC-96AE-5D40-A86E-F3EE49E1524B}" type="datetimeFigureOut">
              <a:rPr lang="en-XK" smtClean="0"/>
              <a:t>10.4.26</a:t>
            </a:fld>
            <a:endParaRPr lang="en-X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X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4CA38-BEC0-2C46-B0A4-7235D06854AC}" type="slidenum">
              <a:rPr lang="en-XK" smtClean="0"/>
              <a:t>‹#›</a:t>
            </a:fld>
            <a:endParaRPr lang="en-XK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5460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E23BC-96AE-5D40-A86E-F3EE49E1524B}" type="datetimeFigureOut">
              <a:rPr lang="en-XK" smtClean="0"/>
              <a:t>10.4.26</a:t>
            </a:fld>
            <a:endParaRPr lang="en-X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X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4CA38-BEC0-2C46-B0A4-7235D06854AC}" type="slidenum">
              <a:rPr lang="en-XK" smtClean="0"/>
              <a:t>‹#›</a:t>
            </a:fld>
            <a:endParaRPr lang="en-XK"/>
          </a:p>
        </p:txBody>
      </p:sp>
    </p:spTree>
    <p:extLst>
      <p:ext uri="{BB962C8B-B14F-4D97-AF65-F5344CB8AC3E}">
        <p14:creationId xmlns:p14="http://schemas.microsoft.com/office/powerpoint/2010/main" val="439811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E23BC-96AE-5D40-A86E-F3EE49E1524B}" type="datetimeFigureOut">
              <a:rPr lang="en-XK" smtClean="0"/>
              <a:t>10.4.26</a:t>
            </a:fld>
            <a:endParaRPr lang="en-X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X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4CA38-BEC0-2C46-B0A4-7235D06854AC}" type="slidenum">
              <a:rPr lang="en-XK" smtClean="0"/>
              <a:t>‹#›</a:t>
            </a:fld>
            <a:endParaRPr lang="en-XK"/>
          </a:p>
        </p:txBody>
      </p:sp>
    </p:spTree>
    <p:extLst>
      <p:ext uri="{BB962C8B-B14F-4D97-AF65-F5344CB8AC3E}">
        <p14:creationId xmlns:p14="http://schemas.microsoft.com/office/powerpoint/2010/main" val="2011677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E23BC-96AE-5D40-A86E-F3EE49E1524B}" type="datetimeFigureOut">
              <a:rPr lang="en-XK" smtClean="0"/>
              <a:t>10.4.26</a:t>
            </a:fld>
            <a:endParaRPr lang="en-XK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XK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4CA38-BEC0-2C46-B0A4-7235D06854AC}" type="slidenum">
              <a:rPr lang="en-XK" smtClean="0"/>
              <a:t>‹#›</a:t>
            </a:fld>
            <a:endParaRPr lang="en-XK"/>
          </a:p>
        </p:txBody>
      </p:sp>
    </p:spTree>
    <p:extLst>
      <p:ext uri="{BB962C8B-B14F-4D97-AF65-F5344CB8AC3E}">
        <p14:creationId xmlns:p14="http://schemas.microsoft.com/office/powerpoint/2010/main" val="16740455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6BE23BC-96AE-5D40-A86E-F3EE49E1524B}" type="datetimeFigureOut">
              <a:rPr lang="en-XK" smtClean="0"/>
              <a:t>10.4.26</a:t>
            </a:fld>
            <a:endParaRPr lang="en-XK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XK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4CA38-BEC0-2C46-B0A4-7235D06854AC}" type="slidenum">
              <a:rPr lang="en-XK" smtClean="0"/>
              <a:t>‹#›</a:t>
            </a:fld>
            <a:endParaRPr lang="en-XK"/>
          </a:p>
        </p:txBody>
      </p:sp>
    </p:spTree>
    <p:extLst>
      <p:ext uri="{BB962C8B-B14F-4D97-AF65-F5344CB8AC3E}">
        <p14:creationId xmlns:p14="http://schemas.microsoft.com/office/powerpoint/2010/main" val="3110142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06BE23BC-96AE-5D40-A86E-F3EE49E1524B}" type="datetimeFigureOut">
              <a:rPr lang="en-XK" smtClean="0"/>
              <a:t>10.4.26</a:t>
            </a:fld>
            <a:endParaRPr lang="en-X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X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4DE4CA38-BEC0-2C46-B0A4-7235D06854AC}" type="slidenum">
              <a:rPr lang="en-XK" smtClean="0"/>
              <a:t>‹#›</a:t>
            </a:fld>
            <a:endParaRPr lang="en-XK"/>
          </a:p>
        </p:txBody>
      </p:sp>
    </p:spTree>
    <p:extLst>
      <p:ext uri="{BB962C8B-B14F-4D97-AF65-F5344CB8AC3E}">
        <p14:creationId xmlns:p14="http://schemas.microsoft.com/office/powerpoint/2010/main" val="2548647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922EC-5BCC-525D-1667-30350BAEDB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0200" y="2286000"/>
            <a:ext cx="8991600" cy="1828800"/>
          </a:xfrm>
          <a:noFill/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XK" sz="3200">
                <a:solidFill>
                  <a:schemeClr val="tx1"/>
                </a:solidFill>
              </a:rPr>
              <a:t>Lenda: Drejtesia Tranzicionale </a:t>
            </a:r>
            <a:br>
              <a:rPr lang="en-XK" sz="3200">
                <a:solidFill>
                  <a:schemeClr val="tx1"/>
                </a:solidFill>
              </a:rPr>
            </a:br>
            <a:r>
              <a:rPr lang="en-XK" sz="3200">
                <a:solidFill>
                  <a:schemeClr val="tx1"/>
                </a:solidFill>
              </a:rPr>
              <a:t>Bachelor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B415A294-0E0D-E22F-583C-3693C5E18F2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695194" y="4483290"/>
            <a:ext cx="6801612" cy="1329208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n-XK" altLang="en-XK" b="1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Ligj: Gjykata Ndërkombëtare Penale (ICC)</a:t>
            </a:r>
            <a:endParaRPr kumimoji="0" lang="en-XK" altLang="en-XK" b="0" i="0" u="none" strike="noStrike" cap="none" normalizeH="0" baseline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XK" altLang="en-XK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Prezantim mbi historikun, juridiksionin, procedurën, rastet dhe sfidat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en-XK" altLang="en-XK" b="0" i="0" u="none" strike="noStrike" cap="none" normalizeH="0" baseline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27350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3F0ADB5-A0B4-4B01-A8C4-FDC34CE22B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A6D0FDE-0241-4C21-A720-A694753582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E861D35-3DEC-0844-CA08-B356B87E08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2681103"/>
            <a:ext cx="3363974" cy="1495794"/>
          </a:xfrm>
          <a:noFill/>
          <a:ln>
            <a:solidFill>
              <a:schemeClr val="bg1"/>
            </a:solidFill>
          </a:ln>
        </p:spPr>
        <p:txBody>
          <a:bodyPr wrap="square">
            <a:normAutofit/>
          </a:bodyPr>
          <a:lstStyle/>
          <a:p>
            <a:pPr lvl="0"/>
            <a:r>
              <a:rPr lang="en-XK" sz="900">
                <a:solidFill>
                  <a:schemeClr val="bg1"/>
                </a:solidFill>
              </a:rPr>
              <a:t>Rasti Bemba</a:t>
            </a:r>
            <a:br>
              <a:rPr lang="en-XK" sz="900">
                <a:solidFill>
                  <a:schemeClr val="bg1"/>
                </a:solidFill>
              </a:rPr>
            </a:br>
            <a:r>
              <a:rPr lang="en-US" sz="900" b="1">
                <a:solidFill>
                  <a:schemeClr val="bg1"/>
                </a:solidFill>
              </a:rPr>
              <a:t>Nuk kishte vlerësuar si duhet provat</a:t>
            </a:r>
            <a:br>
              <a:rPr lang="en-US" sz="900">
                <a:solidFill>
                  <a:schemeClr val="bg1"/>
                </a:solidFill>
              </a:rPr>
            </a:br>
            <a:r>
              <a:rPr lang="en-US" sz="900">
                <a:solidFill>
                  <a:schemeClr val="bg1"/>
                </a:solidFill>
              </a:rPr>
              <a:t>Nuk kishte analizuar mjaftueshëm:</a:t>
            </a:r>
            <a:br>
              <a:rPr lang="en-US" sz="900">
                <a:solidFill>
                  <a:schemeClr val="bg1"/>
                </a:solidFill>
              </a:rPr>
            </a:br>
            <a:r>
              <a:rPr lang="en-US" sz="900">
                <a:solidFill>
                  <a:schemeClr val="bg1"/>
                </a:solidFill>
              </a:rPr>
              <a:t>çfarë veprimesh kishte ndërmarrë Bemba</a:t>
            </a:r>
            <a:br>
              <a:rPr lang="en-US" sz="900">
                <a:solidFill>
                  <a:schemeClr val="bg1"/>
                </a:solidFill>
              </a:rPr>
            </a:br>
            <a:r>
              <a:rPr lang="en-US" sz="900">
                <a:solidFill>
                  <a:schemeClr val="bg1"/>
                </a:solidFill>
              </a:rPr>
              <a:t>kufizimet reale të kontrollit të tij mbi trupat</a:t>
            </a:r>
            <a:br>
              <a:rPr lang="en-US" sz="900">
                <a:solidFill>
                  <a:schemeClr val="bg1"/>
                </a:solidFill>
              </a:rPr>
            </a:br>
            <a:endParaRPr lang="en-XK" sz="900">
              <a:solidFill>
                <a:schemeClr val="bg1"/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968E843-01C5-66BC-15E3-352F646DC2A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16119480"/>
              </p:ext>
            </p:extLst>
          </p:nvPr>
        </p:nvGraphicFramePr>
        <p:xfrm>
          <a:off x="5619750" y="965200"/>
          <a:ext cx="5607050" cy="4927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414562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A8BB8F-545D-177D-D235-D6123013A6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9781" y="2708804"/>
            <a:ext cx="3698803" cy="1440394"/>
          </a:xfrm>
          <a:noFill/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XK" altLang="en-XK" sz="2400" b="1" cap="none">
                <a:solidFill>
                  <a:schemeClr val="tx1"/>
                </a:solidFill>
                <a:latin typeface="Arial" panose="020B0604020202020204" pitchFamily="34" charset="0"/>
              </a:rPr>
              <a:t>Raste të Njohura të Tjera</a:t>
            </a:r>
            <a:br>
              <a:rPr lang="en-XK" altLang="en-XK" sz="2400" b="1" cap="none">
                <a:solidFill>
                  <a:schemeClr val="tx1"/>
                </a:solidFill>
                <a:latin typeface="Arial" panose="020B0604020202020204" pitchFamily="34" charset="0"/>
              </a:rPr>
            </a:br>
            <a:endParaRPr lang="en-XK" sz="2400">
              <a:solidFill>
                <a:schemeClr val="tx1"/>
              </a:solidFill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54F49142-A87D-3829-994D-CB4D87D3CEDD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049182" y="802638"/>
            <a:ext cx="5408696" cy="525272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XK" altLang="en-XK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Omar al-Bashir (Sudan)</a:t>
            </a:r>
            <a:r>
              <a:rPr kumimoji="0" lang="en-XK" altLang="en-XK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– genocid dhe krime lufte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XK" altLang="en-XK" sz="1200" b="1" dirty="0">
                <a:solidFill>
                  <a:srgbClr val="000000"/>
                </a:solidFill>
                <a:latin typeface="Arial" panose="020B0604020202020204" pitchFamily="34" charset="0"/>
              </a:rPr>
              <a:t>Konflikti i Darfurit (2003–2008)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Char char="•"/>
            </a:pPr>
            <a:r>
              <a:rPr lang="en-XK" altLang="en-XK" sz="1000" dirty="0">
                <a:solidFill>
                  <a:srgbClr val="000000"/>
                </a:solidFill>
                <a:latin typeface="Arial" panose="020B0604020202020204" pitchFamily="34" charset="0"/>
              </a:rPr>
              <a:t>Rebelët lokalë (Sudanese Liberation Army dhe Justice and Equality Movement) u ngritën kundër qeverisë, duke akuzuar për diskriminim dhe neglizhencë.</a:t>
            </a:r>
            <a:endParaRPr lang="en-XK" altLang="en-XK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Char char="•"/>
            </a:pPr>
            <a:r>
              <a:rPr lang="en-XK" altLang="en-XK" dirty="0">
                <a:solidFill>
                  <a:srgbClr val="000000"/>
                </a:solidFill>
                <a:latin typeface="Arial" panose="020B0604020202020204" pitchFamily="34" charset="0"/>
              </a:rPr>
              <a:t>Qeveria e Bashirit përgjigjej me shtypje të dhunshme:</a:t>
            </a:r>
          </a:p>
          <a:p>
            <a:pPr lvl="1" indent="0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Char char="•"/>
            </a:pPr>
            <a:r>
              <a:rPr lang="en-XK" altLang="en-XK" sz="1800" dirty="0">
                <a:solidFill>
                  <a:srgbClr val="000000"/>
                </a:solidFill>
                <a:latin typeface="Arial" panose="020B0604020202020204" pitchFamily="34" charset="0"/>
              </a:rPr>
              <a:t>Ushtria dhe strukturatë pro-qeveritare (Janjaweed) sulmuan fshatra të civilëve.</a:t>
            </a:r>
          </a:p>
          <a:p>
            <a:pPr lvl="1" indent="0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Char char="•"/>
            </a:pPr>
            <a:r>
              <a:rPr lang="en-XK" altLang="en-XK" sz="1800" dirty="0">
                <a:solidFill>
                  <a:srgbClr val="000000"/>
                </a:solidFill>
                <a:latin typeface="Arial" panose="020B0604020202020204" pitchFamily="34" charset="0"/>
              </a:rPr>
              <a:t>Shumë njerëz u vranë, u përzunë ose u dhunuan.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en-XK" altLang="en-XK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802424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93F0ADB5-A0B4-4B01-A8C4-FDC34CE22B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6D0FDE-0241-4C21-A720-A694753582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36BAB68-EF64-5E7F-E65C-08DEB13107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2681103"/>
            <a:ext cx="3363974" cy="1495794"/>
          </a:xfrm>
          <a:noFill/>
          <a:ln>
            <a:solidFill>
              <a:schemeClr val="bg1"/>
            </a:solidFill>
          </a:ln>
        </p:spPr>
        <p:txBody>
          <a:bodyPr wrap="square">
            <a:normAutofit/>
          </a:bodyPr>
          <a:lstStyle/>
          <a:p>
            <a:r>
              <a:rPr lang="en-XK" altLang="en-XK" sz="2000" b="1" cap="none" dirty="0">
                <a:solidFill>
                  <a:schemeClr val="bg1"/>
                </a:solidFill>
                <a:latin typeface="Arial" panose="020B0604020202020204" pitchFamily="34" charset="0"/>
              </a:rPr>
              <a:t>Aktakuza e Gjykatës Ndërkombëtare Penale</a:t>
            </a:r>
            <a:br>
              <a:rPr lang="en-XK" altLang="en-XK" sz="2000" b="1" cap="none" dirty="0">
                <a:solidFill>
                  <a:schemeClr val="bg1"/>
                </a:solidFill>
                <a:latin typeface="Arial" panose="020B0604020202020204" pitchFamily="34" charset="0"/>
              </a:rPr>
            </a:br>
            <a:endParaRPr lang="en-XK" sz="2000" dirty="0">
              <a:solidFill>
                <a:schemeClr val="bg1"/>
              </a:solidFill>
            </a:endParaRPr>
          </a:p>
        </p:txBody>
      </p:sp>
      <p:graphicFrame>
        <p:nvGraphicFramePr>
          <p:cNvPr id="6" name="Rectangle 1">
            <a:extLst>
              <a:ext uri="{FF2B5EF4-FFF2-40B4-BE49-F238E27FC236}">
                <a16:creationId xmlns:a16="http://schemas.microsoft.com/office/drawing/2014/main" id="{EBBB2067-2B58-E691-BA14-DF833E98090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02536688"/>
              </p:ext>
            </p:extLst>
          </p:nvPr>
        </p:nvGraphicFramePr>
        <p:xfrm>
          <a:off x="5619750" y="965200"/>
          <a:ext cx="5607050" cy="4927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718287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83EB22-8209-768D-798F-7F346FEA2B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9781" y="2708804"/>
            <a:ext cx="3698803" cy="1440394"/>
          </a:xfrm>
          <a:noFill/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XK" altLang="en-XK" sz="2400" b="1">
                <a:solidFill>
                  <a:schemeClr val="tx1"/>
                </a:solidFill>
                <a:latin typeface="Arial" panose="020B0604020202020204" pitchFamily="34" charset="0"/>
              </a:rPr>
              <a:t>Sfidat</a:t>
            </a:r>
            <a:endParaRPr lang="en-XK" sz="2400">
              <a:solidFill>
                <a:schemeClr val="tx1"/>
              </a:solidFill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C75CDAD6-5B97-A254-6431-6C3DC4FCB931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049182" y="802638"/>
            <a:ext cx="5408696" cy="525272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en-XK" altLang="en-XK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XK" altLang="en-XK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Mungesë bashkëpunimi nga shtetet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XK" altLang="en-XK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Arrestime shpesh të pamundura</a:t>
            </a:r>
          </a:p>
          <a:p>
            <a:pPr marL="0" indent="0" eaLnBrk="0" fontAlgn="base" hangingPunct="0">
              <a:spcBef>
                <a:spcPct val="0"/>
              </a:spcBef>
              <a:spcAft>
                <a:spcPts val="600"/>
              </a:spcAft>
              <a:buFontTx/>
              <a:buChar char="•"/>
            </a:pPr>
            <a:r>
              <a:rPr kumimoji="0" lang="en-XK" altLang="en-XK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Politizimi i rasteve dhe perceptimi për selektivite</a:t>
            </a:r>
          </a:p>
          <a:p>
            <a:pPr marL="0" indent="0" eaLnBrk="0" fontAlgn="base" hangingPunct="0">
              <a:spcBef>
                <a:spcPct val="0"/>
              </a:spcBef>
              <a:spcAft>
                <a:spcPts val="600"/>
              </a:spcAft>
              <a:buFontTx/>
              <a:buChar char="•"/>
            </a:pPr>
            <a:r>
              <a:rPr kumimoji="0" lang="en-XK" altLang="en-XK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Hetime komplekse dhe të shtrenjta</a:t>
            </a:r>
          </a:p>
          <a:p>
            <a:pPr marL="0" indent="0" eaLnBrk="0" fontAlgn="base" hangingPunct="0">
              <a:spcBef>
                <a:spcPct val="0"/>
              </a:spcBef>
              <a:spcAft>
                <a:spcPts val="600"/>
              </a:spcAft>
              <a:buFontTx/>
              <a:buChar char="•"/>
            </a:pPr>
            <a:r>
              <a:rPr kumimoji="0" lang="en-XK" altLang="en-XK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Mungesa burimesh për ndjekje të krimeve të vogla por të rënda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endParaRPr kumimoji="0" lang="en-XK" altLang="en-XK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en-XK" altLang="en-XK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224223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5AE0B7-EE1F-9F0B-75C9-4F101EEC2A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9781" y="2708804"/>
            <a:ext cx="3698803" cy="1440394"/>
          </a:xfrm>
          <a:noFill/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US" sz="2400">
                <a:solidFill>
                  <a:schemeClr val="tx1"/>
                </a:solidFill>
              </a:rPr>
              <a:t>K</a:t>
            </a:r>
            <a:r>
              <a:rPr lang="en-XK" sz="2400">
                <a:solidFill>
                  <a:schemeClr val="tx1"/>
                </a:solidFill>
              </a:rPr>
              <a:t>ur vepron Gjykata Penale 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4FF566C8-35C4-9411-19F7-4E63D99A94AA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049182" y="802638"/>
            <a:ext cx="5408696" cy="525272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XK" altLang="en-XK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Gjykata penale nderkombetare vetëm kur sistemi kombëtar dështon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XK" altLang="en-XK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Shumë raste lidhen me shtete pa kapacitet ose vullnet për ndjekje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en-XK" altLang="en-XK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440991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F54353-1D1D-48E4-7778-2C75C54CC6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9781" y="2708804"/>
            <a:ext cx="3698803" cy="1440394"/>
          </a:xfrm>
          <a:noFill/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XK" altLang="en-XK" sz="2400" b="1">
                <a:solidFill>
                  <a:schemeClr val="tx1"/>
                </a:solidFill>
                <a:latin typeface="Arial" panose="020B0604020202020204" pitchFamily="34" charset="0"/>
              </a:rPr>
              <a:t>Kontributi i Gjykates</a:t>
            </a:r>
            <a:br>
              <a:rPr lang="en-XK" altLang="en-XK" sz="2400" b="1">
                <a:solidFill>
                  <a:schemeClr val="tx1"/>
                </a:solidFill>
                <a:latin typeface="Arial" panose="020B0604020202020204" pitchFamily="34" charset="0"/>
              </a:rPr>
            </a:br>
            <a:endParaRPr lang="en-XK" sz="2400">
              <a:solidFill>
                <a:schemeClr val="tx1"/>
              </a:solidFill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ADBEAF98-63D4-1F83-FE78-304FAB69C2F8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049182" y="802638"/>
            <a:ext cx="5408696" cy="525272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XK" altLang="en-XK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Përforcon parimet e drejtësisë ndërkombëtare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XK" altLang="en-XK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Siguron përgjegjësinë individuale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XK" altLang="en-XK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Krijon precedent për krime të rënda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en-XK" altLang="en-XK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073099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A97B7A-784B-C388-3C90-0FEAC4C195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9781" y="2708804"/>
            <a:ext cx="3698803" cy="1440394"/>
          </a:xfrm>
          <a:noFill/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XK" altLang="en-XK" sz="2400" b="1">
                <a:solidFill>
                  <a:schemeClr val="tx1"/>
                </a:solidFill>
                <a:latin typeface="Arial" panose="020B0604020202020204" pitchFamily="34" charset="0"/>
              </a:rPr>
              <a:t>Kritikat</a:t>
            </a:r>
            <a:br>
              <a:rPr lang="en-XK" altLang="en-XK" sz="2400" b="1">
                <a:solidFill>
                  <a:schemeClr val="tx1"/>
                </a:solidFill>
                <a:latin typeface="Arial" panose="020B0604020202020204" pitchFamily="34" charset="0"/>
              </a:rPr>
            </a:br>
            <a:endParaRPr lang="en-XK" sz="2400">
              <a:solidFill>
                <a:schemeClr val="tx1"/>
              </a:solidFill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C7147E2D-52DC-475A-3E1B-7EB27124430D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049182" y="802638"/>
            <a:ext cx="5408696" cy="525272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XK" altLang="en-XK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Selektivitet (fokus në Afrikë)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XK" altLang="en-XK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Procedura e gjatë dhe komplekse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XK" altLang="en-XK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Dështim për të ndaluar krime në kohë reale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en-XK" altLang="en-XK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70487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F6FA1A-8581-B9B6-3030-8D56175BCB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9781" y="2708804"/>
            <a:ext cx="3698803" cy="1440394"/>
          </a:xfrm>
          <a:noFill/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XK" altLang="en-XK" sz="1900" b="1" dirty="0">
                <a:solidFill>
                  <a:schemeClr val="tx1"/>
                </a:solidFill>
                <a:latin typeface="Arial" panose="020B0604020202020204" pitchFamily="34" charset="0"/>
              </a:rPr>
              <a:t>Aktakuza e GJPN së ndaj Kryeministrit të Izraelit</a:t>
            </a:r>
            <a:br>
              <a:rPr lang="en-XK" altLang="en-XK" sz="1900" dirty="0">
                <a:solidFill>
                  <a:schemeClr val="tx1"/>
                </a:solidFill>
                <a:latin typeface="Arial" panose="020B0604020202020204" pitchFamily="34" charset="0"/>
              </a:rPr>
            </a:br>
            <a:endParaRPr lang="en-XK" sz="1900" dirty="0">
              <a:solidFill>
                <a:schemeClr val="tx1"/>
              </a:solidFill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D88AA03B-E59F-AA0C-8C34-009CB8CD2ED7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049182" y="802638"/>
            <a:ext cx="5408696" cy="525272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XK" altLang="en-XK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Personat e akuzuar:</a:t>
            </a:r>
            <a:r>
              <a:rPr kumimoji="0" lang="en-XK" altLang="en-XK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Benjamin Netanyahu (kryeministër) dhe Yoav Gallant (ish-ministër Mbrojtjeje)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XK" altLang="en-XK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Data e aktakuzës:</a:t>
            </a:r>
            <a:r>
              <a:rPr kumimoji="0" lang="en-XK" altLang="en-XK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21 nëntor 2024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XK" altLang="en-XK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Jurisdiksioni:</a:t>
            </a:r>
            <a:r>
              <a:rPr kumimoji="0" lang="en-XK" altLang="en-XK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Gjykata Ndërkombëtare Penale (ICC), bazuar në Statutin e Romës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XK" altLang="en-XK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Arsyeja:</a:t>
            </a:r>
            <a:r>
              <a:rPr kumimoji="0" lang="en-XK" altLang="en-XK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Dyshohet për </a:t>
            </a:r>
            <a:r>
              <a:rPr kumimoji="0" lang="en-XK" altLang="en-XK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krime lufte dhe krime kundër njerëzimit gjatë konfliktit në Gaza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en-XK" altLang="en-XK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13268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DA383E-592F-37B3-AD5D-32967393C6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9781" y="2708804"/>
            <a:ext cx="3698803" cy="1440394"/>
          </a:xfrm>
          <a:noFill/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XK" altLang="en-XK" sz="2400" b="1">
                <a:solidFill>
                  <a:schemeClr val="tx1"/>
                </a:solidFill>
                <a:latin typeface="Arial" panose="020B0604020202020204" pitchFamily="34" charset="0"/>
              </a:rPr>
              <a:t>Pikat Kryesore të Aktakuzës</a:t>
            </a:r>
            <a:br>
              <a:rPr lang="en-XK" altLang="en-XK" sz="2400" b="1">
                <a:solidFill>
                  <a:schemeClr val="tx1"/>
                </a:solidFill>
                <a:latin typeface="Arial" panose="020B0604020202020204" pitchFamily="34" charset="0"/>
              </a:rPr>
            </a:br>
            <a:endParaRPr lang="en-XK" sz="2400">
              <a:solidFill>
                <a:schemeClr val="tx1"/>
              </a:solidFill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0FA15C7D-5F62-846E-D1A7-7A2C0C9690C2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049182" y="802638"/>
            <a:ext cx="5408696" cy="525272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XK" altLang="en-XK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Krime lufte:</a:t>
            </a:r>
            <a:r>
              <a:rPr kumimoji="0" lang="en-XK" altLang="en-XK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Përdorimi i mungesës së furnizimeve si metodë lufte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XK" altLang="en-XK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Krime kundër njerëzimit:</a:t>
            </a:r>
            <a:r>
              <a:rPr kumimoji="0" lang="en-XK" altLang="en-XK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Vrasje, persekutim dhe sjellje mizore kundër civilëve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XK" altLang="en-XK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Detyrimi për shtetet palë:</a:t>
            </a:r>
            <a:r>
              <a:rPr kumimoji="0" lang="en-XK" altLang="en-XK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Arresti është i detyrueshëm nëse Netanyahu hyn në territorin e një shteti anëtar të GJPN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XK" altLang="en-XK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Reagimi:</a:t>
            </a:r>
            <a:r>
              <a:rPr kumimoji="0" lang="en-XK" altLang="en-XK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Izraeli ka kundërshtuar aktakuzën, por GJPN ka konfirmuar vazhdimin e hetimeve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en-XK" altLang="en-XK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413969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93F0ADB5-A0B4-4B01-A8C4-FDC34CE22B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6D0FDE-0241-4C21-A720-A694753582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8D28426-1232-8CB5-1296-BB75077C2C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2681103"/>
            <a:ext cx="3363974" cy="1495794"/>
          </a:xfrm>
          <a:noFill/>
          <a:ln>
            <a:solidFill>
              <a:schemeClr val="bg1"/>
            </a:solidFill>
          </a:ln>
        </p:spPr>
        <p:txBody>
          <a:bodyPr wrap="square">
            <a:normAutofit/>
          </a:bodyPr>
          <a:lstStyle/>
          <a:p>
            <a:r>
              <a:rPr lang="en-XK" altLang="en-XK" b="1">
                <a:solidFill>
                  <a:schemeClr val="bg1"/>
                </a:solidFill>
                <a:latin typeface="Arial" panose="020B0604020202020204" pitchFamily="34" charset="0"/>
              </a:rPr>
              <a:t>Përfundim</a:t>
            </a:r>
            <a:br>
              <a:rPr lang="en-XK" altLang="en-XK" b="1">
                <a:solidFill>
                  <a:schemeClr val="bg1"/>
                </a:solidFill>
                <a:latin typeface="Arial" panose="020B0604020202020204" pitchFamily="34" charset="0"/>
              </a:rPr>
            </a:br>
            <a:endParaRPr lang="en-XK">
              <a:solidFill>
                <a:schemeClr val="bg1"/>
              </a:solidFill>
            </a:endParaRPr>
          </a:p>
        </p:txBody>
      </p:sp>
      <p:graphicFrame>
        <p:nvGraphicFramePr>
          <p:cNvPr id="6" name="Rectangle 1">
            <a:extLst>
              <a:ext uri="{FF2B5EF4-FFF2-40B4-BE49-F238E27FC236}">
                <a16:creationId xmlns:a16="http://schemas.microsoft.com/office/drawing/2014/main" id="{5A258DB7-5A91-CD70-C7C7-9F8C5AE9C43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76261167"/>
              </p:ext>
            </p:extLst>
          </p:nvPr>
        </p:nvGraphicFramePr>
        <p:xfrm>
          <a:off x="5619750" y="965200"/>
          <a:ext cx="5607050" cy="4927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570060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93F0ADB5-A0B4-4B01-A8C4-FDC34CE22B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6D0FDE-0241-4C21-A720-A694753582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6F3BCBB-0083-A4B0-633F-08D6723CCE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2681103"/>
            <a:ext cx="3363974" cy="1495794"/>
          </a:xfrm>
          <a:noFill/>
          <a:ln>
            <a:solidFill>
              <a:schemeClr val="bg1"/>
            </a:solidFill>
          </a:ln>
        </p:spPr>
        <p:txBody>
          <a:bodyPr wrap="square">
            <a:normAutofit/>
          </a:bodyPr>
          <a:lstStyle/>
          <a:p>
            <a:r>
              <a:rPr lang="en-XK" altLang="en-XK" sz="2600" b="1">
                <a:solidFill>
                  <a:schemeClr val="bg1"/>
                </a:solidFill>
                <a:latin typeface="Arial" panose="020B0604020202020204" pitchFamily="34" charset="0"/>
              </a:rPr>
              <a:t>Çfarë është GJPN?</a:t>
            </a:r>
            <a:br>
              <a:rPr lang="en-XK" altLang="en-XK" sz="2600" b="1">
                <a:solidFill>
                  <a:schemeClr val="bg1"/>
                </a:solidFill>
                <a:latin typeface="Arial" panose="020B0604020202020204" pitchFamily="34" charset="0"/>
              </a:rPr>
            </a:br>
            <a:endParaRPr lang="en-XK" sz="2600">
              <a:solidFill>
                <a:schemeClr val="bg1"/>
              </a:solidFill>
            </a:endParaRPr>
          </a:p>
        </p:txBody>
      </p:sp>
      <p:graphicFrame>
        <p:nvGraphicFramePr>
          <p:cNvPr id="6" name="Rectangle 1">
            <a:extLst>
              <a:ext uri="{FF2B5EF4-FFF2-40B4-BE49-F238E27FC236}">
                <a16:creationId xmlns:a16="http://schemas.microsoft.com/office/drawing/2014/main" id="{2780DE79-D9BF-65C2-FE13-2F64D27863F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77365073"/>
              </p:ext>
            </p:extLst>
          </p:nvPr>
        </p:nvGraphicFramePr>
        <p:xfrm>
          <a:off x="5619750" y="965200"/>
          <a:ext cx="5607050" cy="4927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436736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FFF7EE-9B98-3F6D-19EF-B581AE7C17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9781" y="2708804"/>
            <a:ext cx="3698803" cy="1440394"/>
          </a:xfrm>
          <a:noFill/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XK" altLang="en-XK" sz="2400" b="1">
                <a:solidFill>
                  <a:schemeClr val="tx1"/>
                </a:solidFill>
                <a:latin typeface="Arial" panose="020B0604020202020204" pitchFamily="34" charset="0"/>
              </a:rPr>
              <a:t>Historiku (1)</a:t>
            </a:r>
            <a:br>
              <a:rPr lang="en-XK" altLang="en-XK" sz="2400" b="1">
                <a:solidFill>
                  <a:schemeClr val="tx1"/>
                </a:solidFill>
                <a:latin typeface="Arial" panose="020B0604020202020204" pitchFamily="34" charset="0"/>
              </a:rPr>
            </a:br>
            <a:endParaRPr lang="en-XK" sz="2400">
              <a:solidFill>
                <a:schemeClr val="tx1"/>
              </a:solidFill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70A501C8-D8A6-2510-8E1E-A9D2C8A24A52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049182" y="802638"/>
            <a:ext cx="5408696" cy="525272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XK" altLang="en-XK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Pas Luftës së Dytë Botërore: Tribunale për </a:t>
            </a:r>
            <a:r>
              <a:rPr kumimoji="0" lang="en-XK" altLang="en-XK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Nuremberg</a:t>
            </a:r>
            <a:r>
              <a:rPr kumimoji="0" lang="en-XK" altLang="en-XK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dhe </a:t>
            </a:r>
            <a:r>
              <a:rPr kumimoji="0" lang="en-XK" altLang="en-XK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Tokyo</a:t>
            </a:r>
            <a:endParaRPr kumimoji="0" lang="en-XK" altLang="en-XK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XK" altLang="en-XK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Parakusht për drejtësi ndërkombëtare të përhershme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lang="en-XK" altLang="en-XK">
                <a:solidFill>
                  <a:schemeClr val="bg1"/>
                </a:solidFill>
                <a:latin typeface="Arial" panose="020B0604020202020204" pitchFamily="34" charset="0"/>
              </a:rPr>
              <a:t>Tribunalet  Ad-Hoc te Hages</a:t>
            </a:r>
            <a:endParaRPr kumimoji="0" lang="en-XK" altLang="en-XK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en-XK" altLang="en-XK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741697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93F0ADB5-A0B4-4B01-A8C4-FDC34CE22B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6D0FDE-0241-4C21-A720-A694753582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4F7FCBD-718B-5419-1893-38E774F4AA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2681103"/>
            <a:ext cx="3363974" cy="1495794"/>
          </a:xfrm>
          <a:noFill/>
          <a:ln>
            <a:solidFill>
              <a:schemeClr val="bg1"/>
            </a:solidFill>
          </a:ln>
        </p:spPr>
        <p:txBody>
          <a:bodyPr wrap="square">
            <a:normAutofit/>
          </a:bodyPr>
          <a:lstStyle/>
          <a:p>
            <a:r>
              <a:rPr lang="en-XK" altLang="en-XK" sz="2000" b="1">
                <a:solidFill>
                  <a:schemeClr val="bg1"/>
                </a:solidFill>
                <a:latin typeface="Arial" panose="020B0604020202020204" pitchFamily="34" charset="0"/>
              </a:rPr>
              <a:t>Themelimi </a:t>
            </a:r>
            <a:r>
              <a:rPr lang="en-US" altLang="en-XK" sz="2000" b="1">
                <a:solidFill>
                  <a:schemeClr val="bg1"/>
                </a:solidFill>
                <a:latin typeface="Arial" panose="020B0604020202020204" pitchFamily="34" charset="0"/>
              </a:rPr>
              <a:t>I</a:t>
            </a:r>
            <a:r>
              <a:rPr lang="en-XK" altLang="en-XK" sz="2000" b="1">
                <a:solidFill>
                  <a:schemeClr val="bg1"/>
                </a:solidFill>
                <a:latin typeface="Arial" panose="020B0604020202020204" pitchFamily="34" charset="0"/>
              </a:rPr>
              <a:t> G</a:t>
            </a:r>
            <a:r>
              <a:rPr lang="en-US" altLang="en-XK" sz="2000" b="1">
                <a:solidFill>
                  <a:schemeClr val="bg1"/>
                </a:solidFill>
                <a:latin typeface="Arial" panose="020B0604020202020204" pitchFamily="34" charset="0"/>
              </a:rPr>
              <a:t>jy</a:t>
            </a:r>
            <a:r>
              <a:rPr lang="en-XK" altLang="en-XK" sz="2000" b="1">
                <a:solidFill>
                  <a:schemeClr val="bg1"/>
                </a:solidFill>
                <a:latin typeface="Arial" panose="020B0604020202020204" pitchFamily="34" charset="0"/>
              </a:rPr>
              <a:t>kates Penale Nderkombetare</a:t>
            </a:r>
            <a:br>
              <a:rPr lang="en-XK" altLang="en-XK" sz="2000" b="1">
                <a:solidFill>
                  <a:schemeClr val="bg1"/>
                </a:solidFill>
                <a:latin typeface="Arial" panose="020B0604020202020204" pitchFamily="34" charset="0"/>
              </a:rPr>
            </a:br>
            <a:endParaRPr lang="en-XK" sz="2000">
              <a:solidFill>
                <a:schemeClr val="bg1"/>
              </a:solidFill>
            </a:endParaRPr>
          </a:p>
        </p:txBody>
      </p:sp>
      <p:graphicFrame>
        <p:nvGraphicFramePr>
          <p:cNvPr id="6" name="Rectangle 1">
            <a:extLst>
              <a:ext uri="{FF2B5EF4-FFF2-40B4-BE49-F238E27FC236}">
                <a16:creationId xmlns:a16="http://schemas.microsoft.com/office/drawing/2014/main" id="{D4B4F48C-34DD-E4FB-1BD1-5D925F164A8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76142185"/>
              </p:ext>
            </p:extLst>
          </p:nvPr>
        </p:nvGraphicFramePr>
        <p:xfrm>
          <a:off x="5619750" y="965200"/>
          <a:ext cx="5607050" cy="4927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590086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4E24DF-445A-D1F7-11B3-65510872EE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9781" y="2708804"/>
            <a:ext cx="3698803" cy="1440394"/>
          </a:xfrm>
          <a:noFill/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XK" altLang="en-XK" sz="2400" b="1">
                <a:solidFill>
                  <a:schemeClr val="tx1"/>
                </a:solidFill>
                <a:latin typeface="Arial" panose="020B0604020202020204" pitchFamily="34" charset="0"/>
              </a:rPr>
              <a:t>Jurisdiksioni</a:t>
            </a:r>
            <a:br>
              <a:rPr lang="en-XK" altLang="en-XK" sz="2400" b="1">
                <a:solidFill>
                  <a:schemeClr val="tx1"/>
                </a:solidFill>
                <a:latin typeface="Arial" panose="020B0604020202020204" pitchFamily="34" charset="0"/>
              </a:rPr>
            </a:br>
            <a:endParaRPr lang="en-XK" sz="2400">
              <a:solidFill>
                <a:schemeClr val="tx1"/>
              </a:solidFill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A03B12D5-A906-62B1-B530-6FCBCD7E215E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049182" y="802638"/>
            <a:ext cx="5408696" cy="525272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XK" altLang="en-XK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Gjykata ndjek individë, jo shtete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XK" altLang="en-XK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Krime të kryera pas 1 korrikut 2002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XK" altLang="en-XK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Krime në shtete palë ose referuar nga KS i OKB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en-XK" altLang="en-XK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29052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4620D8-0855-84BE-F567-F27D47CE3C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9781" y="2708804"/>
            <a:ext cx="3698803" cy="1440394"/>
          </a:xfrm>
          <a:noFill/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XK" altLang="en-XK" sz="2400" b="1">
                <a:solidFill>
                  <a:schemeClr val="tx1"/>
                </a:solidFill>
                <a:latin typeface="Arial" panose="020B0604020202020204" pitchFamily="34" charset="0"/>
              </a:rPr>
              <a:t>Parimet Kryesore</a:t>
            </a:r>
            <a:br>
              <a:rPr lang="en-XK" altLang="en-XK" sz="2400" b="1">
                <a:solidFill>
                  <a:schemeClr val="tx1"/>
                </a:solidFill>
                <a:latin typeface="Arial" panose="020B0604020202020204" pitchFamily="34" charset="0"/>
              </a:rPr>
            </a:br>
            <a:endParaRPr lang="en-XK" sz="2400">
              <a:solidFill>
                <a:schemeClr val="tx1"/>
              </a:solidFill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0988734B-CCC8-13C5-E43D-CCE7BCAAF00E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049182" y="1277651"/>
            <a:ext cx="5408696" cy="525272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None/>
              <a:tabLst/>
            </a:pPr>
            <a:r>
              <a:rPr kumimoji="0" lang="en-XK" altLang="en-XK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Komplementariteti:  Gjykata vepron vetëm kur shteti dështon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ts val="600"/>
              </a:spcAft>
              <a:buClrTx/>
              <a:buNone/>
            </a:pPr>
            <a:r>
              <a:rPr lang="en-XK" altLang="en-XK" dirty="0">
                <a:solidFill>
                  <a:schemeClr val="bg1"/>
                </a:solidFill>
                <a:latin typeface="Arial" panose="020B0604020202020204" pitchFamily="34" charset="0"/>
              </a:rPr>
              <a:t>P</a:t>
            </a:r>
            <a:r>
              <a:rPr kumimoji="0" lang="en-XK" altLang="en-XK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ërgjegjës individuale</a:t>
            </a:r>
            <a:r>
              <a:rPr kumimoji="0" lang="en-XK" altLang="en-XK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XK" altLang="en-XK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pe</a:t>
            </a:r>
            <a:r>
              <a:rPr lang="en-XK" altLang="en-XK" dirty="0">
                <a:solidFill>
                  <a:schemeClr val="bg1"/>
                </a:solidFill>
                <a:latin typeface="Arial" panose="020B0604020202020204" pitchFamily="34" charset="0"/>
              </a:rPr>
              <a:t>nale</a:t>
            </a:r>
            <a:endParaRPr kumimoji="0" lang="en-XK" altLang="en-XK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XK" altLang="en-XK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Ne bis in idem:</a:t>
            </a:r>
            <a:r>
              <a:rPr kumimoji="0" lang="en-XK" altLang="en-XK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nuk ndjek rastet që gjykata kombëtare ka ndjekur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en-XK" altLang="en-XK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726360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7D2053-384C-7E7F-7A2D-A244AB1AAB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9781" y="2708804"/>
            <a:ext cx="3698803" cy="1440394"/>
          </a:xfrm>
          <a:noFill/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XK" altLang="en-XK" sz="2400" b="1" cap="none" dirty="0">
                <a:solidFill>
                  <a:schemeClr val="bg1"/>
                </a:solidFill>
                <a:latin typeface="Arial" panose="020B0604020202020204" pitchFamily="34" charset="0"/>
              </a:rPr>
              <a:t>Struktura e G</a:t>
            </a:r>
            <a:r>
              <a:rPr lang="en-US" altLang="en-XK" sz="2400" b="1" cap="none" dirty="0">
                <a:solidFill>
                  <a:schemeClr val="bg1"/>
                </a:solidFill>
                <a:latin typeface="Arial" panose="020B0604020202020204" pitchFamily="34" charset="0"/>
              </a:rPr>
              <a:t>j</a:t>
            </a:r>
            <a:r>
              <a:rPr lang="en-XK" altLang="en-XK" sz="2400" b="1" cap="none" dirty="0">
                <a:solidFill>
                  <a:schemeClr val="bg1"/>
                </a:solidFill>
                <a:latin typeface="Arial" panose="020B0604020202020204" pitchFamily="34" charset="0"/>
              </a:rPr>
              <a:t>ykates N.P</a:t>
            </a:r>
            <a:br>
              <a:rPr lang="en-XK" altLang="en-XK" sz="2400" b="1" cap="none" dirty="0">
                <a:solidFill>
                  <a:schemeClr val="bg1"/>
                </a:solidFill>
                <a:latin typeface="Arial" panose="020B0604020202020204" pitchFamily="34" charset="0"/>
              </a:rPr>
            </a:br>
            <a:endParaRPr lang="en-XK" sz="2400" dirty="0">
              <a:solidFill>
                <a:schemeClr val="tx1"/>
              </a:solidFill>
            </a:endParaRP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1C024EB9-6DE0-CEB7-AC3C-186BF2F88C8A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049182" y="802638"/>
            <a:ext cx="5408696" cy="525272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AutoNum type="arabicPeriod"/>
              <a:tabLst/>
            </a:pPr>
            <a:r>
              <a:rPr kumimoji="0" lang="en-XK" altLang="en-XK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Zyra e Prokurorit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AutoNum type="arabicPeriod" startAt="2"/>
              <a:tabLst/>
            </a:pPr>
            <a:r>
              <a:rPr kumimoji="0" lang="en-XK" altLang="en-XK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Gjykatat (Trial &amp; Appeals)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AutoNum type="arabicPeriod" startAt="3"/>
              <a:tabLst/>
            </a:pPr>
            <a:r>
              <a:rPr kumimoji="0" lang="en-XK" altLang="en-XK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Sekretariati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AutoNum type="arabicPeriod" startAt="4"/>
              <a:tabLst/>
            </a:pPr>
            <a:r>
              <a:rPr kumimoji="0" lang="en-XK" altLang="en-XK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Asambleja e Shteteve Palë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en-XK" altLang="en-XK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652134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1405B6-738C-F53E-6871-4C26614E52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9781" y="2708804"/>
            <a:ext cx="3698803" cy="1440394"/>
          </a:xfrm>
          <a:noFill/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XK" altLang="en-XK" sz="2400" b="1" cap="none">
                <a:solidFill>
                  <a:schemeClr val="tx1"/>
                </a:solidFill>
                <a:latin typeface="Arial" panose="020B0604020202020204" pitchFamily="34" charset="0"/>
              </a:rPr>
              <a:t>Procedura e Ndjekjes</a:t>
            </a:r>
            <a:br>
              <a:rPr lang="en-XK" altLang="en-XK" sz="2400" b="1" cap="none">
                <a:solidFill>
                  <a:schemeClr val="tx1"/>
                </a:solidFill>
                <a:latin typeface="Arial" panose="020B0604020202020204" pitchFamily="34" charset="0"/>
              </a:rPr>
            </a:br>
            <a:endParaRPr lang="en-XK" sz="2400">
              <a:solidFill>
                <a:schemeClr val="tx1"/>
              </a:solidFill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8881DD16-15CB-E766-59DD-3FFFA68A52D2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049182" y="802638"/>
            <a:ext cx="5408696" cy="525272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AutoNum type="arabicPeriod"/>
              <a:tabLst/>
            </a:pPr>
            <a:r>
              <a:rPr kumimoji="0" lang="en-XK" altLang="en-XK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Hetimi fillestar nga Prokurori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AutoNum type="arabicPeriod" startAt="2"/>
              <a:tabLst/>
            </a:pPr>
            <a:r>
              <a:rPr kumimoji="0" lang="en-XK" altLang="en-XK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Miratimi i aktakuzës nga gjykatësi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AutoNum type="arabicPeriod" startAt="3"/>
              <a:tabLst/>
            </a:pPr>
            <a:r>
              <a:rPr kumimoji="0" lang="en-XK" altLang="en-XK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Gjyqi: dëshmi, prova, mbrojtja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AutoNum type="arabicPeriod" startAt="4"/>
              <a:tabLst/>
            </a:pPr>
            <a:r>
              <a:rPr kumimoji="0" lang="en-XK" altLang="en-XK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Vendimi: fajësim ose lirimi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en-XK" altLang="en-XK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593212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6F4529-9086-90CE-9962-8C764FF245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9781" y="2708804"/>
            <a:ext cx="3698803" cy="1440394"/>
          </a:xfrm>
          <a:noFill/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XK" altLang="en-XK" sz="2400" b="1" cap="none">
                <a:solidFill>
                  <a:schemeClr val="tx1"/>
                </a:solidFill>
                <a:latin typeface="Arial" panose="020B0604020202020204" pitchFamily="34" charset="0"/>
              </a:rPr>
              <a:t>Raste të Zhvilluara</a:t>
            </a:r>
            <a:br>
              <a:rPr lang="en-XK" altLang="en-XK" sz="2400" b="1" cap="none">
                <a:solidFill>
                  <a:schemeClr val="tx1"/>
                </a:solidFill>
                <a:latin typeface="Arial" panose="020B0604020202020204" pitchFamily="34" charset="0"/>
              </a:rPr>
            </a:br>
            <a:endParaRPr lang="en-XK" sz="2400">
              <a:solidFill>
                <a:schemeClr val="tx1"/>
              </a:solidFill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51FC10B3-3B2C-9E6B-120B-70E0A1D7DAD1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049182" y="802638"/>
            <a:ext cx="5408696" cy="525272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XK" altLang="en-XK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Thomas Lubanga (DR Kongo)</a:t>
            </a:r>
            <a:r>
              <a:rPr kumimoji="0" lang="en-XK" altLang="en-XK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– përdorimi i fëmijëve si ushtarë ( 14 vite burgim)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XK" altLang="en-XK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Jean-Pierre Bemba (Rep. Afrikane e Qendër)</a:t>
            </a:r>
            <a:r>
              <a:rPr kumimoji="0" lang="en-XK" altLang="en-XK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– krime kundër njerëzimit ( fillimisht </a:t>
            </a:r>
            <a:r>
              <a:rPr kumimoji="0" lang="en-US" altLang="en-XK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I</a:t>
            </a:r>
            <a:r>
              <a:rPr kumimoji="0" lang="en-XK" altLang="en-XK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denuar 18 v pastaj lirohet)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XK" altLang="en-XK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Ahmad Al Faqi Al Mahdi (Mali)</a:t>
            </a:r>
            <a:r>
              <a:rPr kumimoji="0" lang="en-XK" altLang="en-XK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– shkatërrimi i trashëgimisë kulturore 9 vite denim ( bashkepunoi me gjykaten)</a:t>
            </a:r>
            <a:br>
              <a:rPr kumimoji="0" lang="en-XK" altLang="en-XK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</a:br>
            <a:endParaRPr kumimoji="0" lang="en-XK" altLang="en-XK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858046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Parcel</Template>
  <TotalTime>3832</TotalTime>
  <Words>740</Words>
  <Application>Microsoft Macintosh PowerPoint</Application>
  <PresentationFormat>Widescreen</PresentationFormat>
  <Paragraphs>96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Arial</vt:lpstr>
      <vt:lpstr>Gill Sans MT</vt:lpstr>
      <vt:lpstr>Parcel</vt:lpstr>
      <vt:lpstr>Lenda: Drejtesia Tranzicionale  Bachelor</vt:lpstr>
      <vt:lpstr>Çfarë është GJPN? </vt:lpstr>
      <vt:lpstr>Historiku (1) </vt:lpstr>
      <vt:lpstr>Themelimi I Gjykates Penale Nderkombetare </vt:lpstr>
      <vt:lpstr>Jurisdiksioni </vt:lpstr>
      <vt:lpstr>Parimet Kryesore </vt:lpstr>
      <vt:lpstr>Struktura e Gjykates N.P </vt:lpstr>
      <vt:lpstr>Procedura e Ndjekjes </vt:lpstr>
      <vt:lpstr>Raste të Zhvilluara </vt:lpstr>
      <vt:lpstr>Rasti Bemba Nuk kishte vlerësuar si duhet provat Nuk kishte analizuar mjaftueshëm: çfarë veprimesh kishte ndërmarrë Bemba kufizimet reale të kontrollit të tij mbi trupat </vt:lpstr>
      <vt:lpstr>Raste të Njohura të Tjera </vt:lpstr>
      <vt:lpstr>Aktakuza e Gjykatës Ndërkombëtare Penale </vt:lpstr>
      <vt:lpstr>Sfidat</vt:lpstr>
      <vt:lpstr>Kur vepron Gjykata Penale </vt:lpstr>
      <vt:lpstr>Kontributi i Gjykates </vt:lpstr>
      <vt:lpstr>Kritikat </vt:lpstr>
      <vt:lpstr>Aktakuza e GJPN së ndaj Kryeministrit të Izraelit </vt:lpstr>
      <vt:lpstr>Pikat Kryesore të Aktakuzës </vt:lpstr>
      <vt:lpstr>Përfundim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Gjylbehare Murati</dc:creator>
  <cp:lastModifiedBy>Gjylbehare Murati</cp:lastModifiedBy>
  <cp:revision>6</cp:revision>
  <dcterms:created xsi:type="dcterms:W3CDTF">2026-04-07T23:13:40Z</dcterms:created>
  <dcterms:modified xsi:type="dcterms:W3CDTF">2026-04-10T15:37:34Z</dcterms:modified>
</cp:coreProperties>
</file>