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45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90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7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92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0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66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1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76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35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7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6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de-CH" dirty="0" err="1"/>
              <a:t>Ligjerata</a:t>
            </a:r>
            <a:r>
              <a:rPr lang="de-CH" dirty="0"/>
              <a:t> VIII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 dirty="0" err="1">
                <a:solidFill>
                  <a:srgbClr val="404040"/>
                </a:solidFill>
              </a:rPr>
              <a:t>Lënda</a:t>
            </a:r>
            <a:r>
              <a:rPr lang="en-US" sz="1584" dirty="0">
                <a:solidFill>
                  <a:srgbClr val="404040"/>
                </a:solidFill>
              </a:rPr>
              <a:t>:  </a:t>
            </a:r>
            <a:r>
              <a:rPr lang="en-US" sz="1584" dirty="0" err="1">
                <a:solidFill>
                  <a:srgbClr val="404040"/>
                </a:solidFill>
              </a:rPr>
              <a:t>Drejtesia</a:t>
            </a:r>
            <a:r>
              <a:rPr lang="en-US" sz="1584" dirty="0">
                <a:solidFill>
                  <a:srgbClr val="404040"/>
                </a:solidFill>
              </a:rPr>
              <a:t> </a:t>
            </a:r>
            <a:r>
              <a:rPr lang="en-US" sz="1584" dirty="0" err="1">
                <a:solidFill>
                  <a:srgbClr val="404040"/>
                </a:solidFill>
              </a:rPr>
              <a:t>Tranzicionale</a:t>
            </a:r>
            <a:endParaRPr lang="en-US" sz="1584" dirty="0">
              <a:solidFill>
                <a:srgbClr val="404040"/>
              </a:solidFill>
            </a:endParaRPr>
          </a:p>
          <a:p>
            <a:pPr>
              <a:defRPr sz="1584"/>
            </a:pPr>
            <a:r>
              <a:rPr lang="en-US" sz="1584" dirty="0" err="1">
                <a:solidFill>
                  <a:srgbClr val="404040"/>
                </a:solidFill>
              </a:rPr>
              <a:t>Vitii</a:t>
            </a:r>
            <a:r>
              <a:rPr lang="en-US" sz="1584" dirty="0">
                <a:solidFill>
                  <a:srgbClr val="404040"/>
                </a:solidFill>
              </a:rPr>
              <a:t>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Roli i Viktimave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Dëshmi publike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Njohje e vuajtjeve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Ndikim simbolik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Arritjet e TRC-së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Dokumentim i rasteve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Dialog kombëtar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Arkiv historik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Kritikat ndaj TRC-së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Mungesë ndëshkimi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Reparacione të kufizuara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Pabarazi të vazhdueshme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Konteksti në Argjentinë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Diktatura ushtarake 1976–1983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Lufta e Pistë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Zhdukje me forcë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Viktimat në Argjentinë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30,000 të zhdukur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Qendra sekrete ndalimi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Rrëmbime fëmijësh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Krijimi i CONADEP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U krijua në vitin 1983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Nga Raúl Alfonsín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Hetimi i zhdukjeve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Raporti 'Nunca Más'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Raporti final i CONADEP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Dokumentim i krimeve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Simbol kombëtar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Arritjet e Argjentinës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Dokumentim i krimeve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Forcim i demokracisë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Procese gjyqësore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Krahasimi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Afrika e Jugut: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Fokus në pajtim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Amnisti</a:t>
            </a:r>
          </a:p>
          <a:p>
            <a:pPr>
              <a:defRPr sz="1584"/>
            </a:pPr>
            <a:endParaRPr lang="en-US" sz="1584">
              <a:solidFill>
                <a:srgbClr val="404040"/>
              </a:solidFill>
            </a:endParaRP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Argjentina: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Fokus në drejtësi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Gjykime penale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Mësimet Kryesore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E vërteta është thelbësore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Viktimat në qendër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Kujtesa parandalon mohimin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880C76-AAF9-7424-8650-CEE324C72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467038-8E72-61D7-E3B0-461A64B25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F50BE6-CBB9-C698-BCC2-300600337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2FBA96-43C4-7EF2-35E1-AF8A5F6EA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0D0606-3810-AFEF-53C1-2D221BDB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 err="1"/>
              <a:t>Hyrje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92661-12B3-5142-4E81-69BA67494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Komisionet e së Vërtetës dhe Pajtimit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Përvoja e Afrikës së Jugut dhe Argjentinës</a:t>
            </a:r>
          </a:p>
        </p:txBody>
      </p:sp>
    </p:spTree>
    <p:extLst>
      <p:ext uri="{BB962C8B-B14F-4D97-AF65-F5344CB8AC3E}">
        <p14:creationId xmlns:p14="http://schemas.microsoft.com/office/powerpoint/2010/main" val="2878637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Përfundim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Komisionet luajnë rol të rëndësishëm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Modele të ndryshme të drejtësisë tranzicionale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Sfida: balancimi mes drejtësisë dhe pajtimit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Çfarë janë Komisionet e së Vërtetës?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Mekanizma jo-gjyqësorë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Hetojnë shkeljet e të drejtave të njeriut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Dokumentojnë të vërtetën historike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Japin zë viktimave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Synojnë pajtimin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Objektivat Kryesore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Zbulimi i së vërtetës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Njohja e viktimave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Pajtim shoqëror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Reforma institucionale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Konteksti në Afrikën e Jugut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Regjimi i apartheidit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Diskriminim racial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Dhunë politike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Konflikte shtet-lëvizje çlirimtare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Çfarë ishte Apartheidi?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Ndarje racore ligjore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Mohim i të drejtave politike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Arrestime dhe torturë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Segregim social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Krijimi i TRC-së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U krijua në vitin 1995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Kryesohej nga Desmond Tutu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Mbështetur nga Nelson Mandela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Struktura e TRC-së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1. Komiteti për Shkeljet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2. Komiteti për Amnisti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3. Komiteti për Reparacione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t>Amnistia në Afrikën e Jugut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Amnisti në këmbim të së vërtetës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Rrëfim i plotë</a:t>
            </a:r>
          </a:p>
          <a:p>
            <a:pPr>
              <a:defRPr sz="1584"/>
            </a:pPr>
            <a:r>
              <a:rPr lang="en-US" sz="1584">
                <a:solidFill>
                  <a:srgbClr val="404040"/>
                </a:solidFill>
              </a:rPr>
              <a:t>• Motiv politik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10</TotalTime>
  <Words>338</Words>
  <Application>Microsoft Macintosh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Gill Sans MT</vt:lpstr>
      <vt:lpstr>Parcel</vt:lpstr>
      <vt:lpstr>Ligjerata VIII</vt:lpstr>
      <vt:lpstr>Hyrje</vt:lpstr>
      <vt:lpstr>Çfarë janë Komisionet e së Vërtetës?</vt:lpstr>
      <vt:lpstr>Objektivat Kryesore</vt:lpstr>
      <vt:lpstr>Konteksti në Afrikën e Jugut</vt:lpstr>
      <vt:lpstr>Çfarë ishte Apartheidi?</vt:lpstr>
      <vt:lpstr>Krijimi i TRC-së</vt:lpstr>
      <vt:lpstr>Struktura e TRC-së</vt:lpstr>
      <vt:lpstr>Amnistia në Afrikën e Jugut</vt:lpstr>
      <vt:lpstr>Roli i Viktimave</vt:lpstr>
      <vt:lpstr>Arritjet e TRC-së</vt:lpstr>
      <vt:lpstr>Kritikat ndaj TRC-së</vt:lpstr>
      <vt:lpstr>Konteksti në Argjentinë</vt:lpstr>
      <vt:lpstr>Viktimat në Argjentinë</vt:lpstr>
      <vt:lpstr>Krijimi i CONADEP</vt:lpstr>
      <vt:lpstr>Raporti 'Nunca Más'</vt:lpstr>
      <vt:lpstr>Arritjet e Argjentinës</vt:lpstr>
      <vt:lpstr>Krahasimi</vt:lpstr>
      <vt:lpstr>Mësimet Kryesore</vt:lpstr>
      <vt:lpstr>Përfundim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Gjylbehare Murati</cp:lastModifiedBy>
  <cp:revision>2</cp:revision>
  <dcterms:created xsi:type="dcterms:W3CDTF">2013-01-27T09:14:16Z</dcterms:created>
  <dcterms:modified xsi:type="dcterms:W3CDTF">2026-05-07T19:12:28Z</dcterms:modified>
  <cp:category/>
</cp:coreProperties>
</file>