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60" r:id="rId5"/>
    <p:sldId id="257" r:id="rId6"/>
    <p:sldId id="262" r:id="rId7"/>
    <p:sldId id="261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E093-DB97-4BD7-BF1F-DE8A184449BE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4A0A8-D116-4866-9117-47EB7E0E293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135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E093-DB97-4BD7-BF1F-DE8A184449BE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4A0A8-D116-4866-9117-47EB7E0E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61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E093-DB97-4BD7-BF1F-DE8A184449BE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4A0A8-D116-4866-9117-47EB7E0E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50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E093-DB97-4BD7-BF1F-DE8A184449BE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4A0A8-D116-4866-9117-47EB7E0E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8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E093-DB97-4BD7-BF1F-DE8A184449BE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4A0A8-D116-4866-9117-47EB7E0E293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774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E093-DB97-4BD7-BF1F-DE8A184449BE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4A0A8-D116-4866-9117-47EB7E0E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7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E093-DB97-4BD7-BF1F-DE8A184449BE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4A0A8-D116-4866-9117-47EB7E0E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20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E093-DB97-4BD7-BF1F-DE8A184449BE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4A0A8-D116-4866-9117-47EB7E0E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23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E093-DB97-4BD7-BF1F-DE8A184449BE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4A0A8-D116-4866-9117-47EB7E0E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69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970E093-DB97-4BD7-BF1F-DE8A184449BE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D24A0A8-D116-4866-9117-47EB7E0E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666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E093-DB97-4BD7-BF1F-DE8A184449BE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4A0A8-D116-4866-9117-47EB7E0E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9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970E093-DB97-4BD7-BF1F-DE8A184449BE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D24A0A8-D116-4866-9117-47EB7E0E293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83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7EA51-6AB6-358E-B110-4F9255F590F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133600" y="330200"/>
            <a:ext cx="10058400" cy="895350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Fotogrametria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61A371-EE2B-75E7-F14F-A1AF6EA2D4B8}"/>
              </a:ext>
            </a:extLst>
          </p:cNvPr>
          <p:cNvSpPr txBox="1"/>
          <p:nvPr/>
        </p:nvSpPr>
        <p:spPr>
          <a:xfrm>
            <a:off x="1342745" y="1441743"/>
            <a:ext cx="81119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/>
              <a:t>Definicion</a:t>
            </a:r>
            <a:r>
              <a:rPr lang="en-US" sz="1800" dirty="0"/>
              <a:t>: </a:t>
            </a:r>
            <a:r>
              <a:rPr lang="en-US" sz="1800" dirty="0" err="1"/>
              <a:t>Fotogrametria</a:t>
            </a:r>
            <a:r>
              <a:rPr lang="en-US" sz="1800" dirty="0"/>
              <a:t> </a:t>
            </a:r>
            <a:r>
              <a:rPr lang="en-US" sz="1800" dirty="0" err="1"/>
              <a:t>eshte</a:t>
            </a:r>
            <a:r>
              <a:rPr lang="en-US" sz="1800" dirty="0"/>
              <a:t> </a:t>
            </a:r>
            <a:r>
              <a:rPr lang="en-US" sz="1800" dirty="0" err="1"/>
              <a:t>definuar</a:t>
            </a:r>
            <a:r>
              <a:rPr lang="en-US" sz="1800" dirty="0"/>
              <a:t> </a:t>
            </a:r>
            <a:r>
              <a:rPr lang="en-US" sz="1800" dirty="0" err="1"/>
              <a:t>si</a:t>
            </a:r>
            <a:r>
              <a:rPr lang="en-US" sz="1800" dirty="0"/>
              <a:t> </a:t>
            </a:r>
            <a:r>
              <a:rPr lang="en-US" sz="1800" dirty="0" err="1"/>
              <a:t>nje</a:t>
            </a:r>
            <a:r>
              <a:rPr lang="en-US" sz="1800" dirty="0"/>
              <a:t> </a:t>
            </a:r>
            <a:r>
              <a:rPr lang="en-US" sz="1800" dirty="0" err="1"/>
              <a:t>shkence</a:t>
            </a:r>
            <a:r>
              <a:rPr lang="en-US" sz="1800" dirty="0"/>
              <a:t> </a:t>
            </a:r>
            <a:r>
              <a:rPr lang="en-US" sz="1800" dirty="0" err="1"/>
              <a:t>mbledhjes</a:t>
            </a:r>
            <a:r>
              <a:rPr lang="en-US" sz="1800" dirty="0"/>
              <a:t> –</a:t>
            </a:r>
            <a:r>
              <a:rPr lang="en-US" sz="1800" dirty="0" err="1"/>
              <a:t>marrjes</a:t>
            </a:r>
            <a:r>
              <a:rPr lang="en-US" sz="1800" dirty="0"/>
              <a:t> </a:t>
            </a:r>
            <a:r>
              <a:rPr lang="en-US" sz="1800" dirty="0" err="1"/>
              <a:t>së</a:t>
            </a:r>
            <a:r>
              <a:rPr lang="en-US" sz="1800" dirty="0"/>
              <a:t> </a:t>
            </a:r>
            <a:r>
              <a:rPr lang="en-US" sz="1800" dirty="0" err="1"/>
              <a:t>informacionit</a:t>
            </a:r>
            <a:r>
              <a:rPr lang="en-US" sz="1800" dirty="0"/>
              <a:t> </a:t>
            </a:r>
            <a:r>
              <a:rPr lang="en-US" sz="1800" dirty="0" err="1"/>
              <a:t>gjeometrik</a:t>
            </a:r>
            <a:r>
              <a:rPr lang="en-US" sz="1800" dirty="0"/>
              <a:t> (3D </a:t>
            </a:r>
            <a:r>
              <a:rPr lang="en-US" sz="1800" dirty="0" err="1"/>
              <a:t>koordinata</a:t>
            </a:r>
            <a:r>
              <a:rPr lang="en-US" dirty="0"/>
              <a:t>)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objekteve</a:t>
            </a:r>
            <a:r>
              <a:rPr lang="en-US" dirty="0"/>
              <a:t> </a:t>
            </a:r>
            <a:r>
              <a:rPr lang="en-US" dirty="0" err="1"/>
              <a:t>nga</a:t>
            </a:r>
            <a:r>
              <a:rPr lang="en-US" dirty="0"/>
              <a:t> </a:t>
            </a:r>
            <a:r>
              <a:rPr lang="en-US" dirty="0" err="1"/>
              <a:t>fotografite</a:t>
            </a:r>
            <a:r>
              <a:rPr lang="en-US" dirty="0"/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F483C3-0708-75E7-44E1-397E2F68FBDC}"/>
              </a:ext>
            </a:extLst>
          </p:cNvPr>
          <p:cNvSpPr txBox="1"/>
          <p:nvPr/>
        </p:nvSpPr>
        <p:spPr>
          <a:xfrm>
            <a:off x="1387134" y="2303729"/>
            <a:ext cx="80231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Objektivat</a:t>
            </a:r>
            <a:r>
              <a:rPr lang="en-US" dirty="0"/>
              <a:t>: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dhenat</a:t>
            </a:r>
            <a:r>
              <a:rPr lang="en-US" dirty="0"/>
              <a:t> 3D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pikave</a:t>
            </a:r>
            <a:r>
              <a:rPr lang="en-US" dirty="0"/>
              <a:t> </a:t>
            </a:r>
            <a:r>
              <a:rPr lang="en-US" dirty="0" err="1"/>
              <a:t>tokesore</a:t>
            </a:r>
            <a:r>
              <a:rPr lang="en-US" dirty="0"/>
              <a:t> </a:t>
            </a:r>
            <a:r>
              <a:rPr lang="en-US" dirty="0" err="1"/>
              <a:t>mund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jene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percaktuara</a:t>
            </a:r>
            <a:r>
              <a:rPr lang="en-US" dirty="0"/>
              <a:t>,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rujtuara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informacione</a:t>
            </a:r>
            <a:r>
              <a:rPr lang="en-US" dirty="0"/>
              <a:t> </a:t>
            </a:r>
            <a:r>
              <a:rPr lang="en-US" dirty="0" err="1"/>
              <a:t>digjitale</a:t>
            </a:r>
            <a:r>
              <a:rPr lang="en-US" dirty="0"/>
              <a:t> (DEM) </a:t>
            </a:r>
            <a:r>
              <a:rPr lang="en-US" dirty="0" err="1"/>
              <a:t>ose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prodhuara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harta</a:t>
            </a:r>
            <a:r>
              <a:rPr lang="en-US" dirty="0"/>
              <a:t> </a:t>
            </a:r>
            <a:r>
              <a:rPr lang="en-US" dirty="0" err="1"/>
              <a:t>digjitale</a:t>
            </a:r>
            <a:r>
              <a:rPr lang="en-US" dirty="0"/>
              <a:t> </a:t>
            </a:r>
            <a:r>
              <a:rPr lang="en-US" dirty="0" err="1"/>
              <a:t>ose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linjes</a:t>
            </a:r>
            <a:r>
              <a:rPr lang="en-US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1773CC-F2A0-483E-C111-F65A508DB26D}"/>
              </a:ext>
            </a:extLst>
          </p:cNvPr>
          <p:cNvSpPr txBox="1"/>
          <p:nvPr/>
        </p:nvSpPr>
        <p:spPr>
          <a:xfrm>
            <a:off x="1387134" y="3165715"/>
            <a:ext cx="60945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Fjala</a:t>
            </a:r>
            <a:r>
              <a:rPr lang="en-US" dirty="0"/>
              <a:t> </a:t>
            </a:r>
            <a:r>
              <a:rPr lang="en-US" dirty="0" err="1"/>
              <a:t>fotogrametri</a:t>
            </a:r>
            <a:r>
              <a:rPr lang="en-US" dirty="0"/>
              <a:t> ka </a:t>
            </a:r>
            <a:r>
              <a:rPr lang="en-US" dirty="0" err="1"/>
              <a:t>kuptimin</a:t>
            </a:r>
            <a:r>
              <a:rPr lang="en-US" dirty="0"/>
              <a:t>: </a:t>
            </a:r>
          </a:p>
          <a:p>
            <a:r>
              <a:rPr lang="en-US" dirty="0" err="1"/>
              <a:t>PHOTo-drite</a:t>
            </a:r>
            <a:r>
              <a:rPr lang="en-US" dirty="0"/>
              <a:t> </a:t>
            </a:r>
          </a:p>
          <a:p>
            <a:r>
              <a:rPr lang="en-US" dirty="0" err="1"/>
              <a:t>GRAm</a:t>
            </a:r>
            <a:r>
              <a:rPr lang="en-US" dirty="0"/>
              <a:t>- </a:t>
            </a:r>
            <a:r>
              <a:rPr lang="en-US" dirty="0" err="1"/>
              <a:t>shkrim</a:t>
            </a:r>
            <a:r>
              <a:rPr lang="en-US" dirty="0"/>
              <a:t>/</a:t>
            </a:r>
            <a:r>
              <a:rPr lang="en-US" dirty="0" err="1"/>
              <a:t>shkruaj</a:t>
            </a:r>
            <a:endParaRPr lang="en-US" dirty="0"/>
          </a:p>
          <a:p>
            <a:r>
              <a:rPr lang="en-US" dirty="0"/>
              <a:t>METRY - </a:t>
            </a:r>
            <a:r>
              <a:rPr lang="en-US" dirty="0" err="1"/>
              <a:t>matje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719CF6-DD60-44EA-961E-E6EEE3652D55}"/>
              </a:ext>
            </a:extLst>
          </p:cNvPr>
          <p:cNvSpPr/>
          <p:nvPr/>
        </p:nvSpPr>
        <p:spPr>
          <a:xfrm>
            <a:off x="3820357" y="4366044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Fotogrammetria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është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arti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shkenca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përfshin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zbulimin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identifikimin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klasifikimin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përcaktimin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analizën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veçorive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fenomeneve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sipërfaqes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tokës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duke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përdorur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imazhe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marra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platformat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tokësore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ajrore-avionësh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satelitore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pajisura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sensorë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fotografikë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jo-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fotografikë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duke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përdorur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vizuelë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kompjuterikë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teknikat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asistuara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interpretimit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151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523A45-8104-1C89-215C-11219ACF5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3195" y="1080255"/>
            <a:ext cx="4581525" cy="49815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4E0A42-443F-50C4-BD98-3069A45E2FA7}"/>
              </a:ext>
            </a:extLst>
          </p:cNvPr>
          <p:cNvSpPr txBox="1"/>
          <p:nvPr/>
        </p:nvSpPr>
        <p:spPr>
          <a:xfrm>
            <a:off x="628678" y="290289"/>
            <a:ext cx="109346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Sistemi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koordinatave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fotografise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objektit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B3EEA2-9309-F012-74E4-553A769CDF95}"/>
              </a:ext>
            </a:extLst>
          </p:cNvPr>
          <p:cNvSpPr txBox="1"/>
          <p:nvPr/>
        </p:nvSpPr>
        <p:spPr>
          <a:xfrm>
            <a:off x="1280603" y="1941536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’, y’, z’ -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Sistemi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koordinatave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fotografise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X, Y, Z -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Sistemi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koordinatave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objektit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kartezian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01455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3E0F369-3ECA-9E9F-EDD8-87181BCBF234}"/>
              </a:ext>
            </a:extLst>
          </p:cNvPr>
          <p:cNvSpPr txBox="1"/>
          <p:nvPr/>
        </p:nvSpPr>
        <p:spPr>
          <a:xfrm>
            <a:off x="2386760" y="485598"/>
            <a:ext cx="78136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Sistemi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koordinatave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matjeve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35E6B0-DD91-4622-3FB4-FCBF25F6D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071" y="2056152"/>
            <a:ext cx="3895725" cy="31718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8D6F694-0D50-446D-E210-2CBD6C346B6F}"/>
              </a:ext>
            </a:extLst>
          </p:cNvPr>
          <p:cNvSpPr txBox="1"/>
          <p:nvPr/>
        </p:nvSpPr>
        <p:spPr>
          <a:xfrm>
            <a:off x="1049784" y="1960263"/>
            <a:ext cx="609452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Matjet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direkte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perdorin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shkalle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thjeshte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Koordinatat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pikave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maten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menyre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lineare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pikat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kontrollit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llogaritjen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prerja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drejtezave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kryqezim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drejtezave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),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quajtuar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metoda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trilative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koordinatat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pikave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F1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matur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D1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D2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llogaritur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kendet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F1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 fund jane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llogaritur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koordinatat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pikes 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panjohur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duke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perdorur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metoden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prerjeve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kryqezimit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drejtzave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934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378FAB4-99AA-7028-F4ED-E6B22273EC32}"/>
              </a:ext>
            </a:extLst>
          </p:cNvPr>
          <p:cNvSpPr txBox="1"/>
          <p:nvPr/>
        </p:nvSpPr>
        <p:spPr>
          <a:xfrm>
            <a:off x="1216241" y="3246553"/>
            <a:ext cx="1017380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ESE –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pikat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kontrollit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rendesia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piksel-ve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39519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>
            <a:extLst>
              <a:ext uri="{FF2B5EF4-FFF2-40B4-BE49-F238E27FC236}">
                <a16:creationId xmlns:a16="http://schemas.microsoft.com/office/drawing/2014/main" id="{FBE759F6-AFCB-DE3A-D9F3-7DFA8B463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0611" y="2680993"/>
            <a:ext cx="6494231" cy="28235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814846-C943-CDC6-DD84-E71B5035B8BA}"/>
              </a:ext>
            </a:extLst>
          </p:cNvPr>
          <p:cNvSpPr txBox="1"/>
          <p:nvPr/>
        </p:nvSpPr>
        <p:spPr>
          <a:xfrm>
            <a:off x="2292657" y="725294"/>
            <a:ext cx="76325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spc="-5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Fotogrametria</a:t>
            </a:r>
            <a:r>
              <a:rPr lang="en-US" sz="3600" spc="-5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vs </a:t>
            </a:r>
            <a:r>
              <a:rPr lang="en-US" sz="3600" spc="-5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Hulumtime</a:t>
            </a:r>
            <a:r>
              <a:rPr lang="en-US" sz="3600" spc="-5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600" spc="-5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nga</a:t>
            </a:r>
            <a:r>
              <a:rPr lang="en-US" sz="3600" spc="-5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600" spc="-5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largesit</a:t>
            </a:r>
            <a:r>
              <a:rPr lang="en-US" sz="3600" spc="-5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5B666E-48CE-721B-622C-A08C868349C1}"/>
              </a:ext>
            </a:extLst>
          </p:cNvPr>
          <p:cNvSpPr txBox="1"/>
          <p:nvPr/>
        </p:nvSpPr>
        <p:spPr>
          <a:xfrm>
            <a:off x="1263589" y="1899997"/>
            <a:ext cx="789816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Ne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kaluaren</a:t>
            </a:r>
            <a:r>
              <a:rPr lang="en-US" dirty="0"/>
              <a:t>:</a:t>
            </a:r>
          </a:p>
          <a:p>
            <a:r>
              <a:rPr lang="en-US" dirty="0" err="1"/>
              <a:t>Fotogrametria</a:t>
            </a:r>
            <a:r>
              <a:rPr lang="en-US" dirty="0"/>
              <a:t>: </a:t>
            </a:r>
            <a:r>
              <a:rPr lang="en-US" dirty="0" err="1"/>
              <a:t>vetëm</a:t>
            </a:r>
            <a:r>
              <a:rPr lang="en-US" dirty="0"/>
              <a:t> </a:t>
            </a:r>
            <a:r>
              <a:rPr lang="en-US" dirty="0" err="1"/>
              <a:t>imazhe</a:t>
            </a:r>
            <a:r>
              <a:rPr lang="en-US" dirty="0"/>
              <a:t> </a:t>
            </a:r>
            <a:r>
              <a:rPr lang="en-US" dirty="0" err="1"/>
              <a:t>nga</a:t>
            </a:r>
            <a:r>
              <a:rPr lang="en-US" dirty="0"/>
              <a:t> </a:t>
            </a:r>
            <a:r>
              <a:rPr lang="en-US" dirty="0" err="1"/>
              <a:t>rajoni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dukshëm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afër</a:t>
            </a:r>
            <a:r>
              <a:rPr lang="en-US" dirty="0"/>
              <a:t> </a:t>
            </a:r>
            <a:r>
              <a:rPr lang="en-US" dirty="0" err="1"/>
              <a:t>rrezeve</a:t>
            </a:r>
            <a:r>
              <a:rPr lang="en-US" dirty="0"/>
              <a:t> infra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kuqe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spektrit</a:t>
            </a:r>
            <a:r>
              <a:rPr lang="en-US" dirty="0"/>
              <a:t> </a:t>
            </a:r>
            <a:r>
              <a:rPr lang="en-US" dirty="0" err="1"/>
              <a:t>elektromagnetik</a:t>
            </a:r>
            <a:r>
              <a:rPr lang="en-US" dirty="0"/>
              <a:t>- </a:t>
            </a:r>
          </a:p>
          <a:p>
            <a:r>
              <a:rPr lang="en-US" dirty="0" err="1"/>
              <a:t>Hulumtime</a:t>
            </a:r>
            <a:r>
              <a:rPr lang="en-US" dirty="0"/>
              <a:t> </a:t>
            </a:r>
            <a:r>
              <a:rPr lang="en-US" dirty="0" err="1"/>
              <a:t>nga</a:t>
            </a:r>
            <a:r>
              <a:rPr lang="en-US" dirty="0"/>
              <a:t> </a:t>
            </a:r>
            <a:r>
              <a:rPr lang="en-US" dirty="0" err="1"/>
              <a:t>largesit</a:t>
            </a:r>
            <a:r>
              <a:rPr lang="en-US" dirty="0"/>
              <a:t>: </a:t>
            </a:r>
            <a:r>
              <a:rPr lang="en-US" dirty="0" err="1"/>
              <a:t>vetëm</a:t>
            </a:r>
            <a:r>
              <a:rPr lang="en-US" dirty="0"/>
              <a:t> </a:t>
            </a:r>
            <a:r>
              <a:rPr lang="en-US" dirty="0" err="1"/>
              <a:t>imazhe</a:t>
            </a:r>
            <a:r>
              <a:rPr lang="en-US" dirty="0"/>
              <a:t> </a:t>
            </a:r>
            <a:r>
              <a:rPr lang="en-US" dirty="0" err="1"/>
              <a:t>satelitore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6B16F6-BB38-3B70-8CB5-7FF1E1C5F9D1}"/>
              </a:ext>
            </a:extLst>
          </p:cNvPr>
          <p:cNvSpPr txBox="1"/>
          <p:nvPr/>
        </p:nvSpPr>
        <p:spPr>
          <a:xfrm>
            <a:off x="1263589" y="3111344"/>
            <a:ext cx="33570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Sot- </a:t>
            </a:r>
            <a:r>
              <a:rPr lang="en-US" dirty="0" err="1"/>
              <a:t>Bashkim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dy</a:t>
            </a:r>
            <a:r>
              <a:rPr lang="en-US" dirty="0"/>
              <a:t> </a:t>
            </a:r>
            <a:r>
              <a:rPr lang="en-US" dirty="0" err="1"/>
              <a:t>fushave</a:t>
            </a:r>
            <a:r>
              <a:rPr lang="en-US" dirty="0"/>
              <a:t> (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cilat</a:t>
            </a:r>
            <a:r>
              <a:rPr lang="en-US" dirty="0"/>
              <a:t> </a:t>
            </a:r>
            <a:r>
              <a:rPr lang="en-US" dirty="0" err="1"/>
              <a:t>ishin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ndara</a:t>
            </a:r>
            <a:r>
              <a:rPr lang="en-US" dirty="0"/>
              <a:t> </a:t>
            </a:r>
            <a:r>
              <a:rPr lang="en-US" dirty="0" err="1"/>
              <a:t>më</a:t>
            </a:r>
            <a:r>
              <a:rPr lang="en-US" dirty="0"/>
              <a:t> </a:t>
            </a:r>
            <a:r>
              <a:rPr lang="en-US" dirty="0" err="1"/>
              <a:t>parë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987792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7DBDB-029A-1084-9FD3-97EE2B756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40452"/>
            <a:ext cx="10058400" cy="748454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Tipet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fotogrametrise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B01B76-5641-16E6-3182-6F12C4179817}"/>
              </a:ext>
            </a:extLst>
          </p:cNvPr>
          <p:cNvSpPr txBox="1"/>
          <p:nvPr/>
        </p:nvSpPr>
        <p:spPr>
          <a:xfrm>
            <a:off x="1253971" y="1204689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Tipet</a:t>
            </a:r>
            <a:r>
              <a:rPr lang="en-US" dirty="0"/>
              <a:t> e </a:t>
            </a:r>
            <a:r>
              <a:rPr lang="en-US" dirty="0" err="1"/>
              <a:t>fotogrametrise</a:t>
            </a:r>
            <a:r>
              <a:rPr lang="en-US" dirty="0"/>
              <a:t> jane </a:t>
            </a:r>
            <a:r>
              <a:rPr lang="en-US" dirty="0" err="1"/>
              <a:t>metrike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jo </a:t>
            </a:r>
            <a:r>
              <a:rPr lang="en-US" dirty="0" err="1"/>
              <a:t>metrike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6BC6EC-CD91-590E-605B-0F9DF528D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202" y="1868454"/>
            <a:ext cx="7732118" cy="414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222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BC08C-09F2-4775-BC92-119F4A3BC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292956"/>
            <a:ext cx="10058400" cy="1450757"/>
          </a:xfrm>
        </p:spPr>
        <p:txBody>
          <a:bodyPr/>
          <a:lstStyle/>
          <a:p>
            <a:pPr algn="ctr"/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Avantazhet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dhe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disavantazhet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fotogrametrise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488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F827D-3069-6E8E-1B86-16057283774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33600" y="136525"/>
            <a:ext cx="10058400" cy="749300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Avantazhet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dhe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disavantazhet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fotogrametrise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ACE81D-2387-0712-E61B-713CB08A061F}"/>
              </a:ext>
            </a:extLst>
          </p:cNvPr>
          <p:cNvSpPr txBox="1"/>
          <p:nvPr/>
        </p:nvSpPr>
        <p:spPr>
          <a:xfrm>
            <a:off x="1298358" y="1355609"/>
            <a:ext cx="9514644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Avantazhet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fotogrametrise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Metoda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pozicionimit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kontakt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drejtperdrejte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marrim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imazhe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numer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madh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pikave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njejten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kohe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arkivojme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imazhet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dokumentim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Keto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perdoren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vone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qellime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ndryshme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Ofron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saktesi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larte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Fotografite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perfituara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ofrojne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regjistrim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perhershem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terrenit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ekzistues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 kohen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eshte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fotografimi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Fotografite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përdoren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përcjellë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informacion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publiku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gjerë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agjencitë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lokale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Fotografite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perdoren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qelime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shumta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zbuim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projektim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paraprak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mjedisor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perpilim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hartave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Hartat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topografike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DTM-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zonave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mëdha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realizohen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relativisht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shpejt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kosto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ulët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raport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metodat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rilevimeve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tokesore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Fotogrammetria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përdoret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vende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janëe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vështirë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pamundur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kryer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matje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direkte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metoda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terrestike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7647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F827D-3069-6E8E-1B86-16057283774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33600" y="136525"/>
            <a:ext cx="10058400" cy="749300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Avantazhet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dhe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disavantazhet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fotogrametrise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ACE81D-2387-0712-E61B-713CB08A061F}"/>
              </a:ext>
            </a:extLst>
          </p:cNvPr>
          <p:cNvSpPr txBox="1"/>
          <p:nvPr/>
        </p:nvSpPr>
        <p:spPr>
          <a:xfrm>
            <a:off x="1298358" y="1355609"/>
            <a:ext cx="7304103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Disanvantazhet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fotogrametrise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Kushtet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sezonale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klimatike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duke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përfshirë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motin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bimësia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hijet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ndikojnë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marrjene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fotografive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ashtu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arritjen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rezulucionit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cilesine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dhenave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Saktësia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përgjithshme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varet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cilësia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kamerës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lartësia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fluturimit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Identifikimi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veçorive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planimetrike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jetë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vështirë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pamundur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Shërbimet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nëntokësore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nuk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maten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identifikohen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Paarritshmeria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marrjes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dhenave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450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10CEB-719E-8991-0C90-B1AF26B346E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41363"/>
            <a:ext cx="10058400" cy="747712"/>
          </a:xfrm>
        </p:spPr>
        <p:txBody>
          <a:bodyPr/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Sistemi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koordinatave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2D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të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fotografive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E2E720-4B36-DD77-C79E-CDD9C3909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2287" y="1859455"/>
            <a:ext cx="4076700" cy="42576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AF0E165-3057-FB9D-8A60-8DE1BF107BD2}"/>
                  </a:ext>
                </a:extLst>
              </p:cNvPr>
              <p:cNvSpPr txBox="1"/>
              <p:nvPr/>
            </p:nvSpPr>
            <p:spPr>
              <a:xfrm>
                <a:off x="1066800" y="1690780"/>
                <a:ext cx="6639017" cy="4801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Sistemi I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koordinatave</a:t>
                </a:r>
                <a:r>
                  <a:rPr lang="en-US" sz="18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sz="18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fotografive</a:t>
                </a:r>
                <a:r>
                  <a:rPr lang="en-US" sz="18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percaktohet</a:t>
                </a:r>
                <a:r>
                  <a:rPr lang="en-US" sz="18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ne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lidhje</a:t>
                </a:r>
                <a:r>
                  <a:rPr lang="en-US" sz="18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me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pikat</a:t>
                </a:r>
                <a:r>
                  <a:rPr lang="en-US" sz="18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kontrollit</a:t>
                </a:r>
                <a:r>
                  <a:rPr lang="en-US" sz="18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dhe</a:t>
                </a:r>
                <a:r>
                  <a:rPr lang="en-US" sz="18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pozicionimi</a:t>
                </a:r>
                <a:r>
                  <a:rPr lang="en-US" sz="18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I PP-se I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dhene</a:t>
                </a:r>
                <a:r>
                  <a:rPr lang="en-US" sz="18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ne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sistemin</a:t>
                </a:r>
                <a:r>
                  <a:rPr lang="en-US" sz="18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koordinatave</a:t>
                </a:r>
                <a:r>
                  <a:rPr lang="en-US" sz="18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percaktuara</a:t>
                </a:r>
                <a:r>
                  <a:rPr lang="en-US" sz="18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si</a:t>
                </a:r>
                <a:r>
                  <a:rPr lang="en-US" sz="18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800" b="0" i="1" smtClean="0">
                            <a:effectLst/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effectLst/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dirty="0" smtClean="0">
                            <a:effectLst/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endParaRPr lang="en-US" dirty="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X-I </a:t>
                </a:r>
                <a:r>
                  <a:rPr lang="en-US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pozitiv</a:t>
                </a:r>
                <a:r>
                  <a:rPr lang="en-US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paraqet</a:t>
                </a:r>
                <a:r>
                  <a:rPr lang="en-US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drejtimin</a:t>
                </a:r>
                <a:r>
                  <a:rPr lang="en-US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fluturimit</a:t>
                </a:r>
                <a:endParaRPr lang="en-US" dirty="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Sistemi</a:t>
                </a:r>
                <a:r>
                  <a:rPr lang="en-US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koordinatave</a:t>
                </a:r>
                <a:r>
                  <a:rPr lang="en-US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të</a:t>
                </a:r>
                <a:r>
                  <a:rPr lang="en-US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fotografisë</a:t>
                </a:r>
                <a:r>
                  <a:rPr lang="en-US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imazhit</a:t>
                </a:r>
                <a:r>
                  <a:rPr lang="en-US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përcaktohet</a:t>
                </a:r>
                <a:r>
                  <a:rPr lang="en-US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nga</a:t>
                </a:r>
                <a:r>
                  <a:rPr lang="en-US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pikat</a:t>
                </a:r>
                <a:r>
                  <a:rPr lang="en-US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kontrollit</a:t>
                </a:r>
                <a:r>
                  <a:rPr lang="en-US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Këto</a:t>
                </a:r>
                <a:r>
                  <a:rPr lang="en-US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pika </a:t>
                </a:r>
                <a:r>
                  <a:rPr lang="en-US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kontrolli</a:t>
                </a:r>
                <a:r>
                  <a:rPr lang="en-US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zakonisht</a:t>
                </a:r>
                <a:r>
                  <a:rPr lang="en-US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jane </a:t>
                </a:r>
                <a:r>
                  <a:rPr lang="en-US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vendosura</a:t>
                </a:r>
                <a:r>
                  <a:rPr lang="en-US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ne </a:t>
                </a:r>
                <a:r>
                  <a:rPr lang="en-US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skaj</a:t>
                </a:r>
                <a:r>
                  <a:rPr lang="en-US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imazhit</a:t>
                </a:r>
                <a:r>
                  <a:rPr lang="en-US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në</a:t>
                </a:r>
                <a:r>
                  <a:rPr lang="en-US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qoshe</a:t>
                </a:r>
                <a:r>
                  <a:rPr lang="en-US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ose</a:t>
                </a:r>
                <a:r>
                  <a:rPr lang="en-US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në</a:t>
                </a:r>
                <a:r>
                  <a:rPr lang="en-US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mesi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të</a:t>
                </a:r>
                <a:r>
                  <a:rPr lang="en-US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fotografise</a:t>
                </a:r>
                <a:r>
                  <a:rPr lang="en-US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en-US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imazhit</a:t>
                </a:r>
                <a:r>
                  <a:rPr lang="en-US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Origjina</a:t>
                </a:r>
                <a:r>
                  <a:rPr lang="en-US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e  </a:t>
                </a:r>
                <a:r>
                  <a:rPr lang="en-US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sistemit</a:t>
                </a:r>
                <a:r>
                  <a:rPr lang="en-US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koorinatave</a:t>
                </a:r>
                <a:r>
                  <a:rPr lang="en-US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imazhit</a:t>
                </a:r>
                <a:r>
                  <a:rPr lang="en-US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mund</a:t>
                </a:r>
                <a:r>
                  <a:rPr lang="en-US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të</a:t>
                </a:r>
                <a:r>
                  <a:rPr lang="en-US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përkufizohet</a:t>
                </a:r>
                <a:r>
                  <a:rPr lang="en-US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si</a:t>
                </a:r>
                <a:r>
                  <a:rPr lang="en-US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nje</a:t>
                </a:r>
                <a:r>
                  <a:rPr lang="en-US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prerje</a:t>
                </a:r>
                <a:r>
                  <a:rPr lang="en-US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kryqëzim</a:t>
                </a:r>
                <a:r>
                  <a:rPr lang="en-US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) ne pike </a:t>
                </a:r>
                <a:r>
                  <a:rPr lang="en-US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vijave</a:t>
                </a:r>
                <a:r>
                  <a:rPr lang="en-US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të</a:t>
                </a:r>
                <a:r>
                  <a:rPr lang="en-US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fituara</a:t>
                </a:r>
                <a:r>
                  <a:rPr lang="en-US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nga</a:t>
                </a:r>
                <a:r>
                  <a:rPr lang="en-US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shenjat</a:t>
                </a:r>
                <a:r>
                  <a:rPr lang="en-US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kundërta</a:t>
                </a:r>
                <a:r>
                  <a:rPr lang="en-US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kontrollit</a:t>
                </a:r>
                <a:r>
                  <a:rPr lang="en-US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Boshti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z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I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sistemit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koordinatave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imazhit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percaktohet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boshti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I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kameres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dhe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çdo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koordinate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imazhit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z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eshte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nje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vlere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konstante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dhe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eshte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barabarte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me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gjatesine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fokale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kalibruar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,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shenuar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me </a:t>
                </a:r>
                <a:r>
                  <a:rPr lang="en-US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ose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me 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dhe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quhet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konstante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kameres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i="1" dirty="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AF0E165-3057-FB9D-8A60-8DE1BF107B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690780"/>
                <a:ext cx="6639017" cy="4801314"/>
              </a:xfrm>
              <a:prstGeom prst="rect">
                <a:avLst/>
              </a:prstGeom>
              <a:blipFill>
                <a:blip r:embed="rId3"/>
                <a:stretch>
                  <a:fillRect l="-735" t="-635" r="-367" b="-1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3811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9BCE2-DC41-FFC0-760A-4D5E00A3DA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33600" y="241300"/>
            <a:ext cx="10058400" cy="747713"/>
          </a:xfrm>
        </p:spPr>
        <p:txBody>
          <a:bodyPr/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Pikat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kontrollit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604B66-2786-FCE0-F1D5-1C1DB33D5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883" y="988982"/>
            <a:ext cx="5603798" cy="57123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D64307-38F0-2487-D67C-3F98CF1ED6E3}"/>
              </a:ext>
            </a:extLst>
          </p:cNvPr>
          <p:cNvSpPr txBox="1"/>
          <p:nvPr/>
        </p:nvSpPr>
        <p:spPr>
          <a:xfrm>
            <a:off x="1351625" y="1879392"/>
            <a:ext cx="358435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en-US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percaktimin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pozicionit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pikave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nevojiten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paku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4 </a:t>
            </a:r>
            <a:r>
              <a:rPr lang="en-US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ose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8 pika </a:t>
            </a:r>
            <a:r>
              <a:rPr lang="en-US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kontrolluese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684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AC9C4-0900-DB02-BEC5-33A43FC87E0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30188"/>
            <a:ext cx="10058400" cy="752475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Sistemi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koordinatave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3D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të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fotografive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7F36FF-2C64-2C4E-73C6-D9C10CEC4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1778" y="1741767"/>
            <a:ext cx="3905250" cy="44672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BC386D-0FEB-0C14-988A-DECB1AB93A8C}"/>
              </a:ext>
            </a:extLst>
          </p:cNvPr>
          <p:cNvSpPr txBox="1"/>
          <p:nvPr/>
        </p:nvSpPr>
        <p:spPr>
          <a:xfrm>
            <a:off x="1458157" y="1959291"/>
            <a:ext cx="55640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Sistemi</a:t>
            </a: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koordinatave</a:t>
            </a: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3D </a:t>
            </a:r>
            <a:r>
              <a:rPr lang="en-US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fotografive</a:t>
            </a: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X, Y, Z; me </a:t>
            </a:r>
            <a:r>
              <a:rPr lang="en-US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qender</a:t>
            </a: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perspective </a:t>
            </a:r>
            <a:r>
              <a:rPr lang="en-US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origjina</a:t>
            </a: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sistemit</a:t>
            </a: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X-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paraqet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drejtimin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fluturimit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536491-2454-9530-4A62-D520A8C2CEED}"/>
              </a:ext>
            </a:extLst>
          </p:cNvPr>
          <p:cNvSpPr txBox="1"/>
          <p:nvPr/>
        </p:nvSpPr>
        <p:spPr>
          <a:xfrm>
            <a:off x="2763174" y="3244334"/>
            <a:ext cx="60945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FC-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Qendra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pikave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kontrollit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PP-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pikat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kryesore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PS-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pikat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simetrise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c-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gjatesia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fokale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kalibruar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p-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vektorit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imazhit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11973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4559</TotalTime>
  <Words>780</Words>
  <Application>Microsoft Office PowerPoint</Application>
  <PresentationFormat>Widescreen</PresentationFormat>
  <Paragraphs>66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Wingdings</vt:lpstr>
      <vt:lpstr>Retrospect</vt:lpstr>
      <vt:lpstr>Fotogrametria </vt:lpstr>
      <vt:lpstr>PowerPoint Presentation</vt:lpstr>
      <vt:lpstr>Tipet e fotogrametrise </vt:lpstr>
      <vt:lpstr>Avantazhet dhe disavantazhet e fotogrametrise?</vt:lpstr>
      <vt:lpstr>Avantazhet dhe disavantazhet e fotogrametrise</vt:lpstr>
      <vt:lpstr>Avantazhet dhe disavantazhet e fotogrametrise</vt:lpstr>
      <vt:lpstr>Sistemi i koordinatave 2D të fotografive </vt:lpstr>
      <vt:lpstr>Pikat e kontrollit </vt:lpstr>
      <vt:lpstr>Sistemi i koordinatave 3D të fotografive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Fotogrametria </dc:title>
  <dc:creator>Fitore Bajrami</dc:creator>
  <cp:lastModifiedBy>dell</cp:lastModifiedBy>
  <cp:revision>25</cp:revision>
  <dcterms:created xsi:type="dcterms:W3CDTF">2023-10-18T11:51:28Z</dcterms:created>
  <dcterms:modified xsi:type="dcterms:W3CDTF">2024-10-16T08:31:19Z</dcterms:modified>
</cp:coreProperties>
</file>