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7" r:id="rId3"/>
    <p:sldId id="268" r:id="rId4"/>
    <p:sldId id="269" r:id="rId5"/>
    <p:sldId id="273" r:id="rId6"/>
    <p:sldId id="274" r:id="rId7"/>
    <p:sldId id="270" r:id="rId8"/>
    <p:sldId id="271" r:id="rId9"/>
    <p:sldId id="263" r:id="rId10"/>
    <p:sldId id="272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9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4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70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14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439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7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39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6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3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0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2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9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3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0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2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395FE-1CB0-4FB8-BDE3-27521404C6A0}" type="datetimeFigureOut">
              <a:rPr lang="en-US" smtClean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9E971D-03FF-4BD2-A40E-9AE3FFBA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2yo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488" y="457200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</a:rPr>
              <a:t>UNIVERSITETI I PRISHTINËS</a:t>
            </a:r>
            <a:br>
              <a:rPr lang="en-US" sz="2500" dirty="0">
                <a:solidFill>
                  <a:schemeClr val="accent2"/>
                </a:solidFill>
              </a:rPr>
            </a:br>
            <a:r>
              <a:rPr lang="en-US" sz="2500" dirty="0">
                <a:solidFill>
                  <a:schemeClr val="accent2"/>
                </a:solidFill>
              </a:rPr>
              <a:t>FAKULTETI I NDËRTIMTARISË DHE ARKITEKTURËS </a:t>
            </a:r>
            <a:br>
              <a:rPr lang="en-US" sz="2500" dirty="0">
                <a:solidFill>
                  <a:schemeClr val="accent2"/>
                </a:solidFill>
              </a:rPr>
            </a:br>
            <a:r>
              <a:rPr lang="en-US" sz="2500" dirty="0">
                <a:solidFill>
                  <a:schemeClr val="accent2"/>
                </a:solidFill>
              </a:rPr>
              <a:t>DEPARTAMENTI I GJEODEZISË</a:t>
            </a:r>
            <a:br>
              <a:rPr lang="en-US" sz="2500" dirty="0">
                <a:solidFill>
                  <a:schemeClr val="accent2"/>
                </a:solidFill>
              </a:rPr>
            </a:b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3223471" y="4826913"/>
            <a:ext cx="30011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 err="1"/>
              <a:t>Msc</a:t>
            </a:r>
            <a:r>
              <a:rPr lang="en-US" sz="2200"/>
              <a:t>.  </a:t>
            </a:r>
            <a:r>
              <a:rPr lang="en-US" sz="2200" dirty="0" err="1"/>
              <a:t>Fitore</a:t>
            </a:r>
            <a:r>
              <a:rPr lang="en-US" sz="2200" dirty="0"/>
              <a:t> BAJRAMI</a:t>
            </a:r>
          </a:p>
        </p:txBody>
      </p:sp>
      <p:sp>
        <p:nvSpPr>
          <p:cNvPr id="5" name="Rectangle 4"/>
          <p:cNvSpPr/>
          <p:nvPr/>
        </p:nvSpPr>
        <p:spPr>
          <a:xfrm>
            <a:off x="1591015" y="3941058"/>
            <a:ext cx="633378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500" dirty="0">
                <a:solidFill>
                  <a:schemeClr val="accent2"/>
                </a:solidFill>
              </a:rPr>
              <a:t>HULUMTIMET NGA LARGËSITË</a:t>
            </a: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810000" y="5867400"/>
            <a:ext cx="1895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dirty="0" err="1"/>
              <a:t>Prishtinë</a:t>
            </a:r>
            <a:r>
              <a:rPr lang="en-US" sz="2000" dirty="0"/>
              <a:t>, 2014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828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3755" y="609600"/>
            <a:ext cx="4796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Shembuj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rrezatimit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dukshum</a:t>
            </a:r>
            <a:r>
              <a:rPr lang="en-US" dirty="0"/>
              <a:t> ne toke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371600"/>
            <a:ext cx="8610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Uji</a:t>
            </a:r>
            <a:endParaRPr lang="en-US" b="1" dirty="0"/>
          </a:p>
          <a:p>
            <a:endParaRPr lang="en-US" b="1" dirty="0"/>
          </a:p>
          <a:p>
            <a:r>
              <a:rPr lang="en-US" b="1" dirty="0" err="1"/>
              <a:t>Uji</a:t>
            </a:r>
            <a:r>
              <a:rPr lang="en-US" b="1" dirty="0"/>
              <a:t> </a:t>
            </a:r>
            <a:r>
              <a:rPr lang="en-US" b="1" dirty="0" err="1"/>
              <a:t>absorbon</a:t>
            </a:r>
            <a:r>
              <a:rPr lang="en-US" b="1" dirty="0"/>
              <a:t> me mire </a:t>
            </a:r>
            <a:r>
              <a:rPr lang="en-US" b="1" dirty="0" err="1"/>
              <a:t>rrezet</a:t>
            </a:r>
            <a:r>
              <a:rPr lang="en-US" b="1" dirty="0"/>
              <a:t> me </a:t>
            </a:r>
            <a:r>
              <a:rPr lang="en-US" b="1" dirty="0" err="1"/>
              <a:t>gjatesi</a:t>
            </a:r>
            <a:r>
              <a:rPr lang="en-US" b="1" dirty="0"/>
              <a:t> </a:t>
            </a:r>
            <a:r>
              <a:rPr lang="en-US" b="1" dirty="0" err="1"/>
              <a:t>valore</a:t>
            </a:r>
            <a:r>
              <a:rPr lang="en-US" b="1" dirty="0"/>
              <a:t> me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gjate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pjese</a:t>
            </a:r>
            <a:r>
              <a:rPr lang="en-US" b="1" dirty="0"/>
              <a:t> se </a:t>
            </a:r>
            <a:r>
              <a:rPr lang="en-US" b="1" dirty="0" err="1"/>
              <a:t>dukshme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</a:t>
            </a:r>
            <a:r>
              <a:rPr lang="en-US" b="1" dirty="0" err="1"/>
              <a:t>afer</a:t>
            </a:r>
            <a:r>
              <a:rPr lang="en-US" b="1" dirty="0"/>
              <a:t> infra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kuqe</a:t>
            </a:r>
            <a:r>
              <a:rPr lang="en-US" b="1" dirty="0"/>
              <a:t> </a:t>
            </a:r>
            <a:r>
              <a:rPr lang="en-US" b="1" dirty="0" err="1"/>
              <a:t>sesa</a:t>
            </a:r>
            <a:r>
              <a:rPr lang="en-US" b="1" dirty="0"/>
              <a:t> </a:t>
            </a:r>
            <a:r>
              <a:rPr lang="en-US" b="1" dirty="0" err="1"/>
              <a:t>ato</a:t>
            </a:r>
            <a:r>
              <a:rPr lang="en-US" b="1" dirty="0"/>
              <a:t> me </a:t>
            </a:r>
            <a:r>
              <a:rPr lang="en-US" b="1" dirty="0" err="1"/>
              <a:t>gjatesi</a:t>
            </a:r>
            <a:r>
              <a:rPr lang="en-US" b="1" dirty="0"/>
              <a:t> </a:t>
            </a:r>
            <a:r>
              <a:rPr lang="en-US" b="1" dirty="0" err="1"/>
              <a:t>valore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ketyre</a:t>
            </a:r>
            <a:r>
              <a:rPr lang="en-US" b="1" dirty="0"/>
              <a:t> </a:t>
            </a:r>
            <a:r>
              <a:rPr lang="en-US" b="1" dirty="0" err="1"/>
              <a:t>pjeseve</a:t>
            </a:r>
            <a:r>
              <a:rPr lang="en-US" b="1" dirty="0"/>
              <a:t>.</a:t>
            </a:r>
          </a:p>
          <a:p>
            <a:endParaRPr lang="en-US" b="1" dirty="0"/>
          </a:p>
          <a:p>
            <a:r>
              <a:rPr lang="en-US" b="1" dirty="0" err="1"/>
              <a:t>Vete</a:t>
            </a:r>
            <a:r>
              <a:rPr lang="en-US" b="1" dirty="0"/>
              <a:t> </a:t>
            </a:r>
            <a:r>
              <a:rPr lang="en-US" b="1" dirty="0" err="1"/>
              <a:t>uji</a:t>
            </a:r>
            <a:r>
              <a:rPr lang="en-US" b="1" dirty="0"/>
              <a:t> (</a:t>
            </a:r>
            <a:r>
              <a:rPr lang="en-US" b="1" dirty="0" err="1"/>
              <a:t>pellg</a:t>
            </a:r>
            <a:r>
              <a:rPr lang="en-US" b="1" dirty="0"/>
              <a:t>, </a:t>
            </a:r>
            <a:r>
              <a:rPr lang="en-US" b="1" dirty="0" err="1"/>
              <a:t>liqen</a:t>
            </a:r>
            <a:r>
              <a:rPr lang="en-US" b="1" dirty="0"/>
              <a:t>, </a:t>
            </a:r>
            <a:r>
              <a:rPr lang="en-US" b="1" dirty="0" err="1"/>
              <a:t>lum</a:t>
            </a:r>
            <a:r>
              <a:rPr lang="en-US" b="1" dirty="0"/>
              <a:t> I </a:t>
            </a:r>
            <a:r>
              <a:rPr lang="en-US" b="1" dirty="0" err="1"/>
              <a:t>thelle,det</a:t>
            </a:r>
            <a:r>
              <a:rPr lang="en-US" b="1" dirty="0"/>
              <a:t> ) </a:t>
            </a:r>
            <a:r>
              <a:rPr lang="en-US" b="1" dirty="0" err="1"/>
              <a:t>reflekton</a:t>
            </a:r>
            <a:r>
              <a:rPr lang="en-US" b="1" dirty="0"/>
              <a:t> </a:t>
            </a:r>
            <a:r>
              <a:rPr lang="en-US" b="1" dirty="0" err="1"/>
              <a:t>rreze</a:t>
            </a:r>
            <a:r>
              <a:rPr lang="en-US" b="1" dirty="0"/>
              <a:t> me </a:t>
            </a:r>
            <a:r>
              <a:rPr lang="en-US" b="1" dirty="0" err="1"/>
              <a:t>gjatesi</a:t>
            </a:r>
            <a:r>
              <a:rPr lang="en-US" b="1" dirty="0"/>
              <a:t> </a:t>
            </a:r>
            <a:r>
              <a:rPr lang="en-US" b="1" dirty="0" err="1"/>
              <a:t>valore</a:t>
            </a:r>
            <a:r>
              <a:rPr lang="en-US" b="1" dirty="0"/>
              <a:t> ne </a:t>
            </a:r>
            <a:r>
              <a:rPr lang="en-US" b="1" dirty="0" err="1"/>
              <a:t>pergjithesi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shkurtera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pjeseve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sapopermendura</a:t>
            </a:r>
            <a:r>
              <a:rPr lang="en-US" b="1" dirty="0"/>
              <a:t>. </a:t>
            </a:r>
          </a:p>
          <a:p>
            <a:endParaRPr lang="en-US" b="1" dirty="0"/>
          </a:p>
          <a:p>
            <a:r>
              <a:rPr lang="en-US" b="1" dirty="0"/>
              <a:t>Per </a:t>
            </a:r>
            <a:r>
              <a:rPr lang="en-US" b="1" dirty="0" err="1"/>
              <a:t>shkak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ketij</a:t>
            </a:r>
            <a:r>
              <a:rPr lang="en-US" b="1" dirty="0"/>
              <a:t> </a:t>
            </a:r>
            <a:r>
              <a:rPr lang="en-US" b="1" dirty="0" err="1"/>
              <a:t>reflektimi</a:t>
            </a:r>
            <a:r>
              <a:rPr lang="en-US" b="1" dirty="0"/>
              <a:t> </a:t>
            </a:r>
            <a:r>
              <a:rPr lang="en-US" b="1" dirty="0" err="1"/>
              <a:t>masat</a:t>
            </a:r>
            <a:r>
              <a:rPr lang="en-US" b="1" dirty="0"/>
              <a:t> </a:t>
            </a:r>
            <a:r>
              <a:rPr lang="en-US" b="1" dirty="0" err="1"/>
              <a:t>ujore</a:t>
            </a:r>
            <a:r>
              <a:rPr lang="en-US" b="1" dirty="0"/>
              <a:t> </a:t>
            </a:r>
            <a:r>
              <a:rPr lang="en-US" b="1" dirty="0" err="1"/>
              <a:t>duken</a:t>
            </a:r>
            <a:r>
              <a:rPr lang="en-US" b="1" dirty="0"/>
              <a:t> me </a:t>
            </a:r>
            <a:r>
              <a:rPr lang="en-US" b="1" dirty="0" err="1"/>
              <a:t>ngjyre</a:t>
            </a:r>
            <a:r>
              <a:rPr lang="en-US" b="1" dirty="0"/>
              <a:t> </a:t>
            </a:r>
            <a:r>
              <a:rPr lang="en-US" b="1" dirty="0" err="1"/>
              <a:t>blu</a:t>
            </a:r>
            <a:r>
              <a:rPr lang="en-US" b="1" dirty="0"/>
              <a:t>, </a:t>
            </a:r>
            <a:r>
              <a:rPr lang="en-US" b="1" dirty="0" err="1"/>
              <a:t>blu-jeshile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</a:t>
            </a:r>
            <a:r>
              <a:rPr lang="en-US" b="1" dirty="0" err="1"/>
              <a:t>blu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erret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3200" dirty="0"/>
          </a:p>
          <a:p>
            <a:pPr algn="ctr"/>
            <a:r>
              <a:rPr lang="en-US" sz="5000" dirty="0"/>
              <a:t>glcf.umd.edu</a:t>
            </a:r>
          </a:p>
          <a:p>
            <a:pPr algn="ctr"/>
            <a:r>
              <a:rPr lang="sq-AL" u="sng" dirty="0">
                <a:hlinkClick r:id="rId2"/>
              </a:rPr>
              <a:t>https://www.n2yo.com/</a:t>
            </a:r>
            <a:endParaRPr lang="sq-AL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14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D311-837C-BB49-70DA-7B65B7EDB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06641"/>
            <a:ext cx="8610600" cy="1399032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ESE-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Sistemet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teledetektuese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aktive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passive</a:t>
            </a:r>
          </a:p>
        </p:txBody>
      </p:sp>
    </p:spTree>
    <p:extLst>
      <p:ext uri="{BB962C8B-B14F-4D97-AF65-F5344CB8AC3E}">
        <p14:creationId xmlns:p14="http://schemas.microsoft.com/office/powerpoint/2010/main" val="143092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9958" y="228600"/>
            <a:ext cx="390844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dirty="0" err="1"/>
              <a:t>Spektri</a:t>
            </a:r>
            <a:r>
              <a:rPr lang="en-US" sz="2500" dirty="0"/>
              <a:t> </a:t>
            </a:r>
            <a:r>
              <a:rPr lang="en-US" sz="2500" dirty="0" err="1"/>
              <a:t>elektromagnetik</a:t>
            </a:r>
            <a:r>
              <a:rPr lang="en-US" sz="25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1066800"/>
            <a:ext cx="90460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Spektri</a:t>
            </a:r>
            <a:r>
              <a:rPr lang="en-US" sz="2000" dirty="0"/>
              <a:t> </a:t>
            </a:r>
            <a:r>
              <a:rPr lang="en-US" sz="2000" dirty="0" err="1"/>
              <a:t>elektromagnetik</a:t>
            </a:r>
            <a:r>
              <a:rPr lang="en-US" sz="2000" dirty="0"/>
              <a:t> </a:t>
            </a:r>
            <a:r>
              <a:rPr lang="en-US" sz="2000" dirty="0" err="1"/>
              <a:t>eshte</a:t>
            </a:r>
            <a:r>
              <a:rPr lang="en-US" sz="2000" dirty="0"/>
              <a:t> </a:t>
            </a:r>
            <a:r>
              <a:rPr lang="en-US" sz="2000" dirty="0" err="1"/>
              <a:t>nje</a:t>
            </a:r>
            <a:r>
              <a:rPr lang="en-US" sz="2000" dirty="0"/>
              <a:t> </a:t>
            </a:r>
            <a:r>
              <a:rPr lang="en-US" sz="2000" dirty="0" err="1"/>
              <a:t>burim</a:t>
            </a:r>
            <a:r>
              <a:rPr lang="en-US" sz="2000" dirty="0"/>
              <a:t> I </a:t>
            </a:r>
            <a:r>
              <a:rPr lang="en-US" sz="2000" dirty="0" err="1"/>
              <a:t>rendesishem</a:t>
            </a:r>
            <a:r>
              <a:rPr lang="en-US" sz="2000" dirty="0"/>
              <a:t> I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dhenave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err="1"/>
              <a:t>informacioneve</a:t>
            </a:r>
            <a:r>
              <a:rPr lang="en-US" sz="2000" dirty="0"/>
              <a:t> per valet </a:t>
            </a:r>
            <a:r>
              <a:rPr lang="en-US" sz="2000" dirty="0" err="1"/>
              <a:t>elektromagnetike</a:t>
            </a:r>
            <a:r>
              <a:rPr lang="en-US" sz="20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1828800"/>
            <a:ext cx="89194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Spektri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r>
              <a:rPr lang="en-US" dirty="0"/>
              <a:t>  </a:t>
            </a:r>
            <a:r>
              <a:rPr lang="en-US" dirty="0" err="1"/>
              <a:t>fillon</a:t>
            </a:r>
            <a:r>
              <a:rPr lang="en-US" dirty="0"/>
              <a:t> me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shume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shkurter</a:t>
            </a:r>
            <a:r>
              <a:rPr lang="en-US" dirty="0"/>
              <a:t> (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nivelit</a:t>
            </a:r>
            <a:endParaRPr lang="en-US" dirty="0"/>
          </a:p>
          <a:p>
            <a:r>
              <a:rPr lang="en-US" dirty="0"/>
              <a:t> nanometer) </a:t>
            </a:r>
            <a:r>
              <a:rPr lang="en-US" dirty="0" err="1"/>
              <a:t>deri</a:t>
            </a:r>
            <a:r>
              <a:rPr lang="en-US" dirty="0"/>
              <a:t> ne </a:t>
            </a:r>
            <a:r>
              <a:rPr lang="en-US" dirty="0" err="1"/>
              <a:t>rrezet</a:t>
            </a:r>
            <a:r>
              <a:rPr lang="en-US" dirty="0"/>
              <a:t> me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shume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larte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gjate</a:t>
            </a:r>
            <a:r>
              <a:rPr lang="en-US" dirty="0"/>
              <a:t> </a:t>
            </a:r>
            <a:r>
              <a:rPr lang="en-US" dirty="0" err="1"/>
              <a:t>te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nivelit</a:t>
            </a:r>
            <a:r>
              <a:rPr lang="en-US" dirty="0"/>
              <a:t> meter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qindra</a:t>
            </a:r>
            <a:r>
              <a:rPr lang="en-US" dirty="0"/>
              <a:t> </a:t>
            </a:r>
            <a:r>
              <a:rPr lang="en-US" dirty="0" err="1"/>
              <a:t>metra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5477470"/>
            <a:ext cx="89194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Ne </a:t>
            </a:r>
            <a:r>
              <a:rPr lang="en-US" dirty="0" err="1"/>
              <a:t>kete</a:t>
            </a:r>
            <a:r>
              <a:rPr lang="en-US" dirty="0"/>
              <a:t> </a:t>
            </a:r>
            <a:r>
              <a:rPr lang="en-US" dirty="0" err="1"/>
              <a:t>menyre</a:t>
            </a:r>
            <a:r>
              <a:rPr lang="en-US" dirty="0"/>
              <a:t> </a:t>
            </a:r>
            <a:r>
              <a:rPr lang="en-US" dirty="0" err="1"/>
              <a:t>spektri</a:t>
            </a:r>
            <a:r>
              <a:rPr lang="en-US" dirty="0"/>
              <a:t> </a:t>
            </a:r>
            <a:r>
              <a:rPr lang="en-US" dirty="0" err="1"/>
              <a:t>magnetik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vleresohet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</a:p>
          <a:p>
            <a:r>
              <a:rPr lang="en-US" dirty="0" err="1"/>
              <a:t>gjykohet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valet me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ndryshme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gjykohet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</a:p>
          <a:p>
            <a:r>
              <a:rPr lang="en-US" dirty="0" err="1"/>
              <a:t>mundesine</a:t>
            </a:r>
            <a:r>
              <a:rPr lang="en-US" dirty="0"/>
              <a:t> e </a:t>
            </a:r>
            <a:r>
              <a:rPr lang="en-US" dirty="0" err="1"/>
              <a:t>shfrytezimit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tyre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03" y="2736871"/>
            <a:ext cx="7821621" cy="27405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685800"/>
            <a:ext cx="565892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dirty="0" err="1"/>
              <a:t>Rrezet</a:t>
            </a:r>
            <a:r>
              <a:rPr lang="en-US" sz="2500" dirty="0"/>
              <a:t> </a:t>
            </a:r>
            <a:r>
              <a:rPr lang="en-US" sz="2500" dirty="0" err="1"/>
              <a:t>ultravjollce</a:t>
            </a:r>
            <a:r>
              <a:rPr lang="en-US" sz="2500" dirty="0"/>
              <a:t> </a:t>
            </a:r>
            <a:r>
              <a:rPr lang="en-US" sz="2500" dirty="0" err="1"/>
              <a:t>dhe</a:t>
            </a:r>
            <a:r>
              <a:rPr lang="en-US" sz="2500" dirty="0"/>
              <a:t> infra </a:t>
            </a:r>
            <a:r>
              <a:rPr lang="en-US" sz="2500" dirty="0" err="1"/>
              <a:t>te</a:t>
            </a:r>
            <a:r>
              <a:rPr lang="en-US" sz="2500" dirty="0"/>
              <a:t> </a:t>
            </a:r>
            <a:r>
              <a:rPr lang="en-US" sz="2500" dirty="0" err="1"/>
              <a:t>kuqe</a:t>
            </a:r>
            <a:endParaRPr lang="en-US" sz="2500" dirty="0"/>
          </a:p>
        </p:txBody>
      </p:sp>
      <p:sp>
        <p:nvSpPr>
          <p:cNvPr id="5" name="Rectangle 4"/>
          <p:cNvSpPr/>
          <p:nvPr/>
        </p:nvSpPr>
        <p:spPr>
          <a:xfrm>
            <a:off x="76200" y="1752600"/>
            <a:ext cx="86469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Rrezet</a:t>
            </a:r>
            <a:r>
              <a:rPr lang="en-US" dirty="0"/>
              <a:t> me </a:t>
            </a:r>
            <a:r>
              <a:rPr lang="en-US" dirty="0" err="1"/>
              <a:t>afer</a:t>
            </a:r>
            <a:r>
              <a:rPr lang="en-US" dirty="0"/>
              <a:t> </a:t>
            </a:r>
            <a:r>
              <a:rPr lang="en-US" dirty="0" err="1"/>
              <a:t>ultravjollce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nen</a:t>
            </a:r>
            <a:r>
              <a:rPr lang="en-US" dirty="0"/>
              <a:t> </a:t>
            </a:r>
            <a:r>
              <a:rPr lang="en-US" dirty="0" err="1"/>
              <a:t>pjese</a:t>
            </a:r>
            <a:r>
              <a:rPr lang="en-US" dirty="0"/>
              <a:t> e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dukshme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Spektrit</a:t>
            </a:r>
            <a:r>
              <a:rPr lang="en-US" dirty="0"/>
              <a:t> </a:t>
            </a:r>
          </a:p>
          <a:p>
            <a:r>
              <a:rPr lang="en-US" dirty="0" err="1"/>
              <a:t>Elektromagnetik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me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me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shkurter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cilat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perdoren</a:t>
            </a:r>
            <a:r>
              <a:rPr lang="en-US" dirty="0"/>
              <a:t> per RS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858" y="3124200"/>
            <a:ext cx="87414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siperfaqe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shkembinjet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mineralet</a:t>
            </a:r>
            <a:r>
              <a:rPr lang="en-US" dirty="0"/>
              <a:t> </a:t>
            </a:r>
            <a:r>
              <a:rPr lang="en-US" dirty="0" err="1"/>
              <a:t>ndriçojne</a:t>
            </a:r>
            <a:r>
              <a:rPr lang="en-US" dirty="0"/>
              <a:t> </a:t>
            </a:r>
            <a:r>
              <a:rPr lang="en-US" dirty="0" err="1"/>
              <a:t>ose</a:t>
            </a:r>
            <a:r>
              <a:rPr lang="en-US" dirty="0"/>
              <a:t> </a:t>
            </a:r>
            <a:r>
              <a:rPr lang="en-US" dirty="0" err="1"/>
              <a:t>emetojne</a:t>
            </a:r>
            <a:r>
              <a:rPr lang="en-US" dirty="0"/>
              <a:t> </a:t>
            </a:r>
            <a:r>
              <a:rPr lang="en-US" dirty="0" err="1"/>
              <a:t>rreze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</a:p>
          <a:p>
            <a:r>
              <a:rPr lang="en-US" dirty="0" err="1"/>
              <a:t>dukshme</a:t>
            </a:r>
            <a:r>
              <a:rPr lang="en-US" dirty="0"/>
              <a:t> </a:t>
            </a:r>
            <a:r>
              <a:rPr lang="en-US" dirty="0" err="1"/>
              <a:t>ultravjollce</a:t>
            </a:r>
            <a:r>
              <a:rPr lang="en-US" dirty="0"/>
              <a:t> me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perfshine</a:t>
            </a:r>
            <a:r>
              <a:rPr lang="en-US" dirty="0"/>
              <a:t> </a:t>
            </a:r>
            <a:r>
              <a:rPr lang="en-US" dirty="0" err="1"/>
              <a:t>pjesen</a:t>
            </a:r>
            <a:r>
              <a:rPr lang="en-US" dirty="0"/>
              <a:t> e </a:t>
            </a:r>
            <a:r>
              <a:rPr lang="en-US" dirty="0" err="1"/>
              <a:t>duskshme</a:t>
            </a:r>
            <a:r>
              <a:rPr lang="en-US" dirty="0"/>
              <a:t> </a:t>
            </a:r>
            <a:r>
              <a:rPr lang="en-US" dirty="0" err="1"/>
              <a:t>te</a:t>
            </a:r>
            <a:endParaRPr lang="en-US" dirty="0"/>
          </a:p>
          <a:p>
            <a:r>
              <a:rPr lang="en-US" dirty="0" err="1"/>
              <a:t>spektrit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r>
              <a:rPr lang="en-US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495800"/>
            <a:ext cx="88248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Gjatesit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 </a:t>
            </a:r>
            <a:r>
              <a:rPr lang="en-US" dirty="0" err="1"/>
              <a:t>rrezeve</a:t>
            </a:r>
            <a:r>
              <a:rPr lang="en-US" dirty="0"/>
              <a:t> ne </a:t>
            </a:r>
            <a:r>
              <a:rPr lang="en-US" dirty="0" err="1"/>
              <a:t>pjesen</a:t>
            </a:r>
            <a:r>
              <a:rPr lang="en-US" dirty="0"/>
              <a:t> e </a:t>
            </a:r>
            <a:r>
              <a:rPr lang="en-US" dirty="0" err="1"/>
              <a:t>duskshme</a:t>
            </a:r>
            <a:r>
              <a:rPr lang="en-US" dirty="0"/>
              <a:t>  </a:t>
            </a:r>
            <a:r>
              <a:rPr lang="en-US" dirty="0" err="1"/>
              <a:t>te</a:t>
            </a:r>
            <a:r>
              <a:rPr lang="en-US" dirty="0"/>
              <a:t> SE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rendit</a:t>
            </a:r>
            <a:r>
              <a:rPr lang="en-US" dirty="0"/>
              <a:t> 0.4 </a:t>
            </a:r>
            <a:r>
              <a:rPr lang="en-US" dirty="0" err="1"/>
              <a:t>deri</a:t>
            </a:r>
            <a:endParaRPr lang="en-US" dirty="0"/>
          </a:p>
          <a:p>
            <a:r>
              <a:rPr lang="en-US" dirty="0"/>
              <a:t> 0.7 µm. </a:t>
            </a:r>
            <a:r>
              <a:rPr lang="en-US" dirty="0" err="1"/>
              <a:t>Rrezet</a:t>
            </a:r>
            <a:r>
              <a:rPr lang="en-US" dirty="0"/>
              <a:t> me </a:t>
            </a:r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maksimale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kurse</a:t>
            </a:r>
            <a:r>
              <a:rPr lang="en-US" dirty="0"/>
              <a:t> </a:t>
            </a:r>
            <a:r>
              <a:rPr lang="en-US" dirty="0" err="1"/>
              <a:t>ato</a:t>
            </a:r>
            <a:r>
              <a:rPr lang="en-US" dirty="0"/>
              <a:t> me </a:t>
            </a:r>
            <a:r>
              <a:rPr lang="en-US" dirty="0" err="1"/>
              <a:t>gjatesi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minimale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ultravjollce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909" y="5715000"/>
            <a:ext cx="8832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Ështe</a:t>
            </a:r>
            <a:r>
              <a:rPr lang="en-US" dirty="0"/>
              <a:t> me </a:t>
            </a:r>
            <a:r>
              <a:rPr lang="en-US" dirty="0" err="1"/>
              <a:t>rendesi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behet</a:t>
            </a:r>
            <a:r>
              <a:rPr lang="en-US" dirty="0"/>
              <a:t> </a:t>
            </a:r>
            <a:r>
              <a:rPr lang="en-US" dirty="0" err="1"/>
              <a:t>dallimi</a:t>
            </a:r>
            <a:r>
              <a:rPr lang="en-US" dirty="0"/>
              <a:t> se </a:t>
            </a:r>
            <a:r>
              <a:rPr lang="en-US" dirty="0" err="1"/>
              <a:t>kjo</a:t>
            </a:r>
            <a:r>
              <a:rPr lang="en-US" dirty="0"/>
              <a:t> </a:t>
            </a:r>
            <a:r>
              <a:rPr lang="en-US" dirty="0" err="1"/>
              <a:t>pjesë</a:t>
            </a:r>
            <a:r>
              <a:rPr lang="en-US" dirty="0"/>
              <a:t> e </a:t>
            </a:r>
            <a:r>
              <a:rPr lang="en-US" dirty="0" err="1"/>
              <a:t>dukshme</a:t>
            </a:r>
            <a:r>
              <a:rPr lang="en-US" dirty="0"/>
              <a:t> e SE </a:t>
            </a:r>
            <a:r>
              <a:rPr lang="en-US" dirty="0" err="1"/>
              <a:t>eshte</a:t>
            </a:r>
            <a:r>
              <a:rPr lang="en-US" dirty="0"/>
              <a:t> e </a:t>
            </a:r>
            <a:r>
              <a:rPr lang="en-US" dirty="0" err="1"/>
              <a:t>vetmja</a:t>
            </a:r>
            <a:r>
              <a:rPr lang="en-US" dirty="0"/>
              <a:t> </a:t>
            </a:r>
          </a:p>
          <a:p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karakterizohet</a:t>
            </a:r>
            <a:r>
              <a:rPr lang="en-US" dirty="0"/>
              <a:t> me </a:t>
            </a:r>
            <a:r>
              <a:rPr lang="en-US" dirty="0" err="1"/>
              <a:t>ane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konceptit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ngjyrave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"/>
            <a:ext cx="91005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Ne </a:t>
            </a:r>
            <a:r>
              <a:rPr lang="en-US" dirty="0" err="1"/>
              <a:t>sistemin</a:t>
            </a:r>
            <a:r>
              <a:rPr lang="en-US" dirty="0"/>
              <a:t> e </a:t>
            </a:r>
            <a:r>
              <a:rPr lang="en-US" dirty="0" err="1"/>
              <a:t>ngjyrave</a:t>
            </a:r>
            <a:r>
              <a:rPr lang="en-US" dirty="0"/>
              <a:t> </a:t>
            </a:r>
            <a:r>
              <a:rPr lang="en-US" dirty="0" err="1"/>
              <a:t>bluja</a:t>
            </a:r>
            <a:r>
              <a:rPr lang="en-US" dirty="0"/>
              <a:t>, </a:t>
            </a:r>
            <a:r>
              <a:rPr lang="en-US" dirty="0" err="1"/>
              <a:t>jeshilja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e </a:t>
            </a:r>
            <a:r>
              <a:rPr lang="en-US" dirty="0" err="1"/>
              <a:t>kuqja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ngjyra</a:t>
            </a:r>
            <a:r>
              <a:rPr lang="en-US" dirty="0"/>
              <a:t> </a:t>
            </a:r>
            <a:r>
              <a:rPr lang="en-US" dirty="0" err="1"/>
              <a:t>kryesore</a:t>
            </a:r>
            <a:r>
              <a:rPr lang="en-US" dirty="0"/>
              <a:t> </a:t>
            </a:r>
            <a:r>
              <a:rPr lang="en-US" dirty="0" err="1"/>
              <a:t>ose</a:t>
            </a:r>
            <a:r>
              <a:rPr lang="en-US" dirty="0"/>
              <a:t> me </a:t>
            </a:r>
          </a:p>
          <a:p>
            <a:r>
              <a:rPr lang="en-US" dirty="0" err="1"/>
              <a:t>gjatesi</a:t>
            </a:r>
            <a:r>
              <a:rPr lang="en-US" dirty="0"/>
              <a:t> </a:t>
            </a:r>
            <a:r>
              <a:rPr lang="en-US" dirty="0" err="1"/>
              <a:t>valesh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spektrit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dukshem</a:t>
            </a:r>
            <a:r>
              <a:rPr lang="en-US" dirty="0"/>
              <a:t>. Jane </a:t>
            </a:r>
            <a:r>
              <a:rPr lang="en-US" dirty="0" err="1"/>
              <a:t>percaktuar</a:t>
            </a:r>
            <a:r>
              <a:rPr lang="en-US" dirty="0"/>
              <a:t> </a:t>
            </a:r>
            <a:r>
              <a:rPr lang="en-US" dirty="0" err="1"/>
              <a:t>keshtu</a:t>
            </a:r>
            <a:r>
              <a:rPr lang="en-US" dirty="0"/>
              <a:t> se </a:t>
            </a:r>
            <a:r>
              <a:rPr lang="en-US" dirty="0" err="1"/>
              <a:t>asnjera</a:t>
            </a:r>
            <a:r>
              <a:rPr lang="en-US" dirty="0"/>
              <a:t> </a:t>
            </a:r>
            <a:r>
              <a:rPr lang="en-US" dirty="0" err="1"/>
              <a:t>prej</a:t>
            </a:r>
            <a:r>
              <a:rPr lang="en-US" dirty="0"/>
              <a:t> </a:t>
            </a:r>
          </a:p>
          <a:p>
            <a:r>
              <a:rPr lang="en-US" dirty="0" err="1"/>
              <a:t>tyre</a:t>
            </a:r>
            <a:r>
              <a:rPr lang="en-US" dirty="0"/>
              <a:t> </a:t>
            </a:r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krijohet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tjerat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66800"/>
            <a:ext cx="8731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Te </a:t>
            </a:r>
            <a:r>
              <a:rPr lang="en-US" dirty="0" err="1"/>
              <a:t>gjitha</a:t>
            </a:r>
            <a:r>
              <a:rPr lang="en-US" dirty="0"/>
              <a:t> </a:t>
            </a:r>
            <a:r>
              <a:rPr lang="en-US" dirty="0" err="1"/>
              <a:t>ngjyrat</a:t>
            </a:r>
            <a:r>
              <a:rPr lang="en-US" dirty="0"/>
              <a:t> </a:t>
            </a:r>
            <a:r>
              <a:rPr lang="en-US" dirty="0" err="1"/>
              <a:t>tjera</a:t>
            </a:r>
            <a:r>
              <a:rPr lang="en-US" dirty="0"/>
              <a:t>  </a:t>
            </a:r>
            <a:r>
              <a:rPr lang="en-US" dirty="0" err="1"/>
              <a:t>vjollce</a:t>
            </a:r>
            <a:r>
              <a:rPr lang="en-US" dirty="0"/>
              <a:t>, e </a:t>
            </a:r>
            <a:r>
              <a:rPr lang="en-US" dirty="0" err="1"/>
              <a:t>verdhe</a:t>
            </a:r>
            <a:r>
              <a:rPr lang="en-US" dirty="0"/>
              <a:t>, </a:t>
            </a:r>
            <a:r>
              <a:rPr lang="en-US" dirty="0" err="1"/>
              <a:t>portokall</a:t>
            </a:r>
            <a:r>
              <a:rPr lang="en-US" dirty="0"/>
              <a:t> </a:t>
            </a:r>
            <a:r>
              <a:rPr lang="en-US" dirty="0" err="1"/>
              <a:t>perfitohen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kombinimi</a:t>
            </a:r>
            <a:r>
              <a:rPr lang="en-US" dirty="0"/>
              <a:t> I </a:t>
            </a:r>
          </a:p>
          <a:p>
            <a:r>
              <a:rPr lang="en-US" dirty="0" err="1"/>
              <a:t>ngjyrave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76400"/>
            <a:ext cx="50497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Rrezet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ndahen</a:t>
            </a:r>
            <a:r>
              <a:rPr lang="en-US" dirty="0"/>
              <a:t> ne </a:t>
            </a:r>
            <a:r>
              <a:rPr lang="en-US" dirty="0" err="1"/>
              <a:t>dy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reflektuara</a:t>
            </a:r>
            <a:r>
              <a:rPr lang="en-US" dirty="0"/>
              <a:t> </a:t>
            </a:r>
            <a:r>
              <a:rPr lang="en-US" dirty="0" err="1"/>
              <a:t>dhe</a:t>
            </a:r>
            <a:endParaRPr lang="en-US" dirty="0"/>
          </a:p>
          <a:p>
            <a:pPr algn="ctr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Rreze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emetuara</a:t>
            </a:r>
            <a:r>
              <a:rPr lang="en-US" dirty="0"/>
              <a:t>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867870"/>
            <a:ext cx="87350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Gjatesia</a:t>
            </a:r>
            <a:r>
              <a:rPr lang="en-US" dirty="0"/>
              <a:t> e </a:t>
            </a:r>
            <a:r>
              <a:rPr lang="en-US" dirty="0" err="1"/>
              <a:t>rrezeve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reflektuara</a:t>
            </a:r>
            <a:r>
              <a:rPr lang="en-US" dirty="0"/>
              <a:t> </a:t>
            </a:r>
            <a:r>
              <a:rPr lang="en-US" dirty="0" err="1"/>
              <a:t>eshte</a:t>
            </a:r>
            <a:r>
              <a:rPr lang="en-US" dirty="0"/>
              <a:t> 0.7mk </a:t>
            </a:r>
            <a:r>
              <a:rPr lang="en-US" dirty="0" err="1"/>
              <a:t>deri</a:t>
            </a:r>
            <a:r>
              <a:rPr lang="en-US" dirty="0"/>
              <a:t> 3.0mk, </a:t>
            </a:r>
            <a:r>
              <a:rPr lang="en-US" dirty="0" err="1"/>
              <a:t>ndersa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termike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krejshtesisht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ndryshme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</a:p>
          <a:p>
            <a:r>
              <a:rPr lang="en-US" dirty="0" err="1"/>
              <a:t>perfshihen</a:t>
            </a:r>
            <a:r>
              <a:rPr lang="en-US" dirty="0"/>
              <a:t> ne </a:t>
            </a:r>
            <a:r>
              <a:rPr lang="en-US" dirty="0" err="1"/>
              <a:t>pjesen</a:t>
            </a:r>
            <a:r>
              <a:rPr lang="en-US" dirty="0"/>
              <a:t> e </a:t>
            </a:r>
            <a:r>
              <a:rPr lang="en-US" dirty="0" err="1"/>
              <a:t>dukshme</a:t>
            </a:r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955268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Gjatesia</a:t>
            </a:r>
            <a:r>
              <a:rPr lang="en-US" dirty="0"/>
              <a:t> e </a:t>
            </a:r>
            <a:r>
              <a:rPr lang="en-US" dirty="0" err="1"/>
              <a:t>rrezeve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  <a:r>
              <a:rPr lang="en-US" dirty="0" err="1"/>
              <a:t>termike</a:t>
            </a:r>
            <a:r>
              <a:rPr lang="en-US" dirty="0"/>
              <a:t> </a:t>
            </a:r>
            <a:r>
              <a:rPr lang="en-US" dirty="0" err="1"/>
              <a:t>eshte</a:t>
            </a:r>
            <a:r>
              <a:rPr lang="en-US" dirty="0"/>
              <a:t> 3.0mk </a:t>
            </a:r>
            <a:r>
              <a:rPr lang="en-US" dirty="0" err="1"/>
              <a:t>deri</a:t>
            </a:r>
            <a:r>
              <a:rPr lang="en-US" dirty="0"/>
              <a:t> 100mk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96834"/>
            <a:ext cx="6553732" cy="208900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dirty="0" err="1"/>
              <a:t>Nderveprimi</a:t>
            </a:r>
            <a:r>
              <a:rPr lang="en-US" sz="2500" dirty="0"/>
              <a:t> </a:t>
            </a:r>
            <a:r>
              <a:rPr lang="en-US" sz="2500" dirty="0" err="1"/>
              <a:t>i</a:t>
            </a:r>
            <a:r>
              <a:rPr lang="en-US" sz="2500" dirty="0"/>
              <a:t> </a:t>
            </a:r>
            <a:r>
              <a:rPr lang="en-US" sz="2500" dirty="0" err="1"/>
              <a:t>rrezeve</a:t>
            </a:r>
            <a:r>
              <a:rPr lang="en-US" sz="2500" dirty="0"/>
              <a:t> radiative me </a:t>
            </a:r>
            <a:r>
              <a:rPr lang="en-US" sz="2500" dirty="0" err="1"/>
              <a:t>atomsferen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58290"/>
            <a:ext cx="8458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Vete</a:t>
            </a:r>
            <a:r>
              <a:rPr lang="en-US" dirty="0"/>
              <a:t> </a:t>
            </a:r>
            <a:r>
              <a:rPr lang="en-US" dirty="0" err="1"/>
              <a:t>atmosfera</a:t>
            </a:r>
            <a:r>
              <a:rPr lang="en-US" dirty="0"/>
              <a:t>, </a:t>
            </a:r>
            <a:r>
              <a:rPr lang="en-US" dirty="0" err="1"/>
              <a:t>pjesezat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grimcat</a:t>
            </a:r>
            <a:r>
              <a:rPr lang="en-US" dirty="0"/>
              <a:t> </a:t>
            </a:r>
            <a:r>
              <a:rPr lang="en-US" dirty="0" err="1"/>
              <a:t>ujore</a:t>
            </a:r>
            <a:r>
              <a:rPr lang="en-US" dirty="0"/>
              <a:t> e </a:t>
            </a:r>
            <a:r>
              <a:rPr lang="en-US" dirty="0" err="1"/>
              <a:t>gazore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ndodhen</a:t>
            </a:r>
            <a:r>
              <a:rPr lang="en-US" dirty="0"/>
              <a:t> ne </a:t>
            </a:r>
            <a:r>
              <a:rPr lang="en-US" dirty="0" err="1"/>
              <a:t>te</a:t>
            </a:r>
            <a:r>
              <a:rPr lang="en-US" dirty="0"/>
              <a:t>, </a:t>
            </a:r>
            <a:r>
              <a:rPr lang="en-US" dirty="0" err="1"/>
              <a:t>paraqesin</a:t>
            </a:r>
            <a:r>
              <a:rPr lang="en-US" dirty="0"/>
              <a:t> </a:t>
            </a:r>
            <a:r>
              <a:rPr lang="en-US" dirty="0" err="1"/>
              <a:t>rezistence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I </a:t>
            </a:r>
            <a:r>
              <a:rPr lang="en-US" dirty="0" err="1"/>
              <a:t>prekin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radiatuese</a:t>
            </a:r>
            <a:r>
              <a:rPr lang="en-US" dirty="0"/>
              <a:t> </a:t>
            </a:r>
            <a:r>
              <a:rPr lang="en-US" dirty="0" err="1"/>
              <a:t>kryesore</a:t>
            </a:r>
            <a:r>
              <a:rPr lang="en-US" dirty="0"/>
              <a:t> ne </a:t>
            </a:r>
            <a:r>
              <a:rPr lang="en-US" dirty="0" err="1"/>
              <a:t>dy</a:t>
            </a:r>
            <a:r>
              <a:rPr lang="en-US" dirty="0"/>
              <a:t> forma: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Duke I </a:t>
            </a:r>
            <a:r>
              <a:rPr lang="en-US" dirty="0" err="1"/>
              <a:t>shperndare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Duke I </a:t>
            </a:r>
            <a:r>
              <a:rPr lang="en-US" dirty="0" err="1"/>
              <a:t>absorbuar</a:t>
            </a:r>
            <a:endParaRPr lang="en-US" dirty="0"/>
          </a:p>
          <a:p>
            <a:r>
              <a:rPr lang="en-US" dirty="0" err="1"/>
              <a:t>Kjo</a:t>
            </a:r>
            <a:r>
              <a:rPr lang="en-US" dirty="0"/>
              <a:t> </a:t>
            </a:r>
            <a:r>
              <a:rPr lang="en-US" dirty="0" err="1"/>
              <a:t>gje</a:t>
            </a:r>
            <a:r>
              <a:rPr lang="en-US" dirty="0"/>
              <a:t> </a:t>
            </a:r>
            <a:r>
              <a:rPr lang="en-US" dirty="0" err="1"/>
              <a:t>ndodh</a:t>
            </a:r>
            <a:r>
              <a:rPr lang="en-US" dirty="0"/>
              <a:t> per </a:t>
            </a:r>
            <a:r>
              <a:rPr lang="en-US" dirty="0" err="1"/>
              <a:t>shkak</a:t>
            </a:r>
            <a:r>
              <a:rPr lang="en-US" dirty="0"/>
              <a:t> se </a:t>
            </a:r>
            <a:r>
              <a:rPr lang="en-US" dirty="0" err="1"/>
              <a:t>ato</a:t>
            </a:r>
            <a:r>
              <a:rPr lang="en-US" dirty="0"/>
              <a:t> </a:t>
            </a:r>
            <a:r>
              <a:rPr lang="en-US" dirty="0" err="1"/>
              <a:t>paraqesin</a:t>
            </a:r>
            <a:r>
              <a:rPr lang="en-US" dirty="0"/>
              <a:t> </a:t>
            </a:r>
            <a:r>
              <a:rPr lang="en-US" dirty="0" err="1"/>
              <a:t>rezistence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kunderveprojne</a:t>
            </a:r>
            <a:r>
              <a:rPr lang="en-US" dirty="0"/>
              <a:t> </a:t>
            </a:r>
            <a:r>
              <a:rPr lang="en-US" dirty="0" err="1"/>
              <a:t>ndaj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elektoromagnetike</a:t>
            </a:r>
            <a:r>
              <a:rPr lang="en-US" dirty="0"/>
              <a:t> duke u </a:t>
            </a:r>
            <a:r>
              <a:rPr lang="en-US" dirty="0" err="1"/>
              <a:t>shkaktuar</a:t>
            </a:r>
            <a:r>
              <a:rPr lang="en-US" dirty="0"/>
              <a:t> </a:t>
            </a:r>
            <a:r>
              <a:rPr lang="en-US" dirty="0" err="1"/>
              <a:t>atyre</a:t>
            </a:r>
            <a:r>
              <a:rPr lang="en-US" dirty="0"/>
              <a:t> </a:t>
            </a:r>
            <a:r>
              <a:rPr lang="en-US" dirty="0" err="1"/>
              <a:t>devijim</a:t>
            </a:r>
            <a:r>
              <a:rPr lang="en-US" dirty="0"/>
              <a:t> </a:t>
            </a:r>
            <a:r>
              <a:rPr lang="en-US" dirty="0" err="1"/>
              <a:t>ose</a:t>
            </a:r>
            <a:r>
              <a:rPr lang="en-US" dirty="0"/>
              <a:t> </a:t>
            </a:r>
            <a:r>
              <a:rPr lang="en-US" dirty="0" err="1"/>
              <a:t>shmangie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drejtimi</a:t>
            </a:r>
            <a:r>
              <a:rPr lang="en-US" dirty="0"/>
              <a:t> I </a:t>
            </a:r>
            <a:r>
              <a:rPr lang="en-US" dirty="0" err="1"/>
              <a:t>tyre</a:t>
            </a:r>
            <a:r>
              <a:rPr lang="en-US" dirty="0"/>
              <a:t> I </a:t>
            </a:r>
            <a:r>
              <a:rPr lang="en-US" dirty="0" err="1"/>
              <a:t>vertet</a:t>
            </a:r>
            <a:r>
              <a:rPr lang="en-US" dirty="0"/>
              <a:t>.</a:t>
            </a:r>
          </a:p>
          <a:p>
            <a:r>
              <a:rPr lang="en-US" dirty="0" err="1"/>
              <a:t>Shkalla</a:t>
            </a:r>
            <a:r>
              <a:rPr lang="en-US" dirty="0"/>
              <a:t> e </a:t>
            </a:r>
            <a:r>
              <a:rPr lang="en-US" dirty="0" err="1"/>
              <a:t>shakterrimit</a:t>
            </a:r>
            <a:r>
              <a:rPr lang="en-US" dirty="0"/>
              <a:t> </a:t>
            </a:r>
            <a:r>
              <a:rPr lang="en-US" dirty="0" err="1"/>
              <a:t>apo</a:t>
            </a:r>
            <a:r>
              <a:rPr lang="en-US" dirty="0"/>
              <a:t> </a:t>
            </a:r>
            <a:r>
              <a:rPr lang="en-US" dirty="0" err="1"/>
              <a:t>shperndarjes</a:t>
            </a:r>
            <a:r>
              <a:rPr lang="en-US" dirty="0"/>
              <a:t> </a:t>
            </a:r>
            <a:r>
              <a:rPr lang="en-US" dirty="0" err="1"/>
              <a:t>varet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factor: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Gjatesia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e </a:t>
            </a:r>
            <a:r>
              <a:rPr lang="en-US" dirty="0" err="1"/>
              <a:t>rrezes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Densiteti</a:t>
            </a:r>
            <a:r>
              <a:rPr lang="en-US" dirty="0"/>
              <a:t> I </a:t>
            </a:r>
            <a:r>
              <a:rPr lang="en-US" dirty="0" err="1"/>
              <a:t>grimcave</a:t>
            </a:r>
            <a:r>
              <a:rPr lang="en-US" dirty="0"/>
              <a:t> </a:t>
            </a:r>
            <a:r>
              <a:rPr lang="en-US" dirty="0" err="1"/>
              <a:t>ujore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gazrave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Distanca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pershkoje</a:t>
            </a:r>
            <a:r>
              <a:rPr lang="en-US" dirty="0"/>
              <a:t> </a:t>
            </a:r>
            <a:r>
              <a:rPr lang="en-US" dirty="0" err="1"/>
              <a:t>rrezja</a:t>
            </a:r>
            <a:r>
              <a:rPr lang="en-US" dirty="0"/>
              <a:t> </a:t>
            </a:r>
            <a:r>
              <a:rPr lang="en-US" dirty="0" err="1"/>
              <a:t>radiatuese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Shperndarja</a:t>
            </a:r>
            <a:r>
              <a:rPr lang="en-US" dirty="0"/>
              <a:t> e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ndodh</a:t>
            </a:r>
            <a:r>
              <a:rPr lang="en-US" dirty="0"/>
              <a:t> </a:t>
            </a:r>
            <a:r>
              <a:rPr lang="en-US" dirty="0" err="1"/>
              <a:t>gjate</a:t>
            </a:r>
            <a:r>
              <a:rPr lang="en-US" dirty="0"/>
              <a:t> </a:t>
            </a:r>
            <a:r>
              <a:rPr lang="en-US" dirty="0" err="1"/>
              <a:t>udhetimit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 </a:t>
            </a:r>
            <a:r>
              <a:rPr lang="en-US" dirty="0" err="1"/>
              <a:t>rrezes</a:t>
            </a:r>
            <a:r>
              <a:rPr lang="en-US" dirty="0"/>
              <a:t> ne </a:t>
            </a:r>
            <a:r>
              <a:rPr lang="en-US" dirty="0" err="1"/>
              <a:t>atmosfere</a:t>
            </a:r>
            <a:r>
              <a:rPr lang="en-US" dirty="0"/>
              <a:t>, </a:t>
            </a:r>
            <a:r>
              <a:rPr lang="en-US" dirty="0" err="1"/>
              <a:t>relaizohet</a:t>
            </a:r>
            <a:r>
              <a:rPr lang="en-US" dirty="0"/>
              <a:t> ne tri </a:t>
            </a:r>
            <a:r>
              <a:rPr lang="en-US" dirty="0" err="1"/>
              <a:t>menyra</a:t>
            </a:r>
            <a:r>
              <a:rPr lang="en-US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err="1"/>
              <a:t>Shkaterrimi</a:t>
            </a:r>
            <a:r>
              <a:rPr lang="en-US" dirty="0"/>
              <a:t> </a:t>
            </a:r>
            <a:r>
              <a:rPr lang="en-US" dirty="0" err="1"/>
              <a:t>Reilajt</a:t>
            </a:r>
            <a:endParaRPr lang="en-US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err="1"/>
              <a:t>Shkaterrimi</a:t>
            </a:r>
            <a:r>
              <a:rPr lang="en-US" dirty="0"/>
              <a:t> Mie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err="1"/>
              <a:t>Shkaterrimi</a:t>
            </a:r>
            <a:r>
              <a:rPr lang="en-US" dirty="0"/>
              <a:t> Jo </a:t>
            </a:r>
            <a:r>
              <a:rPr lang="en-US" dirty="0" err="1"/>
              <a:t>selektiv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6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23106"/>
          </a:xfrm>
        </p:spPr>
        <p:txBody>
          <a:bodyPr>
            <a:normAutofit fontScale="90000"/>
          </a:bodyPr>
          <a:lstStyle/>
          <a:p>
            <a:pPr marL="484632" lvl="1" algn="ctr" rtl="0">
              <a:spcBef>
                <a:spcPct val="0"/>
              </a:spcBef>
            </a:pPr>
            <a:br>
              <a:rPr lang="en-US" sz="25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Nderveprimi</a:t>
            </a:r>
            <a:r>
              <a:rPr lang="en-US" sz="28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</a:t>
            </a:r>
            <a:r>
              <a:rPr lang="en-US" sz="28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rrezeve</a:t>
            </a:r>
            <a:r>
              <a:rPr lang="en-US" sz="28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radiative me </a:t>
            </a:r>
            <a:r>
              <a:rPr lang="en-US" sz="2800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atomsferen</a:t>
            </a:r>
            <a:endParaRPr lang="en-US" sz="2800" kern="12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447800"/>
            <a:ext cx="88440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Shkaterrimi</a:t>
            </a:r>
            <a:r>
              <a:rPr lang="en-US" b="1" dirty="0"/>
              <a:t> </a:t>
            </a:r>
            <a:r>
              <a:rPr lang="en-US" b="1" dirty="0" err="1"/>
              <a:t>Reilajt</a:t>
            </a:r>
            <a:r>
              <a:rPr lang="en-US" dirty="0"/>
              <a:t>: </a:t>
            </a:r>
            <a:r>
              <a:rPr lang="en-US" dirty="0" err="1"/>
              <a:t>ndodh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madhesia</a:t>
            </a:r>
            <a:r>
              <a:rPr lang="en-US" dirty="0"/>
              <a:t> e </a:t>
            </a:r>
            <a:r>
              <a:rPr lang="en-US" dirty="0" err="1"/>
              <a:t>grimcave</a:t>
            </a:r>
            <a:r>
              <a:rPr lang="en-US" dirty="0"/>
              <a:t> </a:t>
            </a:r>
            <a:r>
              <a:rPr lang="en-US" dirty="0" err="1"/>
              <a:t>ujore</a:t>
            </a:r>
            <a:r>
              <a:rPr lang="en-US" dirty="0"/>
              <a:t> </a:t>
            </a:r>
            <a:r>
              <a:rPr lang="en-US" dirty="0" err="1"/>
              <a:t>eshte</a:t>
            </a:r>
            <a:r>
              <a:rPr lang="en-US" dirty="0"/>
              <a:t> me e </a:t>
            </a:r>
            <a:r>
              <a:rPr lang="en-US" dirty="0" err="1"/>
              <a:t>vogel</a:t>
            </a:r>
            <a:endParaRPr lang="en-US" dirty="0"/>
          </a:p>
          <a:p>
            <a:r>
              <a:rPr lang="en-US" dirty="0"/>
              <a:t>ne </a:t>
            </a:r>
            <a:r>
              <a:rPr lang="en-US" dirty="0" err="1"/>
              <a:t>krahasim</a:t>
            </a:r>
            <a:r>
              <a:rPr lang="en-US" dirty="0"/>
              <a:t> me </a:t>
            </a:r>
            <a:r>
              <a:rPr lang="en-US" dirty="0" err="1"/>
              <a:t>gjatesine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radiative.</a:t>
            </a:r>
          </a:p>
          <a:p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tilla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: </a:t>
            </a:r>
            <a:r>
              <a:rPr lang="en-US" dirty="0" err="1"/>
              <a:t>grimcat</a:t>
            </a:r>
            <a:r>
              <a:rPr lang="en-US" dirty="0"/>
              <a:t> e </a:t>
            </a:r>
            <a:r>
              <a:rPr lang="en-US" dirty="0" err="1"/>
              <a:t>ndryshme</a:t>
            </a:r>
            <a:r>
              <a:rPr lang="en-US" dirty="0"/>
              <a:t> </a:t>
            </a:r>
            <a:r>
              <a:rPr lang="en-US" dirty="0" err="1"/>
              <a:t>ose</a:t>
            </a:r>
            <a:r>
              <a:rPr lang="en-US" dirty="0"/>
              <a:t> </a:t>
            </a:r>
            <a:r>
              <a:rPr lang="en-US" dirty="0" err="1"/>
              <a:t>molekulat</a:t>
            </a:r>
            <a:r>
              <a:rPr lang="en-US" dirty="0"/>
              <a:t> e </a:t>
            </a:r>
            <a:r>
              <a:rPr lang="en-US" dirty="0" err="1"/>
              <a:t>hidrogjenit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oksigjenit</a:t>
            </a:r>
            <a:r>
              <a:rPr lang="en-US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754868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Shkaterrimi</a:t>
            </a:r>
            <a:r>
              <a:rPr lang="en-US" b="1" dirty="0"/>
              <a:t> Mie: </a:t>
            </a:r>
            <a:r>
              <a:rPr lang="en-US" dirty="0" err="1"/>
              <a:t>ndodh</a:t>
            </a:r>
            <a:r>
              <a:rPr lang="en-US" dirty="0"/>
              <a:t> ne </a:t>
            </a:r>
            <a:r>
              <a:rPr lang="en-US" dirty="0" err="1"/>
              <a:t>rastin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madhesia</a:t>
            </a:r>
            <a:r>
              <a:rPr lang="en-US" dirty="0"/>
              <a:t> e </a:t>
            </a:r>
            <a:r>
              <a:rPr lang="en-US" dirty="0" err="1"/>
              <a:t>grimcave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: </a:t>
            </a:r>
            <a:r>
              <a:rPr lang="en-US" dirty="0" err="1"/>
              <a:t>pluhur</a:t>
            </a:r>
            <a:r>
              <a:rPr lang="en-US" dirty="0"/>
              <a:t>, </a:t>
            </a:r>
            <a:r>
              <a:rPr lang="en-US" dirty="0" err="1"/>
              <a:t>tymra</a:t>
            </a:r>
            <a:r>
              <a:rPr lang="en-US" dirty="0"/>
              <a:t>, </a:t>
            </a:r>
            <a:r>
              <a:rPr lang="en-US" dirty="0" err="1"/>
              <a:t>grimca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etj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ne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njejten</a:t>
            </a:r>
            <a:r>
              <a:rPr lang="en-US" dirty="0"/>
              <a:t> </a:t>
            </a:r>
            <a:r>
              <a:rPr lang="en-US" dirty="0" err="1"/>
              <a:t>gjatesia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radiatuese</a:t>
            </a:r>
            <a:r>
              <a:rPr lang="en-US" dirty="0"/>
              <a:t>. </a:t>
            </a:r>
            <a:r>
              <a:rPr lang="en-US" dirty="0" err="1"/>
              <a:t>Pikerisht</a:t>
            </a:r>
            <a:r>
              <a:rPr lang="en-US" dirty="0"/>
              <a:t> </a:t>
            </a:r>
            <a:r>
              <a:rPr lang="en-US" dirty="0" err="1"/>
              <a:t>keto</a:t>
            </a:r>
            <a:r>
              <a:rPr lang="en-US" dirty="0"/>
              <a:t> </a:t>
            </a:r>
            <a:r>
              <a:rPr lang="en-US" dirty="0" err="1"/>
              <a:t>grimca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shkaku</a:t>
            </a:r>
            <a:r>
              <a:rPr lang="en-US" dirty="0"/>
              <a:t> I </a:t>
            </a:r>
            <a:r>
              <a:rPr lang="en-US" dirty="0" err="1"/>
              <a:t>shkaterrimit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quajtur</a:t>
            </a:r>
            <a:r>
              <a:rPr lang="en-US" dirty="0"/>
              <a:t> Mie.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810000"/>
            <a:ext cx="853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Shkaterrimi</a:t>
            </a:r>
            <a:r>
              <a:rPr lang="en-US" b="1" dirty="0"/>
              <a:t> </a:t>
            </a:r>
            <a:r>
              <a:rPr lang="en-US" b="1" dirty="0" err="1"/>
              <a:t>joselektiv</a:t>
            </a:r>
            <a:r>
              <a:rPr lang="en-US" b="1" dirty="0"/>
              <a:t>: </a:t>
            </a:r>
            <a:r>
              <a:rPr lang="en-US" dirty="0" err="1"/>
              <a:t>eshte</a:t>
            </a:r>
            <a:r>
              <a:rPr lang="en-US" dirty="0"/>
              <a:t> </a:t>
            </a:r>
            <a:r>
              <a:rPr lang="en-US" dirty="0" err="1"/>
              <a:t>shkatrimi</a:t>
            </a:r>
            <a:r>
              <a:rPr lang="en-US" dirty="0"/>
              <a:t> I </a:t>
            </a:r>
            <a:r>
              <a:rPr lang="en-US" dirty="0" err="1"/>
              <a:t>llojit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trete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paraqet</a:t>
            </a:r>
            <a:r>
              <a:rPr lang="en-US" dirty="0"/>
              <a:t> </a:t>
            </a:r>
            <a:r>
              <a:rPr lang="en-US" dirty="0" err="1"/>
              <a:t>rendesi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marrur</a:t>
            </a:r>
            <a:r>
              <a:rPr lang="en-US" dirty="0"/>
              <a:t> </a:t>
            </a:r>
            <a:r>
              <a:rPr lang="en-US" dirty="0" err="1"/>
              <a:t>parasysh</a:t>
            </a:r>
            <a:r>
              <a:rPr lang="en-US" dirty="0"/>
              <a:t> ne </a:t>
            </a:r>
            <a:r>
              <a:rPr lang="en-US" dirty="0" err="1"/>
              <a:t>procesin</a:t>
            </a:r>
            <a:r>
              <a:rPr lang="en-US" dirty="0"/>
              <a:t> e </a:t>
            </a:r>
            <a:r>
              <a:rPr lang="en-US" dirty="0" err="1"/>
              <a:t>perpunimit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imazheve</a:t>
            </a:r>
            <a:r>
              <a:rPr lang="en-US" dirty="0"/>
              <a:t>. </a:t>
            </a:r>
          </a:p>
          <a:p>
            <a:r>
              <a:rPr lang="en-US" dirty="0" err="1"/>
              <a:t>Ndodh</a:t>
            </a:r>
            <a:r>
              <a:rPr lang="en-US" dirty="0"/>
              <a:t> ne </a:t>
            </a:r>
            <a:r>
              <a:rPr lang="en-US" dirty="0" err="1"/>
              <a:t>pranine</a:t>
            </a:r>
            <a:r>
              <a:rPr lang="en-US" dirty="0"/>
              <a:t> e </a:t>
            </a:r>
            <a:r>
              <a:rPr lang="en-US" dirty="0" err="1"/>
              <a:t>grimcave</a:t>
            </a:r>
            <a:r>
              <a:rPr lang="en-US" dirty="0"/>
              <a:t> me </a:t>
            </a:r>
            <a:r>
              <a:rPr lang="en-US" dirty="0" err="1"/>
              <a:t>madhesi</a:t>
            </a:r>
            <a:r>
              <a:rPr lang="en-US" dirty="0"/>
              <a:t> me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medha</a:t>
            </a:r>
            <a:r>
              <a:rPr lang="en-US" dirty="0"/>
              <a:t> </a:t>
            </a:r>
            <a:r>
              <a:rPr lang="en-US" dirty="0" err="1"/>
              <a:t>sesa</a:t>
            </a:r>
            <a:r>
              <a:rPr lang="en-US" dirty="0"/>
              <a:t> </a:t>
            </a:r>
            <a:r>
              <a:rPr lang="en-US" dirty="0" err="1"/>
              <a:t>gjatesia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e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ndriçuese</a:t>
            </a:r>
            <a:r>
              <a:rPr lang="en-US" dirty="0"/>
              <a:t>.</a:t>
            </a:r>
          </a:p>
          <a:p>
            <a:r>
              <a:rPr lang="en-US" dirty="0" err="1"/>
              <a:t>Quhet</a:t>
            </a:r>
            <a:r>
              <a:rPr lang="en-US" dirty="0"/>
              <a:t> </a:t>
            </a:r>
            <a:r>
              <a:rPr lang="en-US" b="1" dirty="0" err="1"/>
              <a:t>joselektiv</a:t>
            </a:r>
            <a:r>
              <a:rPr lang="en-US" b="1" dirty="0"/>
              <a:t> </a:t>
            </a:r>
            <a:r>
              <a:rPr lang="en-US" dirty="0"/>
              <a:t>per </a:t>
            </a:r>
            <a:r>
              <a:rPr lang="en-US" dirty="0" err="1"/>
              <a:t>shkak</a:t>
            </a:r>
            <a:r>
              <a:rPr lang="en-US" dirty="0"/>
              <a:t> se ne </a:t>
            </a:r>
            <a:r>
              <a:rPr lang="en-US" dirty="0" err="1"/>
              <a:t>kete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preken</a:t>
            </a:r>
            <a:r>
              <a:rPr lang="en-US" dirty="0"/>
              <a:t> ne </a:t>
            </a:r>
            <a:r>
              <a:rPr lang="en-US" dirty="0" err="1"/>
              <a:t>menyre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barabarte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gjitha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ndriçuese</a:t>
            </a:r>
            <a:r>
              <a:rPr lang="en-US" dirty="0"/>
              <a:t>, </a:t>
            </a:r>
            <a:r>
              <a:rPr lang="en-US" dirty="0" err="1"/>
              <a:t>pavaresisht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gjatesia</a:t>
            </a:r>
            <a:r>
              <a:rPr lang="en-US" dirty="0"/>
              <a:t> e </a:t>
            </a:r>
            <a:r>
              <a:rPr lang="en-US" dirty="0" err="1"/>
              <a:t>tyre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2210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533400"/>
            <a:ext cx="45720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500" dirty="0" err="1"/>
              <a:t>Absorbimi-Perthithja</a:t>
            </a:r>
            <a:r>
              <a:rPr lang="en-US" sz="25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0"/>
            <a:ext cx="891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Femomeni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shkakton</a:t>
            </a:r>
            <a:r>
              <a:rPr lang="en-US" dirty="0"/>
              <a:t> </a:t>
            </a:r>
            <a:r>
              <a:rPr lang="en-US" dirty="0" err="1"/>
              <a:t>humbjen</a:t>
            </a:r>
            <a:r>
              <a:rPr lang="en-US" dirty="0"/>
              <a:t> e </a:t>
            </a:r>
            <a:r>
              <a:rPr lang="en-US" dirty="0" err="1"/>
              <a:t>energjise</a:t>
            </a:r>
            <a:r>
              <a:rPr lang="en-US" dirty="0"/>
              <a:t> se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drites</a:t>
            </a:r>
            <a:r>
              <a:rPr lang="en-US" dirty="0"/>
              <a:t> </a:t>
            </a:r>
            <a:r>
              <a:rPr lang="en-US" dirty="0" err="1"/>
              <a:t>eshte</a:t>
            </a:r>
            <a:r>
              <a:rPr lang="en-US" dirty="0"/>
              <a:t> </a:t>
            </a:r>
            <a:r>
              <a:rPr lang="en-US" dirty="0" err="1"/>
              <a:t>absorbimi-thithja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eshte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mekanizmat</a:t>
            </a:r>
            <a:r>
              <a:rPr lang="en-US" dirty="0"/>
              <a:t> </a:t>
            </a:r>
            <a:r>
              <a:rPr lang="en-US" dirty="0" err="1"/>
              <a:t>kryesor</a:t>
            </a:r>
            <a:r>
              <a:rPr lang="en-US" dirty="0"/>
              <a:t> ne </a:t>
            </a:r>
            <a:r>
              <a:rPr lang="en-US" dirty="0" err="1"/>
              <a:t>atmosfere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kundervepron</a:t>
            </a:r>
            <a:r>
              <a:rPr lang="en-US" dirty="0"/>
              <a:t> </a:t>
            </a:r>
            <a:r>
              <a:rPr lang="en-US" dirty="0" err="1"/>
              <a:t>ndaj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ndriquese</a:t>
            </a:r>
            <a:r>
              <a:rPr lang="en-US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2685871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Elementet</a:t>
            </a:r>
            <a:r>
              <a:rPr lang="en-US" dirty="0"/>
              <a:t> </a:t>
            </a:r>
            <a:r>
              <a:rPr lang="en-US" dirty="0" err="1"/>
              <a:t>kryesor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absorbojne</a:t>
            </a:r>
            <a:r>
              <a:rPr lang="en-US" dirty="0"/>
              <a:t> </a:t>
            </a:r>
            <a:r>
              <a:rPr lang="en-US" dirty="0" err="1"/>
              <a:t>energjine</a:t>
            </a:r>
            <a:r>
              <a:rPr lang="en-US" dirty="0"/>
              <a:t> </a:t>
            </a:r>
            <a:r>
              <a:rPr lang="en-US" dirty="0" err="1"/>
              <a:t>rrezatuese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Ozoni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Dioksidi</a:t>
            </a:r>
            <a:r>
              <a:rPr lang="en-US" dirty="0"/>
              <a:t> I </a:t>
            </a:r>
            <a:r>
              <a:rPr lang="en-US" dirty="0" err="1"/>
              <a:t>karbonit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Grimcat</a:t>
            </a:r>
            <a:r>
              <a:rPr lang="en-US" dirty="0"/>
              <a:t> </a:t>
            </a:r>
            <a:r>
              <a:rPr lang="en-US" dirty="0" err="1"/>
              <a:t>ujore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4038600"/>
            <a:ext cx="3911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Ozoni</a:t>
            </a:r>
            <a:r>
              <a:rPr lang="en-US" dirty="0"/>
              <a:t> </a:t>
            </a:r>
            <a:r>
              <a:rPr lang="en-US" dirty="0" err="1"/>
              <a:t>absorbon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ultravjollce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4648200"/>
            <a:ext cx="8182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Dioksidi</a:t>
            </a:r>
            <a:r>
              <a:rPr lang="en-US" dirty="0"/>
              <a:t> I </a:t>
            </a:r>
            <a:r>
              <a:rPr lang="en-US" dirty="0" err="1"/>
              <a:t>karbonit</a:t>
            </a:r>
            <a:r>
              <a:rPr lang="en-US" dirty="0"/>
              <a:t> </a:t>
            </a:r>
            <a:r>
              <a:rPr lang="en-US" dirty="0" err="1"/>
              <a:t>absorbon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cilat</a:t>
            </a:r>
            <a:r>
              <a:rPr lang="en-US" dirty="0"/>
              <a:t> </a:t>
            </a:r>
            <a:r>
              <a:rPr lang="en-US" dirty="0" err="1"/>
              <a:t>jane</a:t>
            </a:r>
            <a:r>
              <a:rPr lang="en-US" dirty="0"/>
              <a:t> </a:t>
            </a:r>
            <a:r>
              <a:rPr lang="en-US" dirty="0" err="1"/>
              <a:t>afer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-106277" y="5421868"/>
            <a:ext cx="947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Grimcat</a:t>
            </a:r>
            <a:r>
              <a:rPr lang="en-US" dirty="0"/>
              <a:t> </a:t>
            </a:r>
            <a:r>
              <a:rPr lang="en-US" dirty="0" err="1"/>
              <a:t>ujore</a:t>
            </a:r>
            <a:r>
              <a:rPr lang="en-US" dirty="0"/>
              <a:t> </a:t>
            </a:r>
            <a:r>
              <a:rPr lang="en-US" dirty="0" err="1"/>
              <a:t>absorbojne</a:t>
            </a:r>
            <a:r>
              <a:rPr lang="en-US" dirty="0"/>
              <a:t> </a:t>
            </a:r>
            <a:r>
              <a:rPr lang="en-US" dirty="0" err="1"/>
              <a:t>kryesisht</a:t>
            </a:r>
            <a:r>
              <a:rPr lang="en-US" dirty="0"/>
              <a:t> </a:t>
            </a:r>
            <a:r>
              <a:rPr lang="en-US" dirty="0" err="1"/>
              <a:t>rreze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 me </a:t>
            </a:r>
            <a:r>
              <a:rPr lang="en-US" dirty="0" err="1"/>
              <a:t>gjatesi</a:t>
            </a:r>
            <a:r>
              <a:rPr lang="en-US" dirty="0"/>
              <a:t> me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madhe</a:t>
            </a:r>
            <a:r>
              <a:rPr lang="en-US" dirty="0"/>
              <a:t> vale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" y="5867400"/>
            <a:ext cx="84786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gjithashtu</a:t>
            </a:r>
            <a:r>
              <a:rPr lang="en-US" dirty="0"/>
              <a:t> </a:t>
            </a:r>
            <a:r>
              <a:rPr lang="en-US" dirty="0" err="1"/>
              <a:t>emeton</a:t>
            </a:r>
            <a:r>
              <a:rPr lang="en-US" dirty="0"/>
              <a:t> </a:t>
            </a:r>
            <a:r>
              <a:rPr lang="en-US" dirty="0" err="1"/>
              <a:t>rreze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cilat</a:t>
            </a:r>
            <a:r>
              <a:rPr lang="en-US" dirty="0"/>
              <a:t> </a:t>
            </a:r>
            <a:r>
              <a:rPr lang="en-US" dirty="0" err="1"/>
              <a:t>permbajne</a:t>
            </a:r>
            <a:r>
              <a:rPr lang="en-US" dirty="0"/>
              <a:t> </a:t>
            </a:r>
            <a:r>
              <a:rPr lang="en-US" dirty="0" err="1"/>
              <a:t>energji</a:t>
            </a:r>
            <a:r>
              <a:rPr lang="en-US" dirty="0"/>
              <a:t> </a:t>
            </a:r>
            <a:r>
              <a:rPr lang="en-US" dirty="0" err="1"/>
              <a:t>termike</a:t>
            </a:r>
            <a:r>
              <a:rPr lang="en-US" dirty="0"/>
              <a:t> me </a:t>
            </a:r>
            <a:r>
              <a:rPr lang="en-US" dirty="0" err="1"/>
              <a:t>gjatesi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10mk ne </a:t>
            </a:r>
            <a:r>
              <a:rPr lang="en-US" dirty="0" err="1"/>
              <a:t>pjesen</a:t>
            </a:r>
            <a:r>
              <a:rPr lang="en-US" dirty="0"/>
              <a:t> </a:t>
            </a:r>
            <a:r>
              <a:rPr lang="en-US" dirty="0" err="1"/>
              <a:t>spektrale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infra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kuqe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589746"/>
            <a:ext cx="438934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dirty="0" err="1"/>
              <a:t>Nderveprimi</a:t>
            </a:r>
            <a:r>
              <a:rPr lang="en-US" sz="2500" dirty="0"/>
              <a:t> </a:t>
            </a:r>
            <a:r>
              <a:rPr lang="en-US" sz="2500" dirty="0" err="1"/>
              <a:t>objekt-ndriçim</a:t>
            </a:r>
            <a:endParaRPr lang="en-US" sz="2500" dirty="0"/>
          </a:p>
        </p:txBody>
      </p:sp>
      <p:sp>
        <p:nvSpPr>
          <p:cNvPr id="5" name="Rectangle 4"/>
          <p:cNvSpPr/>
          <p:nvPr/>
        </p:nvSpPr>
        <p:spPr>
          <a:xfrm>
            <a:off x="152400" y="1447800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ndriçuese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arrijne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kalojne</a:t>
            </a:r>
            <a:r>
              <a:rPr lang="en-US" dirty="0"/>
              <a:t> </a:t>
            </a:r>
            <a:r>
              <a:rPr lang="en-US" dirty="0" err="1"/>
              <a:t>deri</a:t>
            </a:r>
            <a:r>
              <a:rPr lang="en-US" dirty="0"/>
              <a:t> ne Toke </a:t>
            </a:r>
            <a:r>
              <a:rPr lang="en-US" dirty="0" err="1"/>
              <a:t>sapo</a:t>
            </a:r>
            <a:r>
              <a:rPr lang="en-US" dirty="0"/>
              <a:t> </a:t>
            </a:r>
            <a:r>
              <a:rPr lang="en-US" dirty="0" err="1"/>
              <a:t>prekin</a:t>
            </a:r>
            <a:r>
              <a:rPr lang="en-US" dirty="0"/>
              <a:t> </a:t>
            </a:r>
            <a:r>
              <a:rPr lang="en-US" dirty="0" err="1"/>
              <a:t>siperfaqen</a:t>
            </a:r>
            <a:r>
              <a:rPr lang="en-US" dirty="0"/>
              <a:t>, </a:t>
            </a:r>
          </a:p>
          <a:p>
            <a:r>
              <a:rPr lang="en-US" dirty="0" err="1"/>
              <a:t>pesojne</a:t>
            </a:r>
            <a:r>
              <a:rPr lang="en-US" dirty="0"/>
              <a:t> </a:t>
            </a:r>
            <a:r>
              <a:rPr lang="en-US" dirty="0" err="1"/>
              <a:t>kunderveprimin</a:t>
            </a:r>
            <a:r>
              <a:rPr lang="en-US" dirty="0"/>
              <a:t> e </a:t>
            </a:r>
            <a:r>
              <a:rPr lang="en-US" dirty="0" err="1"/>
              <a:t>saj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objekteve</a:t>
            </a:r>
            <a:r>
              <a:rPr lang="en-US" dirty="0"/>
              <a:t> ne </a:t>
            </a:r>
            <a:r>
              <a:rPr lang="en-US" dirty="0" err="1"/>
              <a:t>te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42570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Ky</a:t>
            </a:r>
            <a:r>
              <a:rPr lang="en-US" dirty="0"/>
              <a:t> </a:t>
            </a:r>
            <a:r>
              <a:rPr lang="en-US" dirty="0" err="1"/>
              <a:t>kunderveprim</a:t>
            </a:r>
            <a:r>
              <a:rPr lang="en-US" dirty="0"/>
              <a:t> </a:t>
            </a:r>
            <a:r>
              <a:rPr lang="en-US" dirty="0" err="1"/>
              <a:t>ndermjet</a:t>
            </a:r>
            <a:r>
              <a:rPr lang="en-US" dirty="0"/>
              <a:t> </a:t>
            </a:r>
            <a:r>
              <a:rPr lang="en-US" dirty="0" err="1"/>
              <a:t>rrezeve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objekteve</a:t>
            </a:r>
            <a:r>
              <a:rPr lang="en-US" dirty="0"/>
              <a:t> ne </a:t>
            </a:r>
            <a:r>
              <a:rPr lang="en-US" dirty="0" err="1"/>
              <a:t>siperfaqe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Tokes</a:t>
            </a:r>
          </a:p>
          <a:p>
            <a:r>
              <a:rPr lang="en-US" dirty="0"/>
              <a:t> </a:t>
            </a:r>
            <a:r>
              <a:rPr lang="en-US" dirty="0" err="1"/>
              <a:t>kryhet</a:t>
            </a:r>
            <a:r>
              <a:rPr lang="en-US" dirty="0"/>
              <a:t> </a:t>
            </a:r>
            <a:r>
              <a:rPr lang="en-US" dirty="0" err="1"/>
              <a:t>nepermjet</a:t>
            </a:r>
            <a:r>
              <a:rPr lang="en-US" dirty="0"/>
              <a:t> tri </a:t>
            </a:r>
            <a:r>
              <a:rPr lang="en-US" dirty="0" err="1"/>
              <a:t>menyrave</a:t>
            </a:r>
            <a:r>
              <a:rPr lang="en-US" dirty="0"/>
              <a:t>: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Absorbimit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Transmetimit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Reflektimit</a:t>
            </a:r>
            <a:r>
              <a:rPr lang="en-US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-76200" y="4572000"/>
            <a:ext cx="9341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Absorbimi</a:t>
            </a:r>
            <a:r>
              <a:rPr lang="en-US" dirty="0"/>
              <a:t> </a:t>
            </a:r>
            <a:r>
              <a:rPr lang="en-US" dirty="0" err="1"/>
              <a:t>ndodh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energja</a:t>
            </a:r>
            <a:r>
              <a:rPr lang="en-US" dirty="0"/>
              <a:t> </a:t>
            </a:r>
            <a:r>
              <a:rPr lang="en-US" dirty="0" err="1"/>
              <a:t>renese</a:t>
            </a:r>
            <a:r>
              <a:rPr lang="en-US" dirty="0"/>
              <a:t> </a:t>
            </a:r>
            <a:r>
              <a:rPr lang="en-US" dirty="0" err="1"/>
              <a:t>absorbohet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ne </a:t>
            </a:r>
            <a:r>
              <a:rPr lang="en-US" dirty="0" err="1"/>
              <a:t>siperfaqen</a:t>
            </a:r>
            <a:r>
              <a:rPr lang="en-US" dirty="0"/>
              <a:t> e Tokes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105400"/>
            <a:ext cx="8985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Transmetimi</a:t>
            </a:r>
            <a:r>
              <a:rPr lang="en-US" dirty="0"/>
              <a:t> </a:t>
            </a:r>
            <a:r>
              <a:rPr lang="en-US" dirty="0" err="1"/>
              <a:t>ndodh</a:t>
            </a:r>
            <a:r>
              <a:rPr lang="en-US" dirty="0"/>
              <a:t> ne ate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ndriquese</a:t>
            </a:r>
            <a:r>
              <a:rPr lang="en-US" dirty="0"/>
              <a:t> </a:t>
            </a:r>
            <a:r>
              <a:rPr lang="en-US" dirty="0" err="1"/>
              <a:t>arrijne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depertojne</a:t>
            </a:r>
            <a:r>
              <a:rPr lang="en-US" dirty="0"/>
              <a:t> </a:t>
            </a:r>
            <a:r>
              <a:rPr lang="en-US" dirty="0" err="1"/>
              <a:t>ose</a:t>
            </a:r>
            <a:r>
              <a:rPr lang="en-US" dirty="0"/>
              <a:t> </a:t>
            </a:r>
            <a:r>
              <a:rPr lang="en-US" dirty="0" err="1"/>
              <a:t>ta</a:t>
            </a:r>
            <a:r>
              <a:rPr lang="en-US" dirty="0"/>
              <a:t> </a:t>
            </a:r>
          </a:p>
          <a:p>
            <a:r>
              <a:rPr lang="en-US" dirty="0" err="1"/>
              <a:t>pershkojne</a:t>
            </a:r>
            <a:r>
              <a:rPr lang="en-US" dirty="0"/>
              <a:t> </a:t>
            </a:r>
            <a:r>
              <a:rPr lang="en-US" dirty="0" err="1"/>
              <a:t>objektin</a:t>
            </a:r>
            <a:r>
              <a:rPr lang="en-US" dirty="0"/>
              <a:t> </a:t>
            </a:r>
            <a:r>
              <a:rPr lang="en-US" dirty="0" err="1"/>
              <a:t>tejpertej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867400"/>
            <a:ext cx="9147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Reflektimi</a:t>
            </a:r>
            <a:r>
              <a:rPr lang="en-US" dirty="0"/>
              <a:t> </a:t>
            </a:r>
            <a:r>
              <a:rPr lang="en-US" dirty="0" err="1"/>
              <a:t>ndodh</a:t>
            </a:r>
            <a:r>
              <a:rPr lang="en-US" dirty="0"/>
              <a:t> ne ate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rrezet</a:t>
            </a:r>
            <a:r>
              <a:rPr lang="en-US" dirty="0"/>
              <a:t> </a:t>
            </a:r>
            <a:r>
              <a:rPr lang="en-US" dirty="0" err="1"/>
              <a:t>renese</a:t>
            </a:r>
            <a:r>
              <a:rPr lang="en-US" dirty="0"/>
              <a:t> </a:t>
            </a:r>
            <a:r>
              <a:rPr lang="en-US" dirty="0" err="1"/>
              <a:t>sapo</a:t>
            </a:r>
            <a:r>
              <a:rPr lang="en-US" dirty="0"/>
              <a:t> </a:t>
            </a:r>
            <a:r>
              <a:rPr lang="en-US" dirty="0" err="1"/>
              <a:t>prekin</a:t>
            </a:r>
            <a:r>
              <a:rPr lang="en-US" dirty="0"/>
              <a:t> </a:t>
            </a:r>
            <a:r>
              <a:rPr lang="en-US" dirty="0" err="1"/>
              <a:t>siperfaqen</a:t>
            </a:r>
            <a:r>
              <a:rPr lang="en-US" dirty="0"/>
              <a:t> e </a:t>
            </a:r>
            <a:r>
              <a:rPr lang="en-US" dirty="0" err="1"/>
              <a:t>objektit</a:t>
            </a:r>
            <a:r>
              <a:rPr lang="en-US" dirty="0"/>
              <a:t> e</a:t>
            </a:r>
          </a:p>
          <a:p>
            <a:r>
              <a:rPr lang="en-US" dirty="0"/>
              <a:t> </a:t>
            </a:r>
            <a:r>
              <a:rPr lang="en-US" dirty="0" err="1"/>
              <a:t>lene</a:t>
            </a:r>
            <a:r>
              <a:rPr lang="en-US" dirty="0"/>
              <a:t> </a:t>
            </a:r>
            <a:r>
              <a:rPr lang="en-US" dirty="0" err="1"/>
              <a:t>perseri</a:t>
            </a:r>
            <a:r>
              <a:rPr lang="en-US" dirty="0"/>
              <a:t> </a:t>
            </a:r>
            <a:r>
              <a:rPr lang="en-US" dirty="0" err="1"/>
              <a:t>objektin</a:t>
            </a:r>
            <a:r>
              <a:rPr lang="en-US" dirty="0"/>
              <a:t> duke u </a:t>
            </a:r>
            <a:r>
              <a:rPr lang="en-US" dirty="0" err="1"/>
              <a:t>reflektuar</a:t>
            </a:r>
            <a:r>
              <a:rPr lang="en-US" dirty="0"/>
              <a:t> </a:t>
            </a:r>
            <a:r>
              <a:rPr lang="en-US" dirty="0" err="1"/>
              <a:t>sipas</a:t>
            </a:r>
            <a:r>
              <a:rPr lang="en-US" dirty="0"/>
              <a:t> </a:t>
            </a:r>
            <a:r>
              <a:rPr lang="en-US" dirty="0" err="1"/>
              <a:t>drejtimesh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ndryshme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3755" y="304800"/>
            <a:ext cx="4796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Shembuj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rrezatimit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dukshëm</a:t>
            </a:r>
            <a:r>
              <a:rPr lang="en-US" dirty="0"/>
              <a:t> ne toke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399" y="914400"/>
            <a:ext cx="87630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Veprimi</a:t>
            </a:r>
            <a:r>
              <a:rPr lang="en-US" dirty="0"/>
              <a:t> I </a:t>
            </a:r>
            <a:r>
              <a:rPr lang="en-US" dirty="0" err="1"/>
              <a:t>rrezatimit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r>
              <a:rPr lang="en-US" dirty="0"/>
              <a:t> </a:t>
            </a:r>
            <a:r>
              <a:rPr lang="en-US" dirty="0" err="1"/>
              <a:t>trajtohet</a:t>
            </a:r>
            <a:r>
              <a:rPr lang="en-US" dirty="0"/>
              <a:t> duke </a:t>
            </a:r>
            <a:r>
              <a:rPr lang="en-US" dirty="0" err="1"/>
              <a:t>marre</a:t>
            </a:r>
            <a:r>
              <a:rPr lang="en-US" dirty="0"/>
              <a:t> </a:t>
            </a:r>
            <a:r>
              <a:rPr lang="en-US" dirty="0" err="1"/>
              <a:t>shembuj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: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err="1"/>
              <a:t>Gjethet</a:t>
            </a:r>
            <a:r>
              <a:rPr lang="en-US" dirty="0"/>
              <a:t> e </a:t>
            </a:r>
            <a:r>
              <a:rPr lang="en-US" dirty="0" err="1"/>
              <a:t>pemeve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err="1"/>
              <a:t>Ujin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2859881"/>
            <a:ext cx="8686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Gjethet</a:t>
            </a:r>
            <a:r>
              <a:rPr lang="en-US" b="1" dirty="0"/>
              <a:t> e </a:t>
            </a:r>
            <a:r>
              <a:rPr lang="en-US" b="1" dirty="0" err="1"/>
              <a:t>pemeve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Per </a:t>
            </a:r>
            <a:r>
              <a:rPr lang="en-US" b="1" dirty="0" err="1"/>
              <a:t>shkak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permbajtjes</a:t>
            </a:r>
            <a:r>
              <a:rPr lang="en-US" b="1" dirty="0"/>
              <a:t> se </a:t>
            </a:r>
            <a:r>
              <a:rPr lang="en-US" b="1" dirty="0" err="1"/>
              <a:t>klorofilit</a:t>
            </a:r>
            <a:r>
              <a:rPr lang="en-US" b="1" dirty="0"/>
              <a:t>, </a:t>
            </a:r>
            <a:r>
              <a:rPr lang="en-US" b="1" dirty="0" err="1"/>
              <a:t>gjethet</a:t>
            </a:r>
            <a:r>
              <a:rPr lang="en-US" b="1" dirty="0"/>
              <a:t> e </a:t>
            </a:r>
            <a:r>
              <a:rPr lang="en-US" b="1" dirty="0" err="1"/>
              <a:t>pemeve</a:t>
            </a:r>
            <a:r>
              <a:rPr lang="en-US" b="1" dirty="0"/>
              <a:t> I </a:t>
            </a:r>
            <a:r>
              <a:rPr lang="en-US" b="1" dirty="0" err="1"/>
              <a:t>perthithin</a:t>
            </a:r>
            <a:r>
              <a:rPr lang="en-US" b="1" dirty="0"/>
              <a:t> </a:t>
            </a:r>
            <a:r>
              <a:rPr lang="en-US" b="1" dirty="0" err="1"/>
              <a:t>maksimalisht</a:t>
            </a:r>
            <a:r>
              <a:rPr lang="en-US" b="1" dirty="0"/>
              <a:t> </a:t>
            </a:r>
            <a:r>
              <a:rPr lang="en-US" b="1" dirty="0" err="1"/>
              <a:t>rrezet</a:t>
            </a:r>
            <a:r>
              <a:rPr lang="en-US" b="1" dirty="0"/>
              <a:t> me </a:t>
            </a:r>
            <a:r>
              <a:rPr lang="en-US" b="1" dirty="0" err="1"/>
              <a:t>gjatesi</a:t>
            </a:r>
            <a:r>
              <a:rPr lang="en-US" b="1" dirty="0"/>
              <a:t> vale ne </a:t>
            </a:r>
            <a:r>
              <a:rPr lang="en-US" b="1" dirty="0" err="1"/>
              <a:t>pjesen</a:t>
            </a:r>
            <a:r>
              <a:rPr lang="en-US" b="1" dirty="0"/>
              <a:t> </a:t>
            </a:r>
            <a:r>
              <a:rPr lang="en-US" b="1" dirty="0" err="1"/>
              <a:t>Blu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Kuqe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SE.</a:t>
            </a:r>
          </a:p>
          <a:p>
            <a:r>
              <a:rPr lang="en-US" b="1" dirty="0" err="1"/>
              <a:t>Nderkohe</a:t>
            </a:r>
            <a:r>
              <a:rPr lang="en-US" b="1" dirty="0"/>
              <a:t> </a:t>
            </a:r>
            <a:r>
              <a:rPr lang="en-US" b="1" dirty="0" err="1"/>
              <a:t>ato</a:t>
            </a:r>
            <a:r>
              <a:rPr lang="en-US" b="1" dirty="0"/>
              <a:t> </a:t>
            </a:r>
            <a:r>
              <a:rPr lang="en-US" b="1" dirty="0" err="1"/>
              <a:t>reflektojne</a:t>
            </a:r>
            <a:r>
              <a:rPr lang="en-US" b="1" dirty="0"/>
              <a:t> </a:t>
            </a:r>
            <a:r>
              <a:rPr lang="en-US" b="1" dirty="0" err="1"/>
              <a:t>rreze</a:t>
            </a:r>
            <a:r>
              <a:rPr lang="en-US" b="1" dirty="0"/>
              <a:t> me </a:t>
            </a:r>
            <a:r>
              <a:rPr lang="en-US" b="1" dirty="0" err="1"/>
              <a:t>gjatesi</a:t>
            </a:r>
            <a:r>
              <a:rPr lang="en-US" b="1" dirty="0"/>
              <a:t> </a:t>
            </a:r>
            <a:r>
              <a:rPr lang="en-US" b="1" dirty="0" err="1"/>
              <a:t>valore</a:t>
            </a:r>
            <a:r>
              <a:rPr lang="en-US" b="1" dirty="0"/>
              <a:t> </a:t>
            </a:r>
            <a:r>
              <a:rPr lang="en-US" b="1" dirty="0" err="1"/>
              <a:t>qe</a:t>
            </a:r>
            <a:r>
              <a:rPr lang="en-US" b="1" dirty="0"/>
              <a:t> I </a:t>
            </a:r>
            <a:r>
              <a:rPr lang="en-US" b="1" dirty="0" err="1"/>
              <a:t>perkasin</a:t>
            </a:r>
            <a:r>
              <a:rPr lang="en-US" b="1" dirty="0"/>
              <a:t> </a:t>
            </a:r>
            <a:r>
              <a:rPr lang="en-US" b="1" dirty="0" err="1"/>
              <a:t>pjese</a:t>
            </a:r>
            <a:r>
              <a:rPr lang="en-US" b="1" dirty="0"/>
              <a:t> </a:t>
            </a:r>
            <a:r>
              <a:rPr lang="en-US" b="1" dirty="0" err="1"/>
              <a:t>jeshile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/>
              <a:t> SE.</a:t>
            </a:r>
          </a:p>
          <a:p>
            <a:endParaRPr lang="en-US" b="1" dirty="0"/>
          </a:p>
          <a:p>
            <a:r>
              <a:rPr lang="en-US" b="1" dirty="0"/>
              <a:t>Ne </a:t>
            </a:r>
            <a:r>
              <a:rPr lang="en-US" b="1" dirty="0" err="1"/>
              <a:t>stinen</a:t>
            </a:r>
            <a:r>
              <a:rPr lang="en-US" b="1" dirty="0"/>
              <a:t> e </a:t>
            </a:r>
            <a:r>
              <a:rPr lang="en-US" b="1" dirty="0" err="1"/>
              <a:t>veres</a:t>
            </a:r>
            <a:r>
              <a:rPr lang="en-US" b="1" dirty="0"/>
              <a:t> </a:t>
            </a:r>
            <a:r>
              <a:rPr lang="en-US" b="1" dirty="0" err="1"/>
              <a:t>ngjyra</a:t>
            </a:r>
            <a:r>
              <a:rPr lang="en-US" b="1" dirty="0"/>
              <a:t> </a:t>
            </a:r>
            <a:r>
              <a:rPr lang="en-US" b="1" dirty="0" err="1"/>
              <a:t>jeshile</a:t>
            </a:r>
            <a:r>
              <a:rPr lang="en-US" b="1" dirty="0"/>
              <a:t> </a:t>
            </a:r>
            <a:r>
              <a:rPr lang="en-US" b="1" dirty="0" err="1"/>
              <a:t>shfaqet</a:t>
            </a:r>
            <a:r>
              <a:rPr lang="en-US" b="1" dirty="0"/>
              <a:t> ne </a:t>
            </a:r>
            <a:r>
              <a:rPr lang="en-US" b="1" dirty="0" err="1"/>
              <a:t>maksimumin</a:t>
            </a:r>
            <a:r>
              <a:rPr lang="en-US" b="1" dirty="0"/>
              <a:t> e </a:t>
            </a:r>
            <a:r>
              <a:rPr lang="en-US" b="1" dirty="0" err="1"/>
              <a:t>saj</a:t>
            </a:r>
            <a:r>
              <a:rPr lang="en-US" b="1" dirty="0"/>
              <a:t>, </a:t>
            </a:r>
            <a:r>
              <a:rPr lang="en-US" b="1" dirty="0" err="1"/>
              <a:t>ndersa</a:t>
            </a:r>
            <a:r>
              <a:rPr lang="en-US" b="1" dirty="0"/>
              <a:t> ne </a:t>
            </a:r>
            <a:r>
              <a:rPr lang="en-US" b="1" dirty="0" err="1"/>
              <a:t>stinen</a:t>
            </a:r>
            <a:r>
              <a:rPr lang="en-US" b="1" dirty="0"/>
              <a:t> e </a:t>
            </a:r>
            <a:r>
              <a:rPr lang="en-US" b="1" dirty="0" err="1"/>
              <a:t>dimrit</a:t>
            </a:r>
            <a:r>
              <a:rPr lang="en-US" b="1" dirty="0"/>
              <a:t>, </a:t>
            </a:r>
            <a:r>
              <a:rPr lang="en-US" b="1" dirty="0" err="1"/>
              <a:t>kur</a:t>
            </a:r>
            <a:r>
              <a:rPr lang="en-US" b="1" dirty="0"/>
              <a:t> </a:t>
            </a:r>
            <a:r>
              <a:rPr lang="en-US" b="1" dirty="0" err="1"/>
              <a:t>gjethet</a:t>
            </a:r>
            <a:r>
              <a:rPr lang="en-US" b="1" dirty="0"/>
              <a:t> </a:t>
            </a:r>
            <a:r>
              <a:rPr lang="en-US" b="1" dirty="0" err="1"/>
              <a:t>kane</a:t>
            </a:r>
            <a:r>
              <a:rPr lang="en-US" b="1" dirty="0"/>
              <a:t> </a:t>
            </a:r>
            <a:r>
              <a:rPr lang="en-US" b="1" dirty="0" err="1"/>
              <a:t>rene</a:t>
            </a:r>
            <a:r>
              <a:rPr lang="en-US" b="1" dirty="0"/>
              <a:t> </a:t>
            </a:r>
            <a:r>
              <a:rPr lang="en-US" b="1" dirty="0" err="1"/>
              <a:t>ngjyra</a:t>
            </a:r>
            <a:r>
              <a:rPr lang="en-US" b="1" dirty="0"/>
              <a:t> </a:t>
            </a:r>
            <a:r>
              <a:rPr lang="en-US" b="1" dirty="0" err="1"/>
              <a:t>jeshile</a:t>
            </a:r>
            <a:r>
              <a:rPr lang="en-US" b="1" dirty="0"/>
              <a:t> </a:t>
            </a:r>
            <a:r>
              <a:rPr lang="en-US" b="1" dirty="0" err="1"/>
              <a:t>eshte</a:t>
            </a:r>
            <a:r>
              <a:rPr lang="en-US" b="1" dirty="0"/>
              <a:t> ne </a:t>
            </a:r>
            <a:r>
              <a:rPr lang="en-US" b="1" dirty="0" err="1"/>
              <a:t>minimumin</a:t>
            </a:r>
            <a:r>
              <a:rPr lang="en-US" b="1" dirty="0"/>
              <a:t> e </a:t>
            </a:r>
            <a:r>
              <a:rPr lang="en-US" b="1" dirty="0" err="1"/>
              <a:t>saj</a:t>
            </a:r>
            <a:r>
              <a:rPr lang="en-US" b="1" dirty="0"/>
              <a:t>, ne </a:t>
            </a:r>
            <a:r>
              <a:rPr lang="en-US" b="1" dirty="0" err="1"/>
              <a:t>kete</a:t>
            </a:r>
            <a:r>
              <a:rPr lang="en-US" b="1" dirty="0"/>
              <a:t> </a:t>
            </a:r>
            <a:r>
              <a:rPr lang="en-US" b="1" dirty="0" err="1"/>
              <a:t>rast</a:t>
            </a:r>
            <a:r>
              <a:rPr lang="en-US" b="1" dirty="0"/>
              <a:t> </a:t>
            </a:r>
            <a:r>
              <a:rPr lang="en-US" b="1" dirty="0" err="1"/>
              <a:t>bie</a:t>
            </a:r>
            <a:r>
              <a:rPr lang="en-US" b="1" dirty="0"/>
              <a:t> </a:t>
            </a:r>
            <a:r>
              <a:rPr lang="en-US" b="1" dirty="0" err="1"/>
              <a:t>absorbimi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</a:t>
            </a:r>
            <a:r>
              <a:rPr lang="en-US" b="1" dirty="0" err="1"/>
              <a:t>rritet</a:t>
            </a:r>
            <a:r>
              <a:rPr lang="en-US" b="1" dirty="0"/>
              <a:t> </a:t>
            </a:r>
            <a:r>
              <a:rPr lang="en-US" b="1" dirty="0" err="1"/>
              <a:t>veqanersisht</a:t>
            </a:r>
            <a:r>
              <a:rPr lang="en-US" b="1" dirty="0"/>
              <a:t> </a:t>
            </a:r>
            <a:r>
              <a:rPr lang="en-US" b="1" dirty="0" err="1"/>
              <a:t>ritet</a:t>
            </a:r>
            <a:r>
              <a:rPr lang="en-US" b="1" dirty="0"/>
              <a:t> </a:t>
            </a:r>
            <a:r>
              <a:rPr lang="en-US" b="1" dirty="0" err="1"/>
              <a:t>reflektimi</a:t>
            </a:r>
            <a:r>
              <a:rPr lang="en-US" b="1" dirty="0"/>
              <a:t> I </a:t>
            </a:r>
            <a:r>
              <a:rPr lang="en-US" b="1" dirty="0" err="1"/>
              <a:t>rezeve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kuqe</a:t>
            </a:r>
            <a:r>
              <a:rPr lang="en-US" b="1" dirty="0"/>
              <a:t> </a:t>
            </a:r>
            <a:r>
              <a:rPr lang="en-US" b="1" dirty="0" err="1"/>
              <a:t>dhe</a:t>
            </a:r>
            <a:r>
              <a:rPr lang="en-US" b="1" dirty="0"/>
              <a:t> infra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kuqe</a:t>
            </a:r>
            <a:r>
              <a:rPr lang="en-US" b="1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902</TotalTime>
  <Words>1038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Wisp</vt:lpstr>
      <vt:lpstr>UNIVERSITETI I PRISHTINËS FAKULTETI I NDËRTIMTARISË DHE ARKITEKTURËS  DEPARTAMENTI I GJEODEZISË </vt:lpstr>
      <vt:lpstr>PowerPoint Presentation</vt:lpstr>
      <vt:lpstr>PowerPoint Presentation</vt:lpstr>
      <vt:lpstr>PowerPoint Presentation</vt:lpstr>
      <vt:lpstr>Nderveprimi i rrezeve radiative me atomsferen</vt:lpstr>
      <vt:lpstr> Nderveprimi i rrezeve radiative me atomsferen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ESE-Sistemet teledetektuese aktive dhe passive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VËZHGIMET E LARGËTA</dc:title>
  <dc:creator>ASUS</dc:creator>
  <cp:lastModifiedBy>Fitore Bajrami</cp:lastModifiedBy>
  <cp:revision>143</cp:revision>
  <dcterms:created xsi:type="dcterms:W3CDTF">2013-10-27T18:09:06Z</dcterms:created>
  <dcterms:modified xsi:type="dcterms:W3CDTF">2023-11-15T09:22:11Z</dcterms:modified>
</cp:coreProperties>
</file>