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94" r:id="rId2"/>
    <p:sldId id="270" r:id="rId3"/>
    <p:sldId id="295" r:id="rId4"/>
    <p:sldId id="296" r:id="rId5"/>
    <p:sldId id="298" r:id="rId6"/>
    <p:sldId id="300" r:id="rId7"/>
    <p:sldId id="299" r:id="rId8"/>
    <p:sldId id="301" r:id="rId9"/>
    <p:sldId id="297" r:id="rId10"/>
    <p:sldId id="303" r:id="rId11"/>
    <p:sldId id="30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2D94-7D9B-4FA4-8F60-A9577405C0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875C6-7842-42AB-963F-6DDEA8D3C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6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5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4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6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7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6F441-516A-4F71-9331-E2B6E81D50E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617" y="2085392"/>
            <a:ext cx="10018713" cy="1752599"/>
          </a:xfrm>
        </p:spPr>
        <p:txBody>
          <a:bodyPr/>
          <a:lstStyle/>
          <a:p>
            <a:r>
              <a:rPr lang="en-US" dirty="0" err="1"/>
              <a:t>Gjeorefrencimi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931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BB09-D037-8EBD-0039-6FF6FC12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038" y="2104054"/>
            <a:ext cx="10018713" cy="1049692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tokesor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4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BB09-D037-8EBD-0039-6FF6FC12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99" y="97973"/>
            <a:ext cx="10018713" cy="1049692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tokesor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C2919-51F9-0141-FA1E-34AEF2FB18CE}"/>
              </a:ext>
            </a:extLst>
          </p:cNvPr>
          <p:cNvSpPr txBox="1"/>
          <p:nvPr/>
        </p:nvSpPr>
        <p:spPr>
          <a:xfrm>
            <a:off x="1723831" y="1315616"/>
            <a:ext cx="959258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gjeorefrencimin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qellim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perfitimin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produkteve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rilevimeve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ashtuquajtura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me pika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fushor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Zgjidhja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kësaj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çështjeje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duke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përdorur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keto pika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bazohet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modelin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interpolues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pika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harta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Por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identifikimi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imëta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paraqitet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veshtire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Eksperienca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tregon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njëjtën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sipërfaqe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tokesore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imazhuar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ka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diferenca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konsiderueshme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identifikim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ndërmjet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fotografive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ajrore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njejta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vlen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diferencën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shkalle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midis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përcaktimin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mjet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zakonshëm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kompjuter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kursori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kryqi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cili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zakonisht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pike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kryq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madhësi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 x 3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piksellë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këtë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kryer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fiksimit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këtyre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mirë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shfrytëzohet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forma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paraqiten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vendosja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kursorit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qendrën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simetrike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Zgjedhja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metodave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gjeoreferencimit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shfrytëzojnë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fushor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varet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saktësia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gjeometrike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kërkohet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gjendja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përshtatshmëria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tilla 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merren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tokesore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hartave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vjetra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fotografive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ajrore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mjetit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gjeodezik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shtetëror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etj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5031-3CA5-CF43-88AE-5C36F65D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87" y="2747866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Ese-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Gjeorefrencimi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kompjuterik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jept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shembull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gjeorefrencimit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kompjuterik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modeleve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permendura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kapitull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2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E71-36D3-3EC9-473F-8DE33A685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408" y="289249"/>
            <a:ext cx="8574622" cy="116995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matematikore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gjeoreferencimin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imazhave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31013-6F5A-A761-6B11-81F788871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651" y="2167465"/>
            <a:ext cx="4690508" cy="4224003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Modelet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matematikore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teoria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gjeorefrencimit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Nxjerrja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informacionit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metrik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dhenat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sensorale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kerkon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transformimin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,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meyre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perputhet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paraqitjen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siperfaqes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tokesore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projeksionit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shkalles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njohur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transforimi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tille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kryhet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modeleve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matematikore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duke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marre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parasysh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karekteristikat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gjeometrike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platformave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sensoreve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shprehura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njesive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metrike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energjetike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FD14D-A346-96FF-F871-28901C47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159" y="1814803"/>
            <a:ext cx="6664439" cy="4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E71-36D3-3EC9-473F-8DE33A685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408" y="289249"/>
            <a:ext cx="8574622" cy="116995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matematikore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gjeoreferencimin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imazhave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31013-6F5A-A761-6B11-81F788871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970" y="1934200"/>
            <a:ext cx="8846060" cy="4224003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shfrytezojne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realicionet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gjeometrike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matematikore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ndermejt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siperfaqen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Tokes,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atyre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koresponduese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satelitor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. Ky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kryesor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vendosja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korrespondence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reciproke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ndermjet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siperpermendura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sistemin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pranuar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kartezian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transformim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njihet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gjeoreferencim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Gjeorefrencimi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process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domosdoshem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mbeshtetur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vektorizimin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korigjimit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gjeometrik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54B9B-EF55-9B59-7483-E81081D1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273" y="3804218"/>
            <a:ext cx="7453604" cy="28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E71-36D3-3EC9-473F-8DE33A685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408" y="289249"/>
            <a:ext cx="8574622" cy="116995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matematikore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gjeoreferencimin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imazhave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78331013-6F5A-A761-6B11-81F788871E31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72970" y="1934200"/>
                <a:ext cx="8846060" cy="4224003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realizuar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gjeorefrencimin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modelet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matematokore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ndahen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grupe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baze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grupin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pare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perfshihen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modelet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parametrike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bazuara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konditen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kolineare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fotogrametriese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parametrat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format 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orbitave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sateliteve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grupin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dyte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perfshihen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modelet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matematikore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interpoluese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natyre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/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Gjeorefrencimi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process I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transformimit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transferimit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dhenave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system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tjeter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koordintaiv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/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Sistemi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regressive (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kolineare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dimensionale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sherben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percaktimin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series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paku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perkasin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sistemeve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koordinative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78331013-6F5A-A761-6B11-81F788871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72970" y="1934200"/>
                <a:ext cx="8846060" cy="4224003"/>
              </a:xfrm>
              <a:blipFill>
                <a:blip r:embed="rId2"/>
                <a:stretch>
                  <a:fillRect l="-1033" t="-722" r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26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E71-36D3-3EC9-473F-8DE33A685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408" y="214604"/>
            <a:ext cx="8574622" cy="768738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parametrike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fotogrametrike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3B4F4-E4E4-B971-7046-BB248760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462" y="1228861"/>
            <a:ext cx="5076777" cy="5152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CBD5CD-F48C-0FD9-3D12-07136A50A8AA}"/>
                  </a:ext>
                </a:extLst>
              </p:cNvPr>
              <p:cNvSpPr txBox="1"/>
              <p:nvPr/>
            </p:nvSpPr>
            <p:spPr>
              <a:xfrm>
                <a:off x="955363" y="989893"/>
                <a:ext cx="6097554" cy="6086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Modeli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kolineraliteti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pozicionimit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vijedrejtezes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Pika 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qender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pikselli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qendra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projektimit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pika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qendrore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koorsponduese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terren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ndodhen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vije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Çdo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piksell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ka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gjashte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orientimit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brendeshem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reciproke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Tre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prej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tyre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imazhore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(x, y, c)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tjeret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parametrat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kendor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𝜿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ω,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𝜑).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Duke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marre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parasysh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system sensorial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skanues-linje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segmentin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shkurter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kohor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skanimit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linje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terhore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Elemtete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brendshme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reciproke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pikselli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ekujvalentohen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element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linje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atehere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ekuacioni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kolinear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16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jete: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-jane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elementet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 matrices se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rrotullimit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-jane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tokesore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pike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njohur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jane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qendres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projeksionit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imazhor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ne Toke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-c –jane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 pikes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korresponduese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1-faktori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shkalle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CBD5CD-F48C-0FD9-3D12-07136A50A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63" y="989893"/>
                <a:ext cx="6097554" cy="6086474"/>
              </a:xfrm>
              <a:prstGeom prst="rect">
                <a:avLst/>
              </a:prstGeom>
              <a:blipFill>
                <a:blip r:embed="rId3"/>
                <a:stretch>
                  <a:fillRect l="-600" t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85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E71-36D3-3EC9-473F-8DE33A685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063" y="-23260"/>
            <a:ext cx="11311880" cy="768738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parametrike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fotogrametrike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CBD5CD-F48C-0FD9-3D12-07136A50A8AA}"/>
                  </a:ext>
                </a:extLst>
              </p:cNvPr>
              <p:cNvSpPr txBox="1"/>
              <p:nvPr/>
            </p:nvSpPr>
            <p:spPr>
              <a:xfrm>
                <a:off x="936701" y="703413"/>
                <a:ext cx="6097554" cy="6569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Duke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eleminuar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faktorin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shkalle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duke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kohen “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shkurter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skanimit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linjes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terthore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 ne systemin push broom),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dmth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avancimin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satelitit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praktikisht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x=0,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mesiperme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(x)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sepse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X 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perparimit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satelitit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model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matematikor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mundeshem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percaktimin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gjashte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orientimit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permban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parametra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𝜿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CBD5CD-F48C-0FD9-3D12-07136A50A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1" y="703413"/>
                <a:ext cx="6097554" cy="6569491"/>
              </a:xfrm>
              <a:prstGeom prst="rect">
                <a:avLst/>
              </a:prstGeom>
              <a:blipFill>
                <a:blip r:embed="rId2"/>
                <a:stretch>
                  <a:fillRect l="-900" t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C557A5-9046-0928-F291-5EAF87E31772}"/>
                  </a:ext>
                </a:extLst>
              </p:cNvPr>
              <p:cNvSpPr txBox="1"/>
              <p:nvPr/>
            </p:nvSpPr>
            <p:spPr>
              <a:xfrm>
                <a:off x="7233513" y="1979592"/>
                <a:ext cx="5076777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Ku: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numri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linjes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imazhore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rrotullimit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terthor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linjes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imazhore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terthore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eshte kendi I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rrotullimit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gjatesor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duke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iu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refreuar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levizjes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perpara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satelitit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𝜿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eshtekendi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rrotullimit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boshtit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vertical (Z).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C557A5-9046-0928-F291-5EAF87E3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513" y="1979592"/>
                <a:ext cx="5076777" cy="2062103"/>
              </a:xfrm>
              <a:prstGeom prst="rect">
                <a:avLst/>
              </a:prstGeom>
              <a:blipFill>
                <a:blip r:embed="rId3"/>
                <a:stretch>
                  <a:fillRect l="-721" t="-888"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C307B6-D192-CE94-E074-B9FF26A6A052}"/>
                  </a:ext>
                </a:extLst>
              </p:cNvPr>
              <p:cNvSpPr txBox="1"/>
              <p:nvPr/>
            </p:nvSpPr>
            <p:spPr>
              <a:xfrm>
                <a:off x="7233513" y="4290745"/>
                <a:ext cx="4854251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zgjidhen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interative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Percaktimi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peraferta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mundesonte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perdoren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mesiperme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zgjidhjen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y.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C307B6-D192-CE94-E074-B9FF26A6A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513" y="4290745"/>
                <a:ext cx="4854251" cy="1754326"/>
              </a:xfrm>
              <a:prstGeom prst="rect">
                <a:avLst/>
              </a:prstGeom>
              <a:blipFill>
                <a:blip r:embed="rId4"/>
                <a:stretch>
                  <a:fillRect l="-1131" t="-2083" r="-21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58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4ED2-0B7A-FB45-1B65-8D80D130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60" y="1"/>
            <a:ext cx="10018713" cy="1066800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interpoluese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harta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B8D396-A189-E1F2-559E-B2FF5B976788}"/>
                  </a:ext>
                </a:extLst>
              </p:cNvPr>
              <p:cNvSpPr txBox="1"/>
              <p:nvPr/>
            </p:nvSpPr>
            <p:spPr>
              <a:xfrm>
                <a:off x="1667847" y="1066801"/>
                <a:ext cx="9836798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perzgjedhur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polonomial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lidhjen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apo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ndermejt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(Y,X)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objekteve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Toke (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paraqitur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y,x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satelitor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polinomilal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bene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paraqitjen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apo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transformimin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hartografimit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pike per pike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planin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projeksionin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hartes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perdorur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polonomiale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perdoren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zakonisht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grades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y, x-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piksellesh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perfaqesohen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pozicionet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tyre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rreshtit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kolones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kuadrativ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B8D396-A189-E1F2-559E-B2FF5B97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47" y="1066801"/>
                <a:ext cx="9836798" cy="2585323"/>
              </a:xfrm>
              <a:prstGeom prst="rect">
                <a:avLst/>
              </a:prstGeom>
              <a:blipFill>
                <a:blip r:embed="rId2"/>
                <a:stretch>
                  <a:fillRect l="-558" t="-1179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DBBF57A-9D51-D5D6-F7B6-ECD708D7E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64" y="3736571"/>
            <a:ext cx="5994852" cy="3012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812F9E-374C-351F-77F3-2C497101F8BE}"/>
                  </a:ext>
                </a:extLst>
              </p:cNvPr>
              <p:cNvSpPr txBox="1"/>
              <p:nvPr/>
            </p:nvSpPr>
            <p:spPr>
              <a:xfrm>
                <a:off x="6614561" y="3467926"/>
                <a:ext cx="5227475" cy="3493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Termat linear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takojne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transformimit</a:t>
                </a:r>
                <a:r>
                  <a:rPr lang="en-US" sz="1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afin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termat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produkt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x*y  jane per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çdo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pike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perkulje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hiperbolike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imazhit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ndresa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termat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𝑑h𝑒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per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eleminimin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kurbaturave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parabolike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pergjate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terthort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gjurmes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kalimit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satelitit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12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koeficiente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gjetur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duhen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pakten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6 pika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kontrolli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zona e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paraqitur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vogel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shformimet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hiperbolike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merren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gjetjen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e 6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koeficienteve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mjaftonin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3 pika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kontrolli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harta</a:t>
                </a: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812F9E-374C-351F-77F3-2C497101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561" y="3467926"/>
                <a:ext cx="5227475" cy="3493264"/>
              </a:xfrm>
              <a:prstGeom prst="rect">
                <a:avLst/>
              </a:prstGeom>
              <a:blipFill>
                <a:blip r:embed="rId4"/>
                <a:stretch>
                  <a:fillRect l="-699" t="-698" r="-117" b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92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031D-4D4D-D1CE-F67B-4153B12C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980" y="2253343"/>
            <a:ext cx="10018713" cy="1752599"/>
          </a:xfrm>
        </p:spPr>
        <p:txBody>
          <a:bodyPr/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Gjeorefrencimi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kompjuterik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0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BB09-D037-8EBD-0039-6FF6FC12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99" y="97973"/>
            <a:ext cx="10018713" cy="1049692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Gjeorefrencimi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kompjuterik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C2919-51F9-0141-FA1E-34AEF2FB18CE}"/>
              </a:ext>
            </a:extLst>
          </p:cNvPr>
          <p:cNvSpPr txBox="1"/>
          <p:nvPr/>
        </p:nvSpPr>
        <p:spPr>
          <a:xfrm>
            <a:off x="1723831" y="1315616"/>
            <a:ext cx="95925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para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perpunimit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gjeoreferencimi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interpoluese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kompjuterike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gjeorefrencimit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nxirren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pika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teorike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qosheve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gjeometria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gjurmes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pika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tokesore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identifikueshme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gjeorefrencohen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korigjohen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gjeometrikisht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matematikore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sheet,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Transformimit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Affine,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polonomial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camera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fotogrametri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Reprojekt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Landasat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Spot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8554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991</TotalTime>
  <Words>1330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Corbel</vt:lpstr>
      <vt:lpstr>Parallax</vt:lpstr>
      <vt:lpstr>Gjeorefrencimi?</vt:lpstr>
      <vt:lpstr>Modelet matematikore baze per gjeoreferencimin e imazhave</vt:lpstr>
      <vt:lpstr>Modelet matematikore baze per gjeoreferencimin e imazhave</vt:lpstr>
      <vt:lpstr>Modelet matematikore bazë për gjeoreferencimin e imazhave</vt:lpstr>
      <vt:lpstr>Modelet parametrike fotogrametrike</vt:lpstr>
      <vt:lpstr>Modelet parametrike fotogrametrike</vt:lpstr>
      <vt:lpstr>Metoda interpoluese me koordinata nga harta</vt:lpstr>
      <vt:lpstr>Gjeorefrencimi kompjuterik I imazheve satelitore</vt:lpstr>
      <vt:lpstr>Gjeorefrencimi kompjuterik</vt:lpstr>
      <vt:lpstr>Pikat e kontrollit tokesor</vt:lpstr>
      <vt:lpstr>Pikat e kontrollit tokesor</vt:lpstr>
      <vt:lpstr>Ese- Gjeorefrencimi kompjuterik, te jept nje shembull i gjeorefrencimit kompjuterik ne baze te modeleve te permendura ne kete kapitull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Fitore Bajrami</dc:creator>
  <cp:lastModifiedBy>dell</cp:lastModifiedBy>
  <cp:revision>91</cp:revision>
  <dcterms:created xsi:type="dcterms:W3CDTF">2023-11-21T11:21:54Z</dcterms:created>
  <dcterms:modified xsi:type="dcterms:W3CDTF">2024-12-17T23:24:32Z</dcterms:modified>
</cp:coreProperties>
</file>