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C2CD-F8D8-BD97-71D7-E79F2D498466}"/>
              </a:ext>
            </a:extLst>
          </p:cNvPr>
          <p:cNvSpPr txBox="1"/>
          <p:nvPr/>
        </p:nvSpPr>
        <p:spPr>
          <a:xfrm>
            <a:off x="918474" y="1583491"/>
            <a:ext cx="9205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Δx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z+[pad]*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]±[pas]=0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]±[pbs]=0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pcd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t+[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pcf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]±[pcs]=0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t+[pdf]±[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]=0</a:t>
            </a:r>
          </a:p>
        </p:txBody>
      </p:sp>
    </p:spTree>
    <p:extLst>
      <p:ext uri="{BB962C8B-B14F-4D97-AF65-F5344CB8AC3E}">
        <p14:creationId xmlns:p14="http://schemas.microsoft.com/office/powerpoint/2010/main" val="49465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/>
              <p:nvPr/>
            </p:nvSpPr>
            <p:spPr>
              <a:xfrm>
                <a:off x="975675" y="967299"/>
                <a:ext cx="6136848" cy="603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Dhe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𝑝𝑑𝑑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𝑝𝑏𝑓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75" y="967299"/>
                <a:ext cx="6136848" cy="6032421"/>
              </a:xfrm>
              <a:prstGeom prst="rect">
                <a:avLst/>
              </a:prstGeom>
              <a:blipFill>
                <a:blip r:embed="rId2"/>
                <a:stretch>
                  <a:fillRect l="-794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25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/>
              <p:nvPr/>
            </p:nvSpPr>
            <p:spPr>
              <a:xfrm>
                <a:off x="661006" y="1255660"/>
                <a:ext cx="10232795" cy="5523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shprehjeve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fituara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III.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IV.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pdf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indent="-400050">
                  <a:buAutoNum type="romanUcPeriod" startAt="4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III.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∗2]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∗2]</m:t>
                        </m:r>
                      </m:den>
                    </m:f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𝑝𝑐𝑐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𝑝𝑑𝑓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∗2]±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6" y="1255660"/>
                <a:ext cx="10232795" cy="5523050"/>
              </a:xfrm>
              <a:prstGeom prst="rect">
                <a:avLst/>
              </a:prstGeom>
              <a:blipFill>
                <a:blip r:embed="rId2"/>
                <a:stretch>
                  <a:fillRect l="-596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1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/>
              <p:nvPr/>
            </p:nvSpPr>
            <p:spPr>
              <a:xfrm>
                <a:off x="661006" y="1255660"/>
                <a:ext cx="10232795" cy="6477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Perfundimisht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fundit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IV.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∗3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IV.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pdf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pdd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pds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pdd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∗3]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pdd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∗2]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pd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∗2]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pd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𝑝𝑐𝑐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∗2]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6" y="1255660"/>
                <a:ext cx="10232795" cy="6477286"/>
              </a:xfrm>
              <a:prstGeom prst="rect">
                <a:avLst/>
              </a:prstGeom>
              <a:blipFill>
                <a:blip r:embed="rId2"/>
                <a:stretch>
                  <a:fillRect l="-476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48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/>
              <p:nvPr/>
            </p:nvSpPr>
            <p:spPr>
              <a:xfrm>
                <a:off x="661006" y="1255660"/>
                <a:ext cx="10232795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Kontrolla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perfundimtare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𝑝𝑓𝑓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𝑝𝑓𝑠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∗4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*4]=[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*1]+[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*2]+[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*3]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*4]=[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*1]+[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*2]+[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*3]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6" y="1255660"/>
                <a:ext cx="10232795" cy="3416320"/>
              </a:xfrm>
              <a:prstGeom prst="rect">
                <a:avLst/>
              </a:prstGeom>
              <a:blipFill>
                <a:blip r:embed="rId2"/>
                <a:stretch>
                  <a:fillRect l="-476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63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F52D8-BD5B-463E-57F9-56BAE248DA89}"/>
              </a:ext>
            </a:extLst>
          </p:cNvPr>
          <p:cNvSpPr txBox="1"/>
          <p:nvPr/>
        </p:nvSpPr>
        <p:spPr>
          <a:xfrm>
            <a:off x="796565" y="1057861"/>
            <a:ext cx="9949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skemës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Gaussit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E9E769-DEBF-0D28-E2FF-055FF154F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77616"/>
              </p:ext>
            </p:extLst>
          </p:nvPr>
        </p:nvGraphicFramePr>
        <p:xfrm>
          <a:off x="796565" y="1666858"/>
          <a:ext cx="9789736" cy="3091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673">
                  <a:extLst>
                    <a:ext uri="{9D8B030D-6E8A-4147-A177-3AD203B41FA5}">
                      <a16:colId xmlns:a16="http://schemas.microsoft.com/office/drawing/2014/main" val="3744296119"/>
                    </a:ext>
                  </a:extLst>
                </a:gridCol>
                <a:gridCol w="1176286">
                  <a:extLst>
                    <a:ext uri="{9D8B030D-6E8A-4147-A177-3AD203B41FA5}">
                      <a16:colId xmlns:a16="http://schemas.microsoft.com/office/drawing/2014/main" val="2194148312"/>
                    </a:ext>
                  </a:extLst>
                </a:gridCol>
                <a:gridCol w="1347038">
                  <a:extLst>
                    <a:ext uri="{9D8B030D-6E8A-4147-A177-3AD203B41FA5}">
                      <a16:colId xmlns:a16="http://schemas.microsoft.com/office/drawing/2014/main" val="3061540345"/>
                    </a:ext>
                  </a:extLst>
                </a:gridCol>
                <a:gridCol w="1366009">
                  <a:extLst>
                    <a:ext uri="{9D8B030D-6E8A-4147-A177-3AD203B41FA5}">
                      <a16:colId xmlns:a16="http://schemas.microsoft.com/office/drawing/2014/main" val="1015601078"/>
                    </a:ext>
                  </a:extLst>
                </a:gridCol>
                <a:gridCol w="1840318">
                  <a:extLst>
                    <a:ext uri="{9D8B030D-6E8A-4147-A177-3AD203B41FA5}">
                      <a16:colId xmlns:a16="http://schemas.microsoft.com/office/drawing/2014/main" val="3405224241"/>
                    </a:ext>
                  </a:extLst>
                </a:gridCol>
                <a:gridCol w="1707512">
                  <a:extLst>
                    <a:ext uri="{9D8B030D-6E8A-4147-A177-3AD203B41FA5}">
                      <a16:colId xmlns:a16="http://schemas.microsoft.com/office/drawing/2014/main" val="4024260059"/>
                    </a:ext>
                  </a:extLst>
                </a:gridCol>
                <a:gridCol w="1441900">
                  <a:extLst>
                    <a:ext uri="{9D8B030D-6E8A-4147-A177-3AD203B41FA5}">
                      <a16:colId xmlns:a16="http://schemas.microsoft.com/office/drawing/2014/main" val="3980206654"/>
                    </a:ext>
                  </a:extLst>
                </a:gridCol>
              </a:tblGrid>
              <a:tr h="42707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d]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6653106"/>
                  </a:ext>
                </a:extLst>
              </a:tr>
              <a:tr h="461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-253.9031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-706.4093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-420.8069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387.0109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-641.8391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7771335"/>
                  </a:ext>
                </a:extLst>
              </a:tr>
              <a:tr h="4441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824.0969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-263.8069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-159.5906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246.0745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999.0432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7736839"/>
                  </a:ext>
                </a:extLst>
              </a:tr>
              <a:tr h="4441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-381.9924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-218.5053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643.1113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-927.6026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705664"/>
                  </a:ext>
                </a:extLst>
              </a:tr>
              <a:tr h="4441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d]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687.0075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-428.0706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-539.9659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4386799"/>
                  </a:ext>
                </a:extLst>
              </a:tr>
              <a:tr h="4441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f]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992.0166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1840.1427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5915271"/>
                  </a:ext>
                </a:extLst>
              </a:tr>
              <a:tr h="4270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729.7783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106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1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190238-CA1B-8283-A42C-6A61626BC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30738"/>
              </p:ext>
            </p:extLst>
          </p:nvPr>
        </p:nvGraphicFramePr>
        <p:xfrm>
          <a:off x="1018095" y="84841"/>
          <a:ext cx="10454326" cy="653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637">
                  <a:extLst>
                    <a:ext uri="{9D8B030D-6E8A-4147-A177-3AD203B41FA5}">
                      <a16:colId xmlns:a16="http://schemas.microsoft.com/office/drawing/2014/main" val="2007423836"/>
                    </a:ext>
                  </a:extLst>
                </a:gridCol>
                <a:gridCol w="1062571">
                  <a:extLst>
                    <a:ext uri="{9D8B030D-6E8A-4147-A177-3AD203B41FA5}">
                      <a16:colId xmlns:a16="http://schemas.microsoft.com/office/drawing/2014/main" val="796295159"/>
                    </a:ext>
                  </a:extLst>
                </a:gridCol>
                <a:gridCol w="1216813">
                  <a:extLst>
                    <a:ext uri="{9D8B030D-6E8A-4147-A177-3AD203B41FA5}">
                      <a16:colId xmlns:a16="http://schemas.microsoft.com/office/drawing/2014/main" val="1949526549"/>
                    </a:ext>
                  </a:extLst>
                </a:gridCol>
                <a:gridCol w="1233954">
                  <a:extLst>
                    <a:ext uri="{9D8B030D-6E8A-4147-A177-3AD203B41FA5}">
                      <a16:colId xmlns:a16="http://schemas.microsoft.com/office/drawing/2014/main" val="2922241794"/>
                    </a:ext>
                  </a:extLst>
                </a:gridCol>
                <a:gridCol w="1662409">
                  <a:extLst>
                    <a:ext uri="{9D8B030D-6E8A-4147-A177-3AD203B41FA5}">
                      <a16:colId xmlns:a16="http://schemas.microsoft.com/office/drawing/2014/main" val="3346820027"/>
                    </a:ext>
                  </a:extLst>
                </a:gridCol>
                <a:gridCol w="1542442">
                  <a:extLst>
                    <a:ext uri="{9D8B030D-6E8A-4147-A177-3AD203B41FA5}">
                      <a16:colId xmlns:a16="http://schemas.microsoft.com/office/drawing/2014/main" val="94894017"/>
                    </a:ext>
                  </a:extLst>
                </a:gridCol>
                <a:gridCol w="1302505">
                  <a:extLst>
                    <a:ext uri="{9D8B030D-6E8A-4147-A177-3AD203B41FA5}">
                      <a16:colId xmlns:a16="http://schemas.microsoft.com/office/drawing/2014/main" val="2214592694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42040674"/>
                    </a:ext>
                  </a:extLst>
                </a:gridCol>
              </a:tblGrid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d]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Kontrolla: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175331225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[a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-253.9031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352.2693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-706.4093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-420.8069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387.0109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-641.8391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68689984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-2.7822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-1.6574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-2.5279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-2.5279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285839169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[b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824.0969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-263.8069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-159.5906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246.0745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999.0432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365015506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488.7442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-980.0838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-583.8344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536.9452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-890.4980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354663502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1312.8411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-1243.8907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-743.4250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783.0197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108.5452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600348582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-0.5964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188229337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[c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-381.9924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-218.5053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643.1113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-927.6026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369610030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1965.3722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1170.7691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-1076.7419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1785.7250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934803496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1583.3798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952.2638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-433.6306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858.1224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804802622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-1178.5616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-704.3803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741.8955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102.8444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755868145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404.8183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247.8835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308.2650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960.9668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401092501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-0.7615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-2.3738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-2.3738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157804047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[d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687.0075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-428.0706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-539.9659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046971629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697.4253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-641.4134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1063.7535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494757464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1384.4328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-1069.4840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523.7876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961712490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-420.9806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443.4020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61.4661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625435453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963.4522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-626.0820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585.2537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386270497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-151.7872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-188.7608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-588.4315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634495183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811.6649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-814.8428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-3.1778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871893310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732662772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[f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992.0166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1840.1427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465223577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589.9000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-978.3210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712754430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1581.9166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861.8217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929490632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-467.0176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-64.7398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419925231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1114.8990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797.0820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948661985"/>
                  </a:ext>
                </a:extLst>
              </a:tr>
              <a:tr h="1728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-234.7406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-731.7664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1947006401"/>
                  </a:ext>
                </a:extLst>
              </a:tr>
              <a:tr h="1728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880.1583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65.3156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838496038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-818.0330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-3.1903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285513596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62.1253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62.1253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" marR="4404" marT="4404" marB="0" anchor="b"/>
                </a:tc>
                <a:extLst>
                  <a:ext uri="{0D108BD9-81ED-4DB2-BD59-A6C34878D82A}">
                    <a16:rowId xmlns:a16="http://schemas.microsoft.com/office/drawing/2014/main" val="396202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8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9D5FB-2135-F12A-BEE2-871DF258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95218"/>
              </p:ext>
            </p:extLst>
          </p:nvPr>
        </p:nvGraphicFramePr>
        <p:xfrm>
          <a:off x="1037669" y="2215299"/>
          <a:ext cx="2629358" cy="1294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716">
                  <a:extLst>
                    <a:ext uri="{9D8B030D-6E8A-4147-A177-3AD203B41FA5}">
                      <a16:colId xmlns:a16="http://schemas.microsoft.com/office/drawing/2014/main" val="2871683444"/>
                    </a:ext>
                  </a:extLst>
                </a:gridCol>
                <a:gridCol w="1403642">
                  <a:extLst>
                    <a:ext uri="{9D8B030D-6E8A-4147-A177-3AD203B41FA5}">
                      <a16:colId xmlns:a16="http://schemas.microsoft.com/office/drawing/2014/main" val="3302063771"/>
                    </a:ext>
                  </a:extLst>
                </a:gridCol>
              </a:tblGrid>
              <a:tr h="172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7498455"/>
                  </a:ext>
                </a:extLst>
              </a:tr>
              <a:tr h="27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X2=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97942"/>
                  </a:ext>
                </a:extLst>
              </a:tr>
              <a:tr h="252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3851636"/>
                  </a:ext>
                </a:extLst>
              </a:tr>
              <a:tr h="26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X4=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720457"/>
                  </a:ext>
                </a:extLst>
              </a:tr>
              <a:tr h="2529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24359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BECF15-C1F1-E403-570F-18C604440AEC}"/>
              </a:ext>
            </a:extLst>
          </p:cNvPr>
          <p:cNvSpPr txBox="1"/>
          <p:nvPr/>
        </p:nvSpPr>
        <p:spPr>
          <a:xfrm>
            <a:off x="1409308" y="932410"/>
            <a:ext cx="613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X-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4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</a:t>
            </a:r>
            <a:r>
              <a:rPr lang="en-US" sz="3600" dirty="0" err="1"/>
              <a:t>Ekuacionet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C2CD-F8D8-BD97-71D7-E79F2D498466}"/>
              </a:ext>
            </a:extLst>
          </p:cNvPr>
          <p:cNvSpPr txBox="1"/>
          <p:nvPr/>
        </p:nvSpPr>
        <p:spPr>
          <a:xfrm>
            <a:off x="1729179" y="2073686"/>
            <a:ext cx="78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Skema Gauss-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algoritmi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Gauss?</a:t>
            </a:r>
          </a:p>
        </p:txBody>
      </p:sp>
    </p:spTree>
    <p:extLst>
      <p:ext uri="{BB962C8B-B14F-4D97-AF65-F5344CB8AC3E}">
        <p14:creationId xmlns:p14="http://schemas.microsoft.com/office/powerpoint/2010/main" val="379382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76" y="16296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C2CD-F8D8-BD97-71D7-E79F2D498466}"/>
              </a:ext>
            </a:extLst>
          </p:cNvPr>
          <p:cNvSpPr txBox="1"/>
          <p:nvPr/>
        </p:nvSpPr>
        <p:spPr>
          <a:xfrm>
            <a:off x="814778" y="1423237"/>
            <a:ext cx="9130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Skema Gauss-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algoritmi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Gauss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eliminimin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algoritem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perkatese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/>
              <p:nvPr/>
            </p:nvSpPr>
            <p:spPr>
              <a:xfrm>
                <a:off x="814778" y="2177872"/>
                <a:ext cx="6136848" cy="264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Formulat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eliminimin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𝑝𝑎𝑐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8" y="2177872"/>
                <a:ext cx="6136848" cy="2643096"/>
              </a:xfrm>
              <a:prstGeom prst="rect">
                <a:avLst/>
              </a:prstGeom>
              <a:blipFill>
                <a:blip r:embed="rId2"/>
                <a:stretch>
                  <a:fillRect l="-895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52B313-6E1F-B55B-B6BB-FC7E68E2FCC7}"/>
                  </a:ext>
                </a:extLst>
              </p:cNvPr>
              <p:cNvSpPr txBox="1"/>
              <p:nvPr/>
            </p:nvSpPr>
            <p:spPr>
              <a:xfrm>
                <a:off x="1003955" y="4559940"/>
                <a:ext cx="765927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katert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veprim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katertin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figuron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pare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52B313-6E1F-B55B-B6BB-FC7E68E2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55" y="4559940"/>
                <a:ext cx="7659278" cy="923330"/>
              </a:xfrm>
              <a:prstGeom prst="rect">
                <a:avLst/>
              </a:prstGeom>
              <a:blipFill>
                <a:blip r:embed="rId3"/>
                <a:stretch>
                  <a:fillRect l="-717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7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76" y="16296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/>
              <p:nvPr/>
            </p:nvSpPr>
            <p:spPr>
              <a:xfrm>
                <a:off x="44970" y="1314933"/>
                <a:ext cx="11025288" cy="3719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Formulat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eliminimin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𝑝𝑎𝑎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𝑝𝑎𝑎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𝑝𝑎𝑎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𝑝𝑎𝑎</m:t>
                            </m:r>
                          </m:e>
                        </m: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pbc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𝑝𝑏𝑓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pbs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𝑝𝑏𝑐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𝑝𝑏𝑑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𝑝𝑎𝑑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𝑝𝑏𝑓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𝑝𝑎𝑓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" y="1314933"/>
                <a:ext cx="11025288" cy="3719480"/>
              </a:xfrm>
              <a:prstGeom prst="rect">
                <a:avLst/>
              </a:prstGeom>
              <a:blipFill>
                <a:blip r:embed="rId2"/>
                <a:stretch>
                  <a:fillRect l="-442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76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/>
              <p:nvPr/>
            </p:nvSpPr>
            <p:spPr>
              <a:xfrm>
                <a:off x="412615" y="961322"/>
                <a:ext cx="10494197" cy="7171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Bazuar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simboliken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pervetesuar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Gauss,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pa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pare 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duket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/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*1]*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*1]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𝑝𝑏𝑑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𝑝𝑏𝑓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∗1]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[pbs*1]=0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pbb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𝑝𝑎𝑏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𝑝𝑏𝑐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𝑝𝑎𝑐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𝑝𝑏𝑑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𝑝𝑎𝑑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𝑝𝑏𝑓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𝑝𝑏𝑠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5" y="961322"/>
                <a:ext cx="10494197" cy="7171194"/>
              </a:xfrm>
              <a:prstGeom prst="rect">
                <a:avLst/>
              </a:prstGeom>
              <a:blipFill>
                <a:blip r:embed="rId2"/>
                <a:stretch>
                  <a:fillRect l="-523" t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66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CDEF7-33B3-C6E2-8C1A-E415DBBE5FCD}"/>
                  </a:ext>
                </a:extLst>
              </p:cNvPr>
              <p:cNvSpPr txBox="1"/>
              <p:nvPr/>
            </p:nvSpPr>
            <p:spPr>
              <a:xfrm>
                <a:off x="654523" y="1230446"/>
                <a:ext cx="9002646" cy="523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Eleminimi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se pare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mrret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simbolik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𝑝𝑎𝑐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𝑝𝑎𝑑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𝑝𝑎𝑐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𝑝𝑎𝑑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𝑝𝑑𝑓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CDEF7-33B3-C6E2-8C1A-E415DBBE5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3" y="1230446"/>
                <a:ext cx="9002646" cy="5232202"/>
              </a:xfrm>
              <a:prstGeom prst="rect">
                <a:avLst/>
              </a:prstGeom>
              <a:blipFill>
                <a:blip r:embed="rId2"/>
                <a:stretch>
                  <a:fillRect l="-542" t="-699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5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CDEF7-33B3-C6E2-8C1A-E415DBBE5FCD}"/>
              </a:ext>
            </a:extLst>
          </p:cNvPr>
          <p:cNvSpPr txBox="1"/>
          <p:nvPr/>
        </p:nvSpPr>
        <p:spPr>
          <a:xfrm>
            <a:off x="654523" y="1399775"/>
            <a:ext cx="90026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eleminimit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panjohures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se pare, forma 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dyte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trete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katert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paraqitet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formulat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meposhtme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*1]±[pbs*1]=0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y+ 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*1]±[pcs*1]=0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z+[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t+[pdf*1]±[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*1]=0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tri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panjohura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6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76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/>
              <p:nvPr/>
            </p:nvSpPr>
            <p:spPr>
              <a:xfrm>
                <a:off x="0" y="961322"/>
                <a:ext cx="12330259" cy="4746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Veprimi per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eleminimin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mbetura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b="0" dirty="0"/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II.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𝑝𝑏𝑠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𝑝𝑏𝑏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∗1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III.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𝑝𝑏𝑐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𝑝𝑏𝑠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IV.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𝑝𝑏𝑑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𝑝𝑏𝑠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𝑝𝑏𝑏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𝑝𝑑𝑠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6F25B-464D-0E03-893A-A17BA456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1322"/>
                <a:ext cx="12330259" cy="4746684"/>
              </a:xfrm>
              <a:prstGeom prst="rect">
                <a:avLst/>
              </a:prstGeom>
              <a:blipFill>
                <a:blip r:embed="rId2"/>
                <a:stretch>
                  <a:fillRect l="-395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6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818B-D73F-886A-7BE4-80B1973E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normale-skema</a:t>
            </a:r>
            <a:r>
              <a:rPr lang="en-US" sz="3600" dirty="0"/>
              <a:t>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/>
              <p:nvPr/>
            </p:nvSpPr>
            <p:spPr>
              <a:xfrm>
                <a:off x="975675" y="967299"/>
                <a:ext cx="6136848" cy="603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Aplikojme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shkurtesat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Gauss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∗2]−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𝑝𝑐𝑠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38B38-F38B-511F-79FD-54FD109F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75" y="967299"/>
                <a:ext cx="6136848" cy="6032421"/>
              </a:xfrm>
              <a:prstGeom prst="rect">
                <a:avLst/>
              </a:prstGeom>
              <a:blipFill>
                <a:blip r:embed="rId2"/>
                <a:stretch>
                  <a:fillRect l="-794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23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1275</Words>
  <Application>Microsoft Office PowerPoint</Application>
  <PresentationFormat>Widescreen</PresentationFormat>
  <Paragraphs>320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Impact</vt:lpstr>
      <vt:lpstr>Main Event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Zgjidhja e ekuacioneve normale-skema gauss</vt:lpstr>
      <vt:lpstr>PowerPoint Presentation</vt:lpstr>
      <vt:lpstr>PowerPoint Presentation</vt:lpstr>
      <vt:lpstr>ESE-Ekuacionet?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Fitore Bajrami</cp:lastModifiedBy>
  <cp:revision>24</cp:revision>
  <dcterms:created xsi:type="dcterms:W3CDTF">2023-10-17T18:20:16Z</dcterms:created>
  <dcterms:modified xsi:type="dcterms:W3CDTF">2023-10-25T08:06:23Z</dcterms:modified>
</cp:coreProperties>
</file>