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95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2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4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2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7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5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7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4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D6A7-0286-4A9C-968E-C32D7C3EAD20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D1D6-85FC-8DA6-1030-EB7B2C75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443" y="2218957"/>
            <a:ext cx="8911687" cy="592131"/>
          </a:xfrm>
        </p:spPr>
        <p:txBody>
          <a:bodyPr>
            <a:noAutofit/>
          </a:bodyPr>
          <a:lstStyle/>
          <a:p>
            <a:pPr algn="ctr"/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Vizite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laboratorit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gjeodezise</a:t>
            </a: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4645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DBCF-777F-C90B-4C9D-8528D5F0A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5557" y="2507308"/>
            <a:ext cx="8915399" cy="622022"/>
          </a:xfrm>
        </p:spPr>
        <p:txBody>
          <a:bodyPr>
            <a:norm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ESE-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Pikat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579872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Vizite laboratorit te gjeodezise</vt:lpstr>
      <vt:lpstr>ESE- Pikat gjeodezike?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Njësitë e matjeve </dc:title>
  <dc:creator>Fitore Bajrami</dc:creator>
  <cp:lastModifiedBy>Fitore Bajrami</cp:lastModifiedBy>
  <cp:revision>17</cp:revision>
  <dcterms:created xsi:type="dcterms:W3CDTF">2023-10-15T12:23:20Z</dcterms:created>
  <dcterms:modified xsi:type="dcterms:W3CDTF">2023-10-30T09:20:54Z</dcterms:modified>
</cp:coreProperties>
</file>