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99" r:id="rId5"/>
    <p:sldId id="301" r:id="rId6"/>
    <p:sldId id="300" r:id="rId7"/>
    <p:sldId id="302" r:id="rId8"/>
    <p:sldId id="303" r:id="rId9"/>
    <p:sldId id="304" r:id="rId10"/>
    <p:sldId id="274" r:id="rId11"/>
    <p:sldId id="307" r:id="rId12"/>
    <p:sldId id="30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257" autoAdjust="0"/>
  </p:normalViewPr>
  <p:slideViewPr>
    <p:cSldViewPr snapToGrid="0">
      <p:cViewPr>
        <p:scale>
          <a:sx n="110" d="100"/>
          <a:sy n="110" d="100"/>
        </p:scale>
        <p:origin x="-144" y="-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1F96-23EB-DEFE-B538-E48445A6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21779" y="1640077"/>
            <a:ext cx="9755187" cy="153470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Interpretimi</a:t>
            </a:r>
            <a:r>
              <a:rPr lang="en-US" sz="4800" dirty="0"/>
              <a:t> </a:t>
            </a:r>
            <a:r>
              <a:rPr lang="en-US" sz="4800" dirty="0" err="1"/>
              <a:t>matricor</a:t>
            </a:r>
            <a:r>
              <a:rPr lang="en-US" sz="4800" dirty="0"/>
              <a:t> I </a:t>
            </a:r>
            <a:r>
              <a:rPr lang="en-US" sz="4800" dirty="0" err="1"/>
              <a:t>barazimit</a:t>
            </a:r>
            <a:r>
              <a:rPr lang="en-US" sz="4800" dirty="0"/>
              <a:t> </a:t>
            </a:r>
            <a:r>
              <a:rPr lang="en-US" sz="4800" dirty="0" err="1"/>
              <a:t>terthor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654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17" y="23902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Ushtrim</a:t>
            </a:r>
            <a:r>
              <a:rPr lang="en-US" sz="3600" dirty="0"/>
              <a:t> </a:t>
            </a:r>
            <a:r>
              <a:rPr lang="en-US" sz="3600" dirty="0" err="1"/>
              <a:t>numerik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2C76-7E9D-4857-A7D8-E1D1AAD0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62" y="1214582"/>
            <a:ext cx="3851096" cy="51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17" y="23902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Ushtrim</a:t>
            </a:r>
            <a:r>
              <a:rPr lang="en-US" sz="3600" dirty="0"/>
              <a:t> </a:t>
            </a:r>
            <a:r>
              <a:rPr lang="en-US" sz="3600" dirty="0" err="1"/>
              <a:t>numerik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9C119-0FB6-4B36-BC0A-D3D55004D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80" y="-718358"/>
            <a:ext cx="51435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ESE-BAZRAZIMI  TERTHOR I MATJEVE </a:t>
            </a:r>
          </a:p>
        </p:txBody>
      </p:sp>
    </p:spTree>
    <p:extLst>
      <p:ext uri="{BB962C8B-B14F-4D97-AF65-F5344CB8AC3E}">
        <p14:creationId xmlns:p14="http://schemas.microsoft.com/office/powerpoint/2010/main" val="50185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Interpretimi</a:t>
            </a:r>
            <a:r>
              <a:rPr lang="en-US" sz="4400" dirty="0"/>
              <a:t> </a:t>
            </a:r>
            <a:r>
              <a:rPr lang="en-US" sz="4400" dirty="0" err="1"/>
              <a:t>matricor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859139"/>
                <a:ext cx="8847055" cy="3411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-------------------------------------------------------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Paraqitur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simboliken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shkurtuar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V=A*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x+f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859139"/>
                <a:ext cx="8847055" cy="3411896"/>
              </a:xfrm>
              <a:prstGeom prst="rect">
                <a:avLst/>
              </a:prstGeom>
              <a:blipFill>
                <a:blip r:embed="rId2"/>
                <a:stretch>
                  <a:fillRect l="-620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76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Interpretimi</a:t>
            </a:r>
            <a:r>
              <a:rPr lang="en-US" sz="4400" dirty="0"/>
              <a:t> </a:t>
            </a:r>
            <a:r>
              <a:rPr lang="en-US" sz="4400" dirty="0" err="1"/>
              <a:t>matricor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698880"/>
                <a:ext cx="8847055" cy="4249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perafersishme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jane: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gjendet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gjeodezike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kuadratin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minimum: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𝑚𝑖𝑛𝑖𝑚𝑢𝑚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derivim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parcial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mesiperm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konstanten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𝜕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𝑃𝑣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698880"/>
                <a:ext cx="8847055" cy="4249240"/>
              </a:xfrm>
              <a:prstGeom prst="rect">
                <a:avLst/>
              </a:prstGeom>
              <a:blipFill>
                <a:blip r:embed="rId2"/>
                <a:stretch>
                  <a:fillRect l="-620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60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Interpretimi</a:t>
            </a:r>
            <a:r>
              <a:rPr lang="en-US" sz="4400" dirty="0"/>
              <a:t> </a:t>
            </a:r>
            <a:r>
              <a:rPr lang="en-US" sz="4400" dirty="0" err="1"/>
              <a:t>matricor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4" y="1670600"/>
                <a:ext cx="8847055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𝑑𝑣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eleminojme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derivimin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shprehjes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Pas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zevendesimit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shprehjes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shkruajme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4" y="1670600"/>
                <a:ext cx="8847055" cy="3970318"/>
              </a:xfrm>
              <a:prstGeom prst="rect">
                <a:avLst/>
              </a:prstGeom>
              <a:blipFill>
                <a:blip r:embed="rId2"/>
                <a:stretch>
                  <a:fillRect l="-620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12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Interpretimi</a:t>
            </a:r>
            <a:r>
              <a:rPr lang="en-US" sz="4400" dirty="0"/>
              <a:t> </a:t>
            </a:r>
            <a:r>
              <a:rPr lang="en-US" sz="4400" dirty="0" err="1"/>
              <a:t>matricor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3" y="1698880"/>
                <a:ext cx="9869163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mesiperme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figuron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prandaj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keto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zevendesime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𝑃𝐴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𝑃𝑓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𝑃𝑓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3" y="1698880"/>
                <a:ext cx="9869163" cy="3970318"/>
              </a:xfrm>
              <a:prstGeom prst="rect">
                <a:avLst/>
              </a:prstGeom>
              <a:blipFill>
                <a:blip r:embed="rId2"/>
                <a:stretch>
                  <a:fillRect l="-556" t="-922" r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50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1"/>
            <a:ext cx="10396882" cy="630084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Interpretimi</a:t>
            </a:r>
            <a:r>
              <a:rPr lang="en-US" sz="4400" dirty="0"/>
              <a:t> </a:t>
            </a:r>
            <a:r>
              <a:rPr lang="en-US" sz="4400" dirty="0" err="1"/>
              <a:t>matricor</a:t>
            </a:r>
            <a:r>
              <a:rPr lang="en-US" sz="4400" dirty="0"/>
              <a:t> I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890831" y="1142699"/>
                <a:ext cx="9869163" cy="461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Meqenese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𝑃𝐴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percaktuar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del se ajo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barabarte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inverzen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matrices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𝑥𝑧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𝑥𝑡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𝑦𝑧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𝑦𝑡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𝑧𝑡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permes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31" y="1142699"/>
                <a:ext cx="9869163" cy="4611968"/>
              </a:xfrm>
              <a:prstGeom prst="rect">
                <a:avLst/>
              </a:prstGeom>
              <a:blipFill>
                <a:blip r:embed="rId2"/>
                <a:stretch>
                  <a:fillRect l="-494"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30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Vleresimi</a:t>
            </a:r>
            <a:r>
              <a:rPr lang="en-US" sz="4400" dirty="0"/>
              <a:t> I </a:t>
            </a:r>
            <a:r>
              <a:rPr lang="en-US" sz="4400" dirty="0" err="1"/>
              <a:t>saktesise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11343" y="1698880"/>
                <a:ext cx="9869163" cy="3403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lphaLcPeriod"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ligjin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barazuara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43" y="1698880"/>
                <a:ext cx="9869163" cy="3403689"/>
              </a:xfrm>
              <a:prstGeom prst="rect">
                <a:avLst/>
              </a:prstGeom>
              <a:blipFill>
                <a:blip r:embed="rId2"/>
                <a:stretch>
                  <a:fillRect l="-556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46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99" y="-6528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Vleresimi</a:t>
            </a:r>
            <a:r>
              <a:rPr lang="en-US" sz="4400" dirty="0"/>
              <a:t> I </a:t>
            </a:r>
            <a:r>
              <a:rPr lang="en-US" sz="4400" dirty="0" err="1"/>
              <a:t>saktesise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61418" y="1086682"/>
                <a:ext cx="9869163" cy="5273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mesem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komepnzimit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v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formules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c. Se fundi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𝑝𝑎𝑟𝑎𝑞𝑒𝑠𝑖𝑛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𝑑𝑒𝑟𝑖𝑣𝑎𝑡𝑒𝑡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𝑝𝑎𝑟𝑐𝑖𝑎𝑙𝑒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𝑓𝑢𝑛𝑘𝑠𝑖𝑜𝑛𝑖𝑡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𝑐𝑎𝑘𝑡𝑢𝑎𝑟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418" y="1086682"/>
                <a:ext cx="9869163" cy="5273816"/>
              </a:xfrm>
              <a:prstGeom prst="rect">
                <a:avLst/>
              </a:prstGeom>
              <a:blipFill>
                <a:blip r:embed="rId2"/>
                <a:stretch>
                  <a:fillRect l="-556" t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32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99" y="-6528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Vleresimi</a:t>
            </a:r>
            <a:r>
              <a:rPr lang="en-US" sz="4400" dirty="0"/>
              <a:t> I </a:t>
            </a:r>
            <a:r>
              <a:rPr lang="en-US" sz="4400" dirty="0" err="1"/>
              <a:t>saktesise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61418" y="1086682"/>
                <a:ext cx="9869163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Nese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bejme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keto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zevendesime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𝑃𝐴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shprehja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𝑝𝑎𝑟𝑎𝑞𝑒𝑡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𝑘𝑜𝑒𝑓𝑖𝑐𝑖𝑒𝑛𝑡𝑖𝑛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𝑝𝑒𝑠h𝑒𝑠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𝑓𝑢𝑛𝑘𝑠𝑖𝑜𝑛𝑖𝑡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𝑚𝑎𝑟𝑟𝑒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𝑠h𝑞𝑦𝑟𝑡𝑖𝑚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418" y="1086682"/>
                <a:ext cx="9869163" cy="3139321"/>
              </a:xfrm>
              <a:prstGeom prst="rect">
                <a:avLst/>
              </a:prstGeom>
              <a:blipFill>
                <a:blip r:embed="rId2"/>
                <a:stretch>
                  <a:fillRect l="-556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122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620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Impact</vt:lpstr>
      <vt:lpstr>Main Event</vt:lpstr>
      <vt:lpstr>Interpretimi matricor I barazimit terthor</vt:lpstr>
      <vt:lpstr>Interpretimi matricor I barazimit terthor</vt:lpstr>
      <vt:lpstr>Interpretimi matricor I barazimit terthor</vt:lpstr>
      <vt:lpstr>Interpretimi matricor I barazimit terthor</vt:lpstr>
      <vt:lpstr>Interpretimi matricor I barazimit terthor</vt:lpstr>
      <vt:lpstr>Interpretimi matricor I barazimit terthor</vt:lpstr>
      <vt:lpstr>Vleresimi I saktesise</vt:lpstr>
      <vt:lpstr>Vleresimi I saktesise</vt:lpstr>
      <vt:lpstr>Vleresimi I saktesise</vt:lpstr>
      <vt:lpstr>Ushtrim numerik </vt:lpstr>
      <vt:lpstr>Ushtrim numerik </vt:lpstr>
      <vt:lpstr>ESE-BAZRAZIMI  TERTHOR I MATJEVE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dell</cp:lastModifiedBy>
  <cp:revision>144</cp:revision>
  <dcterms:created xsi:type="dcterms:W3CDTF">2023-10-17T18:20:16Z</dcterms:created>
  <dcterms:modified xsi:type="dcterms:W3CDTF">2024-11-22T16:43:57Z</dcterms:modified>
</cp:coreProperties>
</file>