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271" r:id="rId3"/>
    <p:sldId id="267" r:id="rId4"/>
    <p:sldId id="268" r:id="rId5"/>
    <p:sldId id="269" r:id="rId6"/>
    <p:sldId id="263" r:id="rId7"/>
    <p:sldId id="264" r:id="rId8"/>
    <p:sldId id="265" r:id="rId9"/>
    <p:sldId id="275" r:id="rId10"/>
    <p:sldId id="257" r:id="rId11"/>
    <p:sldId id="258" r:id="rId12"/>
    <p:sldId id="266" r:id="rId13"/>
    <p:sldId id="270" r:id="rId14"/>
    <p:sldId id="259" r:id="rId15"/>
    <p:sldId id="276" r:id="rId16"/>
    <p:sldId id="277" r:id="rId17"/>
    <p:sldId id="260" r:id="rId18"/>
    <p:sldId id="261" r:id="rId19"/>
    <p:sldId id="262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8D13-EC8C-49C4-A20E-BEBD137F59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D42D1-E7D4-4DE0-B32A-572B6524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D42D1-E7D4-4DE0-B32A-572B6524DB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3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9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3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A395FE-1CB0-4FB8-BDE3-27521404C6A0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9E971D-03FF-4BD2-A40E-9AE3FFBA6B9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3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359" y="215682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1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VËZHGIMET E LARGËTA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7924800" cy="5334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Ka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dy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lloje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vezhgimeve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largeta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200" cap="all" spc="200" dirty="0" err="1"/>
              <a:t>vezhgime</a:t>
            </a:r>
            <a:r>
              <a:rPr lang="en-US" sz="2200" cap="all" spc="200" dirty="0"/>
              <a:t> </a:t>
            </a:r>
            <a:r>
              <a:rPr lang="en-US" sz="2200" cap="all" spc="200" dirty="0" err="1"/>
              <a:t>aktive</a:t>
            </a:r>
            <a:r>
              <a:rPr lang="en-US" sz="2200" cap="all" spc="200" dirty="0"/>
              <a:t> </a:t>
            </a:r>
            <a:r>
              <a:rPr lang="en-US" sz="2200" cap="all" spc="200" dirty="0" err="1"/>
              <a:t>dhe</a:t>
            </a:r>
            <a:r>
              <a:rPr lang="en-US" sz="2200" cap="all" spc="2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cap="all" spc="200" dirty="0"/>
              <a:t> </a:t>
            </a:r>
            <a:r>
              <a:rPr lang="en-US" sz="2200" cap="all" spc="200" dirty="0" err="1"/>
              <a:t>pasive</a:t>
            </a:r>
            <a:endParaRPr lang="en-US" sz="2200" cap="all" spc="200" dirty="0"/>
          </a:p>
        </p:txBody>
      </p:sp>
      <p:sp>
        <p:nvSpPr>
          <p:cNvPr id="5" name="Rectangle 4"/>
          <p:cNvSpPr/>
          <p:nvPr/>
        </p:nvSpPr>
        <p:spPr>
          <a:xfrm>
            <a:off x="152400" y="3060918"/>
            <a:ext cx="807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Vezhgimet</a:t>
            </a:r>
            <a:r>
              <a:rPr lang="en-US" sz="2200" dirty="0"/>
              <a:t> </a:t>
            </a:r>
            <a:r>
              <a:rPr lang="en-US" sz="2200" dirty="0" err="1"/>
              <a:t>pasive</a:t>
            </a:r>
            <a:r>
              <a:rPr lang="en-US" sz="2200" dirty="0"/>
              <a:t> jane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arritshme</a:t>
            </a:r>
            <a:r>
              <a:rPr lang="en-US" sz="2200" dirty="0"/>
              <a:t> me </a:t>
            </a:r>
            <a:r>
              <a:rPr lang="en-US" sz="2200" dirty="0" err="1"/>
              <a:t>rrezatim</a:t>
            </a:r>
            <a:r>
              <a:rPr lang="en-US" sz="2200" dirty="0"/>
              <a:t> </a:t>
            </a:r>
            <a:r>
              <a:rPr lang="en-US" sz="2200" dirty="0" err="1"/>
              <a:t>natyral</a:t>
            </a:r>
            <a:r>
              <a:rPr lang="en-US" sz="2200" dirty="0"/>
              <a:t>, </a:t>
            </a:r>
            <a:r>
              <a:rPr lang="en-US" sz="2200" dirty="0" err="1"/>
              <a:t>qe</a:t>
            </a:r>
            <a:r>
              <a:rPr lang="en-US" sz="2200" dirty="0"/>
              <a:t> </a:t>
            </a:r>
            <a:r>
              <a:rPr lang="en-US" sz="2200" dirty="0" err="1"/>
              <a:t>eshte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emetuar</a:t>
            </a:r>
            <a:r>
              <a:rPr lang="en-US" sz="2200" dirty="0"/>
              <a:t> </a:t>
            </a:r>
            <a:r>
              <a:rPr lang="en-US" sz="2200" dirty="0" err="1"/>
              <a:t>ose</a:t>
            </a:r>
            <a:r>
              <a:rPr lang="en-US" sz="2200" dirty="0"/>
              <a:t>  </a:t>
            </a:r>
            <a:r>
              <a:rPr lang="en-US" sz="2200" dirty="0" err="1"/>
              <a:t>reflektohet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objektet</a:t>
            </a:r>
            <a:r>
              <a:rPr lang="en-US" sz="2200" dirty="0"/>
              <a:t> apo </a:t>
            </a:r>
            <a:r>
              <a:rPr lang="en-US" sz="2200" dirty="0" err="1"/>
              <a:t>zonat</a:t>
            </a:r>
            <a:r>
              <a:rPr lang="en-US" sz="2200" dirty="0"/>
              <a:t> </a:t>
            </a:r>
            <a:r>
              <a:rPr lang="en-US" sz="2200" dirty="0" err="1"/>
              <a:t>perreth</a:t>
            </a:r>
            <a:r>
              <a:rPr lang="en-US" sz="2200" dirty="0"/>
              <a:t>. </a:t>
            </a:r>
            <a:r>
              <a:rPr lang="en-US" sz="2200" dirty="0" err="1"/>
              <a:t>Rrezet</a:t>
            </a:r>
            <a:r>
              <a:rPr lang="en-US" sz="2200" dirty="0"/>
              <a:t> e </a:t>
            </a:r>
            <a:r>
              <a:rPr lang="en-US" sz="2200" dirty="0" err="1"/>
              <a:t>diellit</a:t>
            </a:r>
            <a:r>
              <a:rPr lang="en-US" sz="2200" dirty="0"/>
              <a:t> </a:t>
            </a:r>
            <a:r>
              <a:rPr lang="en-US" sz="2200" dirty="0" err="1"/>
              <a:t>jane</a:t>
            </a:r>
            <a:r>
              <a:rPr lang="en-US" sz="2200" dirty="0"/>
              <a:t> </a:t>
            </a:r>
            <a:r>
              <a:rPr lang="en-US" sz="2200" dirty="0" err="1"/>
              <a:t>burimi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zakonshem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 </a:t>
            </a:r>
            <a:r>
              <a:rPr lang="en-US" sz="2200" dirty="0" err="1"/>
              <a:t>rrezatimit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5720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Vezhgimet</a:t>
            </a:r>
            <a:r>
              <a:rPr lang="en-US" sz="2200" dirty="0"/>
              <a:t> </a:t>
            </a:r>
            <a:r>
              <a:rPr lang="en-US" sz="2200" dirty="0" err="1"/>
              <a:t>aktive</a:t>
            </a:r>
            <a:r>
              <a:rPr lang="en-US" sz="2200" dirty="0"/>
              <a:t> </a:t>
            </a:r>
            <a:r>
              <a:rPr lang="en-US" sz="2200" dirty="0" err="1"/>
              <a:t>leshojne</a:t>
            </a:r>
            <a:r>
              <a:rPr lang="en-US" sz="2200" dirty="0"/>
              <a:t> </a:t>
            </a:r>
            <a:r>
              <a:rPr lang="en-US" sz="2200" dirty="0" err="1"/>
              <a:t>energji</a:t>
            </a:r>
            <a:r>
              <a:rPr lang="en-US" sz="2200" dirty="0"/>
              <a:t> ne </a:t>
            </a:r>
            <a:r>
              <a:rPr lang="en-US" sz="2200" dirty="0" err="1"/>
              <a:t>menyre</a:t>
            </a:r>
            <a:r>
              <a:rPr lang="en-US" sz="2200" dirty="0"/>
              <a:t> </a:t>
            </a:r>
            <a:r>
              <a:rPr lang="en-US" sz="2200" dirty="0" err="1"/>
              <a:t>qe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skenoje</a:t>
            </a:r>
            <a:r>
              <a:rPr lang="en-US" sz="2200" dirty="0"/>
              <a:t> </a:t>
            </a:r>
            <a:r>
              <a:rPr lang="en-US" sz="2200" dirty="0" err="1"/>
              <a:t>objektet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zonat</a:t>
            </a:r>
            <a:r>
              <a:rPr lang="en-US" sz="2200" dirty="0"/>
              <a:t> </a:t>
            </a:r>
            <a:r>
              <a:rPr lang="en-US" sz="2200" dirty="0" err="1"/>
              <a:t>mbi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cilin</a:t>
            </a:r>
            <a:r>
              <a:rPr lang="en-US" sz="2200" dirty="0"/>
              <a:t> </a:t>
            </a:r>
            <a:r>
              <a:rPr lang="en-US" sz="2200" dirty="0" err="1"/>
              <a:t>nje</a:t>
            </a:r>
            <a:r>
              <a:rPr lang="en-US" sz="2200" dirty="0"/>
              <a:t> </a:t>
            </a:r>
            <a:r>
              <a:rPr lang="en-US" sz="2200" dirty="0" err="1"/>
              <a:t>senzor</a:t>
            </a:r>
            <a:r>
              <a:rPr lang="en-US" sz="2200" dirty="0"/>
              <a:t> </a:t>
            </a:r>
            <a:r>
              <a:rPr lang="en-US" sz="2200" dirty="0" err="1"/>
              <a:t>zbulon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pastaj</a:t>
            </a:r>
            <a:r>
              <a:rPr lang="en-US" sz="2200" dirty="0"/>
              <a:t> mat </a:t>
            </a:r>
            <a:r>
              <a:rPr lang="en-US" sz="2200" dirty="0" err="1"/>
              <a:t>rrezatimin</a:t>
            </a:r>
            <a:r>
              <a:rPr lang="en-US" sz="2200" dirty="0"/>
              <a:t> </a:t>
            </a:r>
            <a:r>
              <a:rPr lang="en-US" sz="2200" dirty="0" err="1"/>
              <a:t>qe</a:t>
            </a:r>
            <a:r>
              <a:rPr lang="en-US" sz="2200" dirty="0"/>
              <a:t> </a:t>
            </a:r>
            <a:r>
              <a:rPr lang="en-US" sz="2200" dirty="0" err="1"/>
              <a:t>eshte</a:t>
            </a:r>
            <a:r>
              <a:rPr lang="en-US" sz="2200" dirty="0"/>
              <a:t> </a:t>
            </a:r>
            <a:r>
              <a:rPr lang="en-US" sz="2200" dirty="0" err="1"/>
              <a:t>arritur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objektivi</a:t>
            </a:r>
            <a:r>
              <a:rPr lang="en-US" sz="22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524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Dobitë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e Remote Sensing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048000"/>
            <a:ext cx="7670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DF513-2A82-919B-EC47-68C76CBA9BFD}"/>
              </a:ext>
            </a:extLst>
          </p:cNvPr>
          <p:cNvSpPr txBox="1"/>
          <p:nvPr/>
        </p:nvSpPr>
        <p:spPr>
          <a:xfrm>
            <a:off x="736340" y="1294456"/>
            <a:ext cx="7543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Bënë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mbledhjen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zona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rrezikshme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paarritshme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Aplikimet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Remote Sensing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përfshijne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pyllzuara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akullnajave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thellësine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oqeaneve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Gjithashtu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mbledh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transmeton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pjesë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ndyshme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spektrikt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ajrore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duke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sensing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Siguron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studiuesit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mjaftueshme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tendencave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tilla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fenomeneve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natyrore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afatgjata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afatshkurta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1204"/>
            <a:ext cx="7772400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Aplikacionet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e </a:t>
            </a:r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të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dhënave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të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largëta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sensing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" y="2743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Lartësimatësit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laser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radar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satelit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ofruar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gamë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bërë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rritjen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nivelit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ujit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shkaktuar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graviteti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Duke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lartësi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gjatësi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valëve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oqeanit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gjithashtu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shpejtësinë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erës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drejtimin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rrymat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oqeanit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drejtime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sipërfaqesore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2844B-6D3C-2EE9-9E5D-2C80D073A427}"/>
              </a:ext>
            </a:extLst>
          </p:cNvPr>
          <p:cNvSpPr txBox="1"/>
          <p:nvPr/>
        </p:nvSpPr>
        <p:spPr>
          <a:xfrm>
            <a:off x="571500" y="1571049"/>
            <a:ext cx="800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konvencional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tradicional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kryesisht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kontrollimin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trafikut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ajror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paralajmerimin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hershëm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caktuar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meteoerologjike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Aplikacionet</a:t>
            </a:r>
            <a:r>
              <a:rPr lang="en-US" sz="36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e </a:t>
            </a:r>
            <a:r>
              <a:rPr lang="en-US" sz="36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te</a:t>
            </a:r>
            <a:r>
              <a:rPr lang="en-US" sz="36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dhenave</a:t>
            </a:r>
            <a:r>
              <a:rPr lang="en-US" sz="36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te</a:t>
            </a:r>
            <a:r>
              <a:rPr lang="en-US" sz="36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largeta</a:t>
            </a:r>
            <a:r>
              <a:rPr lang="en-US" sz="36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sensing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478875"/>
            <a:ext cx="388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Detektimi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drit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bërë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zbulimin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matjen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përqendrimit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kimikateve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atmosferë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0964" y="3569884"/>
            <a:ext cx="8229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Radiometrat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fotometrat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instrumentat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zakonshëm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përdorim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mbledhur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emetuar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rrezatimi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gamë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frekuencave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zakonshme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dukshme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infra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ndjekur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rrallë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rrezet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ultravjollcë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1026" name="Picture 2" descr="Drita - Wikipedia">
            <a:extLst>
              <a:ext uri="{FF2B5EF4-FFF2-40B4-BE49-F238E27FC236}">
                <a16:creationId xmlns:a16="http://schemas.microsoft.com/office/drawing/2014/main" id="{70CD7B82-7316-365F-944B-A1FCBA51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92096"/>
            <a:ext cx="5105400" cy="25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07A2-B13A-0E5D-1618-0AF8A29B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4463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Ku </a:t>
            </a:r>
            <a:r>
              <a:rPr lang="en-US" sz="4000" b="1" i="1" dirty="0" err="1"/>
              <a:t>gjejnë</a:t>
            </a:r>
            <a:r>
              <a:rPr lang="en-US" sz="4000" b="1" i="1" dirty="0"/>
              <a:t> </a:t>
            </a:r>
            <a:r>
              <a:rPr lang="en-US" sz="4000" b="1" i="1" dirty="0" err="1"/>
              <a:t>përdorim</a:t>
            </a:r>
            <a:r>
              <a:rPr lang="en-US" sz="4000" b="1" i="1" dirty="0"/>
              <a:t> </a:t>
            </a:r>
            <a:r>
              <a:rPr lang="en-US" sz="4000" b="1" i="1" dirty="0" err="1"/>
              <a:t>në</a:t>
            </a:r>
            <a:r>
              <a:rPr lang="en-US" sz="4000" b="1" i="1" dirty="0"/>
              <a:t> </a:t>
            </a:r>
            <a:r>
              <a:rPr lang="en-US" sz="4000" b="1" i="1" dirty="0" err="1"/>
              <a:t>gjeodezi</a:t>
            </a:r>
            <a:r>
              <a:rPr lang="en-US" sz="4000" b="1" i="1" dirty="0"/>
              <a:t> </a:t>
            </a:r>
            <a:r>
              <a:rPr lang="en-US" sz="4000" b="1" i="1" dirty="0" err="1"/>
              <a:t>imazhet</a:t>
            </a:r>
            <a:r>
              <a:rPr lang="en-US" sz="4000" b="1" i="1" dirty="0"/>
              <a:t> </a:t>
            </a:r>
            <a:r>
              <a:rPr lang="en-US" sz="4000" b="1" i="1" dirty="0" err="1"/>
              <a:t>satelitore</a:t>
            </a:r>
            <a:r>
              <a:rPr lang="en-US" sz="4000" b="1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757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693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Gjeodezia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Sensing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AA98-016E-D801-2F3A-2102DAB33825}"/>
              </a:ext>
            </a:extLst>
          </p:cNvPr>
          <p:cNvSpPr txBox="1"/>
          <p:nvPr/>
        </p:nvSpPr>
        <p:spPr>
          <a:xfrm>
            <a:off x="876300" y="1087016"/>
            <a:ext cx="36957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Kolektimi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sht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rdorur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ajrore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ndet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gravitacionale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rdoren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ushtarake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rdoren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rcaktuar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shp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rndarjen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masive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rdorimin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studime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gjeologjike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7" name="Picture 5" descr="DLR - Satellite Geodesy and Inertial Sensing">
            <a:extLst>
              <a:ext uri="{FF2B5EF4-FFF2-40B4-BE49-F238E27FC236}">
                <a16:creationId xmlns:a16="http://schemas.microsoft.com/office/drawing/2014/main" id="{76D49DEB-217A-4E68-8E72-2AD91E8D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76618-EF76-4054-BA67-B01D4A773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265" y="789979"/>
            <a:ext cx="4689301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693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Gjeodezia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Sensing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AA98-016E-D801-2F3A-2102DAB33825}"/>
              </a:ext>
            </a:extLst>
          </p:cNvPr>
          <p:cNvSpPr txBox="1"/>
          <p:nvPr/>
        </p:nvSpPr>
        <p:spPr>
          <a:xfrm>
            <a:off x="685800" y="982176"/>
            <a:ext cx="43100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Gjeodezia</a:t>
            </a:r>
            <a:r>
              <a:rPr lang="en-US" sz="2400" dirty="0"/>
              <a:t> sensing-</a:t>
            </a:r>
            <a:r>
              <a:rPr lang="en-US" sz="2400" dirty="0" err="1"/>
              <a:t>ndjeshmërisë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referohet</a:t>
            </a:r>
            <a:r>
              <a:rPr lang="en-US" sz="2400" dirty="0"/>
              <a:t> </a:t>
            </a:r>
            <a:r>
              <a:rPr lang="en-US" sz="2400" dirty="0" err="1"/>
              <a:t>përdorimit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teknologjive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ndryshme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ndjeshmërisë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mbledhur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dhëna</a:t>
            </a:r>
            <a:r>
              <a:rPr lang="en-US" sz="2400" dirty="0"/>
              <a:t> </a:t>
            </a:r>
            <a:r>
              <a:rPr lang="en-US" sz="2400" dirty="0" err="1"/>
              <a:t>gjeospatiale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matur</a:t>
            </a:r>
            <a:r>
              <a:rPr lang="en-US" sz="2400" dirty="0"/>
              <a:t> </a:t>
            </a:r>
            <a:r>
              <a:rPr lang="en-US" sz="2400" dirty="0" err="1"/>
              <a:t>sipërfaqen</a:t>
            </a:r>
            <a:r>
              <a:rPr lang="en-US" sz="2400" dirty="0"/>
              <a:t> e </a:t>
            </a:r>
            <a:r>
              <a:rPr lang="en-US" sz="2400" dirty="0" err="1"/>
              <a:t>Tokës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ndryshimet</a:t>
            </a:r>
            <a:r>
              <a:rPr lang="en-US" sz="2400" dirty="0"/>
              <a:t> e </a:t>
            </a:r>
            <a:r>
              <a:rPr lang="en-US" sz="2400" dirty="0" err="1"/>
              <a:t>saj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kohë</a:t>
            </a:r>
            <a:r>
              <a:rPr lang="en-US" sz="2400" dirty="0"/>
              <a:t>. </a:t>
            </a:r>
            <a:r>
              <a:rPr lang="en-US" sz="2400" dirty="0" err="1"/>
              <a:t>Kjo</a:t>
            </a:r>
            <a:r>
              <a:rPr lang="en-US" sz="2400" dirty="0"/>
              <a:t> </a:t>
            </a:r>
            <a:r>
              <a:rPr lang="en-US" sz="2400" dirty="0" err="1"/>
              <a:t>fushë</a:t>
            </a:r>
            <a:r>
              <a:rPr lang="en-US" sz="2400" dirty="0"/>
              <a:t> </a:t>
            </a:r>
            <a:r>
              <a:rPr lang="en-US" sz="2400" dirty="0" err="1"/>
              <a:t>integron</a:t>
            </a:r>
            <a:r>
              <a:rPr lang="en-US" sz="2400" dirty="0"/>
              <a:t> </a:t>
            </a:r>
            <a:r>
              <a:rPr lang="en-US" sz="2400" dirty="0" err="1"/>
              <a:t>gjeodezinë</a:t>
            </a:r>
            <a:r>
              <a:rPr lang="en-US" sz="2400" dirty="0"/>
              <a:t> me </a:t>
            </a:r>
            <a:r>
              <a:rPr lang="en-US" sz="2400" dirty="0" err="1"/>
              <a:t>teknikat</a:t>
            </a:r>
            <a:r>
              <a:rPr lang="en-US" sz="2400" dirty="0"/>
              <a:t> e </a:t>
            </a:r>
            <a:r>
              <a:rPr lang="en-US" sz="2400" dirty="0" err="1"/>
              <a:t>ndjeshmërisë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përmirësuar</a:t>
            </a:r>
            <a:r>
              <a:rPr lang="en-US" sz="2400" dirty="0"/>
              <a:t> </a:t>
            </a:r>
            <a:r>
              <a:rPr lang="en-US" sz="2400" dirty="0" err="1"/>
              <a:t>kuptimin</a:t>
            </a:r>
            <a:r>
              <a:rPr lang="en-US" sz="2400" dirty="0"/>
              <a:t> </a:t>
            </a:r>
            <a:r>
              <a:rPr lang="en-US" sz="2400" dirty="0" err="1"/>
              <a:t>tonë</a:t>
            </a:r>
            <a:r>
              <a:rPr lang="en-US" sz="2400" dirty="0"/>
              <a:t> </a:t>
            </a:r>
            <a:r>
              <a:rPr lang="en-US" sz="2400" dirty="0" err="1"/>
              <a:t>mbi</a:t>
            </a:r>
            <a:r>
              <a:rPr lang="en-US" sz="2400" dirty="0"/>
              <a:t> </a:t>
            </a:r>
            <a:r>
              <a:rPr lang="en-US" sz="2400" dirty="0" err="1"/>
              <a:t>formën</a:t>
            </a:r>
            <a:r>
              <a:rPr lang="en-US" sz="2400" dirty="0"/>
              <a:t>, </a:t>
            </a:r>
            <a:r>
              <a:rPr lang="en-US" sz="2400" dirty="0" err="1"/>
              <a:t>fushën</a:t>
            </a:r>
            <a:r>
              <a:rPr lang="en-US" sz="2400" dirty="0"/>
              <a:t> </a:t>
            </a:r>
            <a:r>
              <a:rPr lang="en-US" sz="2400" dirty="0" err="1"/>
              <a:t>gravitationale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topografinë</a:t>
            </a:r>
            <a:r>
              <a:rPr lang="en-US" sz="2400" dirty="0"/>
              <a:t> e </a:t>
            </a:r>
            <a:r>
              <a:rPr lang="en-US" sz="2400" dirty="0" err="1"/>
              <a:t>Tokës</a:t>
            </a:r>
            <a:r>
              <a:rPr lang="en-US" sz="2400" dirty="0"/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DLR - Satellite Geodesy and Inertial Sensing">
            <a:extLst>
              <a:ext uri="{FF2B5EF4-FFF2-40B4-BE49-F238E27FC236}">
                <a16:creationId xmlns:a16="http://schemas.microsoft.com/office/drawing/2014/main" id="{76D49DEB-217A-4E68-8E72-2AD91E8D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ggos.org/wp-content/uploads/2021/07/space_geodetic_techniques_GGOS_web-1024x982.png">
            <a:extLst>
              <a:ext uri="{FF2B5EF4-FFF2-40B4-BE49-F238E27FC236}">
                <a16:creationId xmlns:a16="http://schemas.microsoft.com/office/drawing/2014/main" id="{011F5A1D-DA2D-4CA4-AA36-0686C3BE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859893"/>
            <a:ext cx="3195637" cy="3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0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693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Gjeodezia</a:t>
            </a:r>
            <a:r>
              <a:rPr lang="en-US" sz="40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Sensing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AA98-016E-D801-2F3A-2102DAB33825}"/>
              </a:ext>
            </a:extLst>
          </p:cNvPr>
          <p:cNvSpPr txBox="1"/>
          <p:nvPr/>
        </p:nvSpPr>
        <p:spPr>
          <a:xfrm>
            <a:off x="592667" y="1143000"/>
            <a:ext cx="83058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Komponentët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ndjeshmërisë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Ndjeshmëria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(p.sh.,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radarë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LiDAR)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mbulimin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zhvillimin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urban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mjedisore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(Radar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Sintetizuar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Interferometrisë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deformimin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subsidencën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rrëshqitjet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aktivitetin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tektonik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GNSS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Pozicionimit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vendndodhjen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lëvizjet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shkaktuara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tektonik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njeriut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Gravimetri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variacionet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fushat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gravitationale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gjeologjike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Fotogrametria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detajuara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Aplikimet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gjeodezisë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ndjeshmërisë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përfshijnë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mjedisor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menaxhimin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katastrofave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planifikimin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kërkimin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shkencor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klimatike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gjeodinamikën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39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Akustika</a:t>
            </a:r>
            <a:r>
              <a:rPr lang="en-US" sz="32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dhe</a:t>
            </a:r>
            <a:r>
              <a:rPr lang="en-US" sz="32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Afer-akustika</a:t>
            </a:r>
            <a:endParaRPr lang="en-US" sz="3200" b="1" cap="all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990433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Për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koordinuar</a:t>
            </a:r>
            <a:r>
              <a:rPr lang="en-US" sz="2200" dirty="0"/>
              <a:t>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seri</a:t>
            </a:r>
            <a:r>
              <a:rPr lang="en-US" sz="2200" dirty="0"/>
              <a:t>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shkallë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gjerë</a:t>
            </a:r>
            <a:r>
              <a:rPr lang="en-US" sz="2200" dirty="0"/>
              <a:t> </a:t>
            </a:r>
            <a:r>
              <a:rPr lang="en-US" sz="2200" dirty="0" err="1"/>
              <a:t>vëzhgimet</a:t>
            </a:r>
            <a:r>
              <a:rPr lang="en-US" sz="2200" dirty="0"/>
              <a:t>, </a:t>
            </a:r>
            <a:r>
              <a:rPr lang="en-US" sz="2200" dirty="0" err="1"/>
              <a:t>shumica</a:t>
            </a:r>
            <a:r>
              <a:rPr lang="en-US" sz="2200" dirty="0"/>
              <a:t> e </a:t>
            </a:r>
            <a:r>
              <a:rPr lang="en-US" sz="2200" dirty="0" err="1"/>
              <a:t>sistemeve</a:t>
            </a:r>
            <a:r>
              <a:rPr lang="en-US" sz="2200" dirty="0"/>
              <a:t> </a:t>
            </a:r>
            <a:r>
              <a:rPr lang="en-US" sz="2200" dirty="0" err="1"/>
              <a:t>varen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: </a:t>
            </a:r>
            <a:r>
              <a:rPr lang="en-US" sz="2200" dirty="0" err="1"/>
              <a:t>lokacioni</a:t>
            </a:r>
            <a:r>
              <a:rPr lang="en-US" sz="2200" dirty="0"/>
              <a:t> </a:t>
            </a:r>
            <a:r>
              <a:rPr lang="en-US" sz="2200" dirty="0" err="1"/>
              <a:t>platformë</a:t>
            </a:r>
            <a:r>
              <a:rPr lang="en-US" sz="2200" dirty="0"/>
              <a:t>, </a:t>
            </a:r>
            <a:r>
              <a:rPr lang="en-US" sz="2200" dirty="0" err="1"/>
              <a:t>çfarë</a:t>
            </a:r>
            <a:r>
              <a:rPr lang="en-US" sz="2200" dirty="0"/>
              <a:t> </a:t>
            </a:r>
            <a:r>
              <a:rPr lang="en-US" sz="2200" dirty="0" err="1"/>
              <a:t>është</a:t>
            </a:r>
            <a:r>
              <a:rPr lang="en-US" sz="2200" dirty="0"/>
              <a:t> </a:t>
            </a:r>
            <a:r>
              <a:rPr lang="en-US" sz="2200" dirty="0" err="1"/>
              <a:t>koha</a:t>
            </a:r>
            <a:r>
              <a:rPr lang="en-US" sz="2200" dirty="0"/>
              <a:t>,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orientimin</a:t>
            </a:r>
            <a:r>
              <a:rPr lang="en-US" sz="2200" dirty="0"/>
              <a:t> e sensor. </a:t>
            </a:r>
          </a:p>
          <a:p>
            <a:r>
              <a:rPr lang="en-US" sz="2200" dirty="0" err="1"/>
              <a:t>Rotacioni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orientimi</a:t>
            </a:r>
            <a:r>
              <a:rPr lang="en-US" sz="2200" dirty="0"/>
              <a:t> </a:t>
            </a:r>
            <a:r>
              <a:rPr lang="en-US" sz="2200" dirty="0" err="1"/>
              <a:t>është</a:t>
            </a:r>
            <a:r>
              <a:rPr lang="en-US" sz="2200" dirty="0"/>
              <a:t> </a:t>
            </a:r>
            <a:r>
              <a:rPr lang="en-US" sz="2200" dirty="0" err="1"/>
              <a:t>dhënë</a:t>
            </a:r>
            <a:r>
              <a:rPr lang="en-US" sz="2200" dirty="0"/>
              <a:t> </a:t>
            </a:r>
            <a:r>
              <a:rPr lang="en-US" sz="2200" dirty="0" err="1"/>
              <a:t>shpesh</a:t>
            </a:r>
            <a:r>
              <a:rPr lang="en-US" sz="2200" dirty="0"/>
              <a:t> </a:t>
            </a:r>
            <a:r>
              <a:rPr lang="en-US" sz="2200" dirty="0" err="1"/>
              <a:t>brenda</a:t>
            </a:r>
            <a:r>
              <a:rPr lang="en-US" sz="2200" dirty="0"/>
              <a:t>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shkallë</a:t>
            </a:r>
            <a:r>
              <a:rPr lang="en-US" sz="2200" dirty="0"/>
              <a:t> </a:t>
            </a:r>
            <a:r>
              <a:rPr lang="en-US" sz="2200" dirty="0" err="1"/>
              <a:t>ose</a:t>
            </a:r>
            <a:r>
              <a:rPr lang="en-US" sz="2200" dirty="0"/>
              <a:t> </a:t>
            </a:r>
            <a:r>
              <a:rPr lang="en-US" sz="2200" dirty="0" err="1"/>
              <a:t>dy</a:t>
            </a:r>
            <a:r>
              <a:rPr lang="en-US" sz="2200" dirty="0"/>
              <a:t> </a:t>
            </a:r>
            <a:r>
              <a:rPr lang="en-US" sz="2200" dirty="0" err="1"/>
              <a:t>rratheve</a:t>
            </a:r>
            <a:r>
              <a:rPr lang="en-US" sz="2200" dirty="0"/>
              <a:t> </a:t>
            </a:r>
            <a:r>
              <a:rPr lang="en-US" sz="2200" dirty="0" err="1"/>
              <a:t>elektronik</a:t>
            </a:r>
            <a:r>
              <a:rPr lang="en-US" sz="2200" dirty="0"/>
              <a:t>. </a:t>
            </a:r>
            <a:r>
              <a:rPr lang="en-US" sz="2200" dirty="0" err="1"/>
              <a:t>Rrethi</a:t>
            </a:r>
            <a:r>
              <a:rPr lang="en-US" sz="2200" dirty="0"/>
              <a:t> </a:t>
            </a:r>
            <a:r>
              <a:rPr lang="en-US" sz="2200" dirty="0" err="1"/>
              <a:t>mund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matet</a:t>
            </a:r>
            <a:r>
              <a:rPr lang="en-US" sz="2200" dirty="0"/>
              <a:t> </a:t>
            </a:r>
            <a:r>
              <a:rPr lang="en-US" sz="2200" dirty="0" err="1"/>
              <a:t>jo</a:t>
            </a:r>
            <a:r>
              <a:rPr lang="en-US" sz="2200" dirty="0"/>
              <a:t> </a:t>
            </a:r>
            <a:r>
              <a:rPr lang="en-US" sz="2200" dirty="0" err="1"/>
              <a:t>vetëm</a:t>
            </a:r>
            <a:r>
              <a:rPr lang="en-US" sz="2200" dirty="0"/>
              <a:t> </a:t>
            </a:r>
            <a:r>
              <a:rPr lang="en-US" sz="2200" dirty="0" err="1"/>
              <a:t>azimutet</a:t>
            </a:r>
            <a:r>
              <a:rPr lang="en-US" sz="2200" dirty="0"/>
              <a:t> (</a:t>
            </a:r>
            <a:r>
              <a:rPr lang="en-US" sz="2200" dirty="0" err="1"/>
              <a:t>gradë</a:t>
            </a:r>
            <a:r>
              <a:rPr lang="en-US" sz="2200" dirty="0"/>
              <a:t> </a:t>
            </a:r>
            <a:r>
              <a:rPr lang="en-US" sz="2200" dirty="0" err="1"/>
              <a:t>dmth</a:t>
            </a:r>
            <a:r>
              <a:rPr lang="en-US" sz="2200" dirty="0"/>
              <a:t> </a:t>
            </a:r>
            <a:r>
              <a:rPr lang="en-US" sz="2200" dirty="0" err="1"/>
              <a:t>veriun</a:t>
            </a:r>
            <a:r>
              <a:rPr lang="en-US" sz="2200" dirty="0"/>
              <a:t> </a:t>
            </a:r>
            <a:r>
              <a:rPr lang="en-US" sz="2200" dirty="0" err="1"/>
              <a:t>magnetik</a:t>
            </a:r>
            <a:r>
              <a:rPr lang="en-US" sz="2200" dirty="0"/>
              <a:t>),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edhe</a:t>
            </a:r>
            <a:r>
              <a:rPr lang="en-US" sz="2200" dirty="0"/>
              <a:t> </a:t>
            </a:r>
            <a:r>
              <a:rPr lang="en-US" sz="2200" dirty="0" err="1"/>
              <a:t>lartësia</a:t>
            </a:r>
            <a:r>
              <a:rPr lang="en-US" sz="2200" dirty="0"/>
              <a:t> (</a:t>
            </a:r>
            <a:r>
              <a:rPr lang="en-US" sz="2200" dirty="0" err="1"/>
              <a:t>gradë</a:t>
            </a:r>
            <a:r>
              <a:rPr lang="en-US" sz="2200" dirty="0"/>
              <a:t> </a:t>
            </a:r>
            <a:r>
              <a:rPr lang="en-US" sz="2200" dirty="0" err="1"/>
              <a:t>mbi</a:t>
            </a:r>
            <a:r>
              <a:rPr lang="en-US" sz="2200" dirty="0"/>
              <a:t> </a:t>
            </a:r>
            <a:r>
              <a:rPr lang="en-US" sz="2200" dirty="0" err="1"/>
              <a:t>horizont</a:t>
            </a:r>
            <a:r>
              <a:rPr lang="en-US" sz="2200" dirty="0"/>
              <a:t>), </a:t>
            </a:r>
            <a:r>
              <a:rPr lang="en-US" sz="2200" dirty="0" err="1"/>
              <a:t>që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kthesa</a:t>
            </a:r>
            <a:r>
              <a:rPr lang="en-US" sz="2200" dirty="0"/>
              <a:t> e </a:t>
            </a:r>
            <a:r>
              <a:rPr lang="en-US" sz="2200" dirty="0" err="1"/>
              <a:t>fushës</a:t>
            </a:r>
            <a:r>
              <a:rPr lang="en-US" sz="2200" dirty="0"/>
              <a:t> </a:t>
            </a:r>
            <a:r>
              <a:rPr lang="en-US" sz="2200" dirty="0" err="1"/>
              <a:t>magnetike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tokë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kënde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ndryshme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latitudës</a:t>
            </a:r>
            <a:r>
              <a:rPr lang="en-US" sz="2200" dirty="0"/>
              <a:t> </a:t>
            </a:r>
            <a:r>
              <a:rPr lang="en-US" sz="2200" dirty="0" err="1"/>
              <a:t>së</a:t>
            </a:r>
            <a:r>
              <a:rPr lang="en-US" sz="2200" dirty="0"/>
              <a:t> </a:t>
            </a:r>
            <a:r>
              <a:rPr lang="en-US" sz="2200" dirty="0" err="1"/>
              <a:t>ndryshme</a:t>
            </a:r>
            <a:r>
              <a:rPr lang="en-US" sz="2200" dirty="0"/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AFB11-013E-9220-0A32-D258FBD134BE}"/>
              </a:ext>
            </a:extLst>
          </p:cNvPr>
          <p:cNvSpPr txBox="1"/>
          <p:nvPr/>
        </p:nvSpPr>
        <p:spPr>
          <a:xfrm>
            <a:off x="457200" y="1066800"/>
            <a:ext cx="78486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Sonar-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zhurmshem-pasiv</a:t>
            </a:r>
            <a:r>
              <a:rPr lang="en-US" sz="2200" dirty="0"/>
              <a:t> </a:t>
            </a:r>
            <a:r>
              <a:rPr lang="en-US" sz="2200" dirty="0" err="1"/>
              <a:t>degjojne</a:t>
            </a:r>
            <a:r>
              <a:rPr lang="en-US" sz="2200" dirty="0"/>
              <a:t> </a:t>
            </a:r>
            <a:r>
              <a:rPr lang="en-US" sz="2200" dirty="0" err="1"/>
              <a:t>tingujt</a:t>
            </a:r>
            <a:r>
              <a:rPr lang="en-US" sz="2200" dirty="0"/>
              <a:t> e </a:t>
            </a:r>
            <a:r>
              <a:rPr lang="en-US" sz="2200" dirty="0" err="1"/>
              <a:t>leshuar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ndonje</a:t>
            </a:r>
            <a:r>
              <a:rPr lang="en-US" sz="2200" dirty="0"/>
              <a:t>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Sonar-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zhurmshem-aktiv</a:t>
            </a:r>
            <a:r>
              <a:rPr lang="en-US" sz="2200" dirty="0"/>
              <a:t>, </a:t>
            </a:r>
            <a:r>
              <a:rPr lang="en-US" sz="2200" dirty="0" err="1"/>
              <a:t>emetojne</a:t>
            </a:r>
            <a:r>
              <a:rPr lang="en-US" sz="2200" dirty="0"/>
              <a:t> </a:t>
            </a:r>
            <a:r>
              <a:rPr lang="en-US" sz="2200" dirty="0" err="1"/>
              <a:t>pulset</a:t>
            </a:r>
            <a:r>
              <a:rPr lang="en-US" sz="2200" dirty="0"/>
              <a:t> e </a:t>
            </a:r>
            <a:r>
              <a:rPr lang="en-US" sz="2200" dirty="0" err="1"/>
              <a:t>tingujve-zerave</a:t>
            </a:r>
            <a:r>
              <a:rPr lang="en-US" sz="2200" dirty="0"/>
              <a:t>. </a:t>
            </a:r>
            <a:r>
              <a:rPr lang="en-US" sz="2200" dirty="0" err="1"/>
              <a:t>Perdoret</a:t>
            </a:r>
            <a:r>
              <a:rPr lang="en-US" sz="2200" dirty="0"/>
              <a:t> per </a:t>
            </a:r>
            <a:r>
              <a:rPr lang="en-US" sz="2200" dirty="0" err="1"/>
              <a:t>zbulimin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matjet</a:t>
            </a:r>
            <a:r>
              <a:rPr lang="en-US" sz="2200" dirty="0"/>
              <a:t> e </a:t>
            </a:r>
            <a:r>
              <a:rPr lang="en-US" sz="2200" dirty="0" err="1"/>
              <a:t>objekteve</a:t>
            </a:r>
            <a:r>
              <a:rPr lang="en-US" sz="2200" dirty="0"/>
              <a:t> </a:t>
            </a:r>
            <a:r>
              <a:rPr lang="en-US" sz="2200" dirty="0" err="1"/>
              <a:t>nenujore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terrenit</a:t>
            </a:r>
            <a:r>
              <a:rPr lang="en-US" sz="2200" dirty="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PËrpunimi</a:t>
            </a:r>
            <a:r>
              <a:rPr lang="en-US" sz="32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en-US" sz="32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tË</a:t>
            </a:r>
            <a:r>
              <a:rPr lang="en-US" sz="32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dhËnave</a:t>
            </a:r>
            <a:endParaRPr lang="en-US" sz="3200" b="1" cap="all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përgjithësi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Remote Sensing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punojnë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anasjellt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Ndërsa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fenomen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shteti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drejtpërdrejt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ekziston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variabla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tjerë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zbulohen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vëzhgimi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 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nëpërmjet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modelin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Kualiteti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remote sensing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hapësinore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rezolutat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spektrat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radioaktive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533400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Korrigjimi</a:t>
            </a:r>
            <a:r>
              <a:rPr lang="en-US" sz="32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topografik</a:t>
            </a:r>
            <a:endParaRPr lang="en-US" sz="3200" b="1" cap="all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malet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thepisura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pasojë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ndriçimin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efektiv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ndryshon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konsiderueshme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imazhin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Remote Sensing,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pixelet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shpatin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ndriçim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dobët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ulët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shkëlqimi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kundërt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pixelet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shpatin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diell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ndriçim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shkëlqimi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objektet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njëjta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vlerat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pixelve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shkelqejne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shpatin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ajo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shpatin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diell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vlera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ngjashme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shkelqimi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fantazme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ndryshon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largësise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nxjerrjes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informacioneve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malore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Ai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zbatimit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mëtejshëm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largëta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Qëllimi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korrigjimit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topografik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eliminuar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reflektimi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shkëlqimin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vërtetë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shkëlqimi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kushte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premisa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aplikimit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remote sensing.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E3D6-3391-C524-CCAF-E2E14CFD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514600"/>
            <a:ext cx="7543800" cy="1450757"/>
          </a:xfrm>
        </p:spPr>
        <p:txBody>
          <a:bodyPr/>
          <a:lstStyle/>
          <a:p>
            <a:pPr algn="ctr"/>
            <a:r>
              <a:rPr lang="en-US" sz="4800" b="1" i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SATELITËT?</a:t>
            </a:r>
            <a:br>
              <a:rPr lang="en-US" sz="4800" b="1" i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364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70ED-A96C-6196-A8BE-C53476D5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6093"/>
            <a:ext cx="7543800" cy="1450757"/>
          </a:xfrm>
        </p:spPr>
        <p:txBody>
          <a:bodyPr/>
          <a:lstStyle/>
          <a:p>
            <a:pPr algn="ctr"/>
            <a:r>
              <a:rPr lang="en-US" dirty="0" err="1"/>
              <a:t>Bandat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121346-FA69-54B2-FF4F-8A566317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37545" cy="45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4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6A60-9797-258F-8BAC-C1F22DC3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33600"/>
            <a:ext cx="7543800" cy="1450757"/>
          </a:xfrm>
        </p:spPr>
        <p:txBody>
          <a:bodyPr/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ESE-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Spektri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elektromagnetik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17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85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  <a:p>
            <a:pPr marL="0" indent="0" algn="ctr">
              <a:lnSpc>
                <a:spcPct val="105000"/>
              </a:lnSpc>
              <a:spcBef>
                <a:spcPct val="0"/>
              </a:spcBef>
              <a:buNone/>
            </a:pPr>
            <a:r>
              <a:rPr lang="en-US" sz="5600" b="1" cap="all" spc="-50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SATELITËT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9067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Nëpërmjet</a:t>
            </a:r>
            <a:r>
              <a:rPr lang="en-US" sz="2200" dirty="0"/>
              <a:t> </a:t>
            </a:r>
            <a:r>
              <a:rPr lang="en-US" sz="2200" dirty="0" err="1"/>
              <a:t>satelitëve</a:t>
            </a:r>
            <a:r>
              <a:rPr lang="en-US" sz="2200" dirty="0"/>
              <a:t> sot </a:t>
            </a:r>
            <a:r>
              <a:rPr lang="en-US" sz="2200" dirty="0" err="1"/>
              <a:t>mund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parashikohet</a:t>
            </a:r>
            <a:r>
              <a:rPr lang="en-US" sz="2200" dirty="0"/>
              <a:t> </a:t>
            </a:r>
            <a:r>
              <a:rPr lang="en-US" sz="2200" dirty="0" err="1"/>
              <a:t>moti</a:t>
            </a:r>
            <a:r>
              <a:rPr lang="en-US" sz="2200" dirty="0"/>
              <a:t>, </a:t>
            </a:r>
            <a:r>
              <a:rPr lang="en-US" sz="2200" dirty="0" err="1"/>
              <a:t>mund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flasim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celular</a:t>
            </a:r>
            <a:r>
              <a:rPr lang="en-US" sz="2200" dirty="0"/>
              <a:t>, </a:t>
            </a:r>
            <a:r>
              <a:rPr lang="en-US" sz="2200" dirty="0" err="1"/>
              <a:t>futemi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internet, </a:t>
            </a:r>
            <a:r>
              <a:rPr lang="en-US" sz="2200" dirty="0" err="1"/>
              <a:t>shikojmë</a:t>
            </a:r>
            <a:r>
              <a:rPr lang="en-US" sz="2200" dirty="0"/>
              <a:t> </a:t>
            </a:r>
            <a:r>
              <a:rPr lang="en-US" sz="2200" dirty="0" err="1"/>
              <a:t>zonat</a:t>
            </a:r>
            <a:r>
              <a:rPr lang="en-US" sz="2200" dirty="0"/>
              <a:t> me </a:t>
            </a:r>
            <a:r>
              <a:rPr lang="en-US" sz="2200" dirty="0" err="1"/>
              <a:t>minerale</a:t>
            </a:r>
            <a:r>
              <a:rPr lang="en-US" sz="2200" dirty="0"/>
              <a:t>, </a:t>
            </a:r>
            <a:r>
              <a:rPr lang="en-US" sz="2200" dirty="0" err="1"/>
              <a:t>shikojmë</a:t>
            </a:r>
            <a:r>
              <a:rPr lang="en-US" sz="2200" dirty="0"/>
              <a:t> </a:t>
            </a:r>
            <a:r>
              <a:rPr lang="en-US" sz="2200" dirty="0" err="1"/>
              <a:t>ku</a:t>
            </a:r>
            <a:r>
              <a:rPr lang="en-US" sz="2200" dirty="0"/>
              <a:t> ka </a:t>
            </a:r>
            <a:r>
              <a:rPr lang="en-US" sz="2200" dirty="0" err="1"/>
              <a:t>ujë</a:t>
            </a:r>
            <a:r>
              <a:rPr lang="en-US" sz="2200" dirty="0"/>
              <a:t> </a:t>
            </a:r>
            <a:r>
              <a:rPr lang="en-US" sz="2200" dirty="0" err="1"/>
              <a:t>nën</a:t>
            </a:r>
            <a:r>
              <a:rPr lang="en-US" sz="2200" dirty="0"/>
              <a:t> </a:t>
            </a:r>
            <a:r>
              <a:rPr lang="en-US" sz="2200" dirty="0" err="1"/>
              <a:t>tokë</a:t>
            </a:r>
            <a:r>
              <a:rPr lang="en-US" sz="2200" dirty="0"/>
              <a:t> e </a:t>
            </a:r>
            <a:r>
              <a:rPr lang="en-US" sz="2200" dirty="0" err="1"/>
              <a:t>shumë</a:t>
            </a:r>
            <a:r>
              <a:rPr lang="en-US" sz="2200" dirty="0"/>
              <a:t> e </a:t>
            </a:r>
            <a:r>
              <a:rPr lang="en-US" sz="2200" dirty="0" err="1"/>
              <a:t>shumë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tjera</a:t>
            </a:r>
            <a:r>
              <a:rPr lang="en-US" sz="2200" dirty="0"/>
              <a:t>.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gjitha</a:t>
            </a:r>
            <a:r>
              <a:rPr lang="en-US" sz="2200" dirty="0"/>
              <a:t> </a:t>
            </a:r>
            <a:r>
              <a:rPr lang="en-US" sz="2200" dirty="0" err="1"/>
              <a:t>këto</a:t>
            </a:r>
            <a:r>
              <a:rPr lang="en-US" sz="2200" dirty="0"/>
              <a:t> </a:t>
            </a:r>
            <a:r>
              <a:rPr lang="en-US" sz="2200" dirty="0" err="1"/>
              <a:t>janë</a:t>
            </a:r>
            <a:r>
              <a:rPr lang="en-US" sz="2200" dirty="0"/>
              <a:t> </a:t>
            </a:r>
            <a:r>
              <a:rPr lang="en-US" sz="2200" dirty="0" err="1"/>
              <a:t>realizuar</a:t>
            </a:r>
            <a:r>
              <a:rPr lang="en-US" sz="2200" dirty="0"/>
              <a:t> pas </a:t>
            </a:r>
            <a:r>
              <a:rPr lang="en-US" sz="2200" dirty="0" err="1"/>
              <a:t>lëshimit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orbitë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4000 </a:t>
            </a:r>
            <a:r>
              <a:rPr lang="en-US" sz="2200" dirty="0" err="1"/>
              <a:t>satelitëve</a:t>
            </a:r>
            <a:r>
              <a:rPr lang="en-US" sz="2200" dirty="0"/>
              <a:t> </a:t>
            </a:r>
            <a:r>
              <a:rPr lang="en-US" sz="2200" dirty="0" err="1"/>
              <a:t>artificialë</a:t>
            </a:r>
            <a:r>
              <a:rPr lang="en-US" sz="2200" dirty="0"/>
              <a:t>, </a:t>
            </a:r>
            <a:r>
              <a:rPr lang="en-US" sz="2200" dirty="0" err="1"/>
              <a:t>secili</a:t>
            </a:r>
            <a:r>
              <a:rPr lang="en-US" sz="2200" dirty="0"/>
              <a:t> </a:t>
            </a:r>
            <a:r>
              <a:rPr lang="en-US" sz="2200" dirty="0" err="1"/>
              <a:t>prej</a:t>
            </a:r>
            <a:r>
              <a:rPr lang="en-US" sz="2200" dirty="0"/>
              <a:t> </a:t>
            </a:r>
            <a:r>
              <a:rPr lang="en-US" sz="2200" dirty="0" err="1"/>
              <a:t>tyre</a:t>
            </a:r>
            <a:r>
              <a:rPr lang="en-US" sz="2200" dirty="0"/>
              <a:t> me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mision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caktuar</a:t>
            </a:r>
            <a:r>
              <a:rPr lang="en-US" sz="2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206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Satelitët</a:t>
            </a:r>
            <a:r>
              <a:rPr lang="en-US" sz="2200" dirty="0"/>
              <a:t> </a:t>
            </a:r>
            <a:r>
              <a:rPr lang="en-US" sz="2200" dirty="0" err="1"/>
              <a:t>artificialë</a:t>
            </a:r>
            <a:r>
              <a:rPr lang="en-US" sz="2200" dirty="0"/>
              <a:t> </a:t>
            </a:r>
            <a:r>
              <a:rPr lang="en-US" sz="2200" dirty="0" err="1"/>
              <a:t>janë</a:t>
            </a:r>
            <a:r>
              <a:rPr lang="en-US" sz="2200" dirty="0"/>
              <a:t> </a:t>
            </a:r>
            <a:r>
              <a:rPr lang="en-US" sz="2200" dirty="0" err="1"/>
              <a:t>objekte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ndërtuara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njeriu</a:t>
            </a:r>
            <a:r>
              <a:rPr lang="en-US" sz="2200" dirty="0"/>
              <a:t>,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cilat</a:t>
            </a:r>
            <a:r>
              <a:rPr lang="en-US" sz="2200" dirty="0"/>
              <a:t> </a:t>
            </a:r>
            <a:r>
              <a:rPr lang="en-US" sz="2200" dirty="0" err="1"/>
              <a:t>janë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vendosura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orbitë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largësia</a:t>
            </a:r>
            <a:r>
              <a:rPr lang="en-US" sz="2200" dirty="0"/>
              <a:t> 2.000 </a:t>
            </a:r>
            <a:r>
              <a:rPr lang="en-US" sz="2200" dirty="0" err="1"/>
              <a:t>deri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35.000 km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sipërfaqja</a:t>
            </a:r>
            <a:r>
              <a:rPr lang="en-US" sz="2200" dirty="0"/>
              <a:t> e </a:t>
            </a:r>
            <a:r>
              <a:rPr lang="en-US" sz="2200" dirty="0" err="1"/>
              <a:t>Tokës</a:t>
            </a:r>
            <a:r>
              <a:rPr lang="en-US" sz="2200" dirty="0"/>
              <a:t>.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orbitë</a:t>
            </a:r>
            <a:r>
              <a:rPr lang="en-US" sz="2200" dirty="0"/>
              <a:t> </a:t>
            </a:r>
            <a:r>
              <a:rPr lang="en-US" sz="2200" dirty="0" err="1"/>
              <a:t>ata</a:t>
            </a:r>
            <a:r>
              <a:rPr lang="en-US" sz="2200" dirty="0"/>
              <a:t> </a:t>
            </a:r>
            <a:r>
              <a:rPr lang="en-US" sz="2200" dirty="0" err="1"/>
              <a:t>rrotullohen</a:t>
            </a:r>
            <a:r>
              <a:rPr lang="en-US" sz="2200" dirty="0"/>
              <a:t> </a:t>
            </a:r>
            <a:r>
              <a:rPr lang="en-US" sz="2200" dirty="0" err="1"/>
              <a:t>rreth</a:t>
            </a:r>
            <a:r>
              <a:rPr lang="en-US" sz="2200" dirty="0"/>
              <a:t> </a:t>
            </a:r>
            <a:r>
              <a:rPr lang="en-US" sz="2200" dirty="0" err="1"/>
              <a:t>tokës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Sateliti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parë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dërguar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orbitë</a:t>
            </a:r>
            <a:r>
              <a:rPr lang="en-US" sz="2200" dirty="0"/>
              <a:t> </a:t>
            </a:r>
            <a:r>
              <a:rPr lang="en-US" sz="2200" dirty="0" err="1"/>
              <a:t>ishte</a:t>
            </a:r>
            <a:r>
              <a:rPr lang="en-US" sz="2200" dirty="0"/>
              <a:t> Sputnik 1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b="1" dirty="0"/>
              <a:t>4 </a:t>
            </a:r>
            <a:r>
              <a:rPr lang="en-US" sz="2200" b="1" dirty="0" err="1"/>
              <a:t>Tetor</a:t>
            </a:r>
            <a:r>
              <a:rPr lang="en-US" sz="2200" b="1" dirty="0"/>
              <a:t> 1957.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14671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Pasi</a:t>
            </a:r>
            <a:r>
              <a:rPr lang="en-US" sz="2200" dirty="0"/>
              <a:t> e </a:t>
            </a:r>
            <a:r>
              <a:rPr lang="en-US" sz="2200" dirty="0" err="1"/>
              <a:t>mbarojnë</a:t>
            </a:r>
            <a:r>
              <a:rPr lang="en-US" sz="2200" dirty="0"/>
              <a:t> </a:t>
            </a:r>
            <a:r>
              <a:rPr lang="en-US" sz="2200" dirty="0" err="1"/>
              <a:t>misionin</a:t>
            </a:r>
            <a:r>
              <a:rPr lang="en-US" sz="2200" dirty="0"/>
              <a:t> e </a:t>
            </a:r>
            <a:r>
              <a:rPr lang="en-US" sz="2200" dirty="0" err="1"/>
              <a:t>tyre</a:t>
            </a:r>
            <a:r>
              <a:rPr lang="en-US" sz="2200" dirty="0"/>
              <a:t> </a:t>
            </a:r>
            <a:r>
              <a:rPr lang="en-US" sz="2200" dirty="0" err="1"/>
              <a:t>ata</a:t>
            </a:r>
            <a:r>
              <a:rPr lang="en-US" sz="2200" dirty="0"/>
              <a:t> </a:t>
            </a:r>
            <a:r>
              <a:rPr lang="en-US" sz="2200" dirty="0" err="1"/>
              <a:t>fillojnë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zvogëlojnë</a:t>
            </a:r>
            <a:r>
              <a:rPr lang="en-US" sz="2200" dirty="0"/>
              <a:t> </a:t>
            </a:r>
            <a:r>
              <a:rPr lang="en-US" sz="2200" dirty="0" err="1"/>
              <a:t>lartësinë</a:t>
            </a:r>
            <a:r>
              <a:rPr lang="en-US" sz="2200" dirty="0"/>
              <a:t> duke u </a:t>
            </a:r>
            <a:r>
              <a:rPr lang="en-US" sz="2200" dirty="0" err="1"/>
              <a:t>futur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atmosferën</a:t>
            </a:r>
            <a:r>
              <a:rPr lang="en-US" sz="2200" dirty="0"/>
              <a:t> e </a:t>
            </a:r>
            <a:r>
              <a:rPr lang="en-US" sz="2200" dirty="0" err="1"/>
              <a:t>tokës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duke u </a:t>
            </a:r>
            <a:r>
              <a:rPr lang="en-US" sz="2200" dirty="0" err="1"/>
              <a:t>shpërbërë</a:t>
            </a:r>
            <a:r>
              <a:rPr lang="en-US" sz="2200" dirty="0"/>
              <a:t>, </a:t>
            </a:r>
            <a:r>
              <a:rPr lang="en-US" sz="2200" dirty="0" err="1"/>
              <a:t>por</a:t>
            </a:r>
            <a:r>
              <a:rPr lang="en-US" sz="2200" dirty="0"/>
              <a:t> ka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raste</a:t>
            </a:r>
            <a:r>
              <a:rPr lang="en-US" sz="2200" dirty="0"/>
              <a:t> </a:t>
            </a:r>
            <a:r>
              <a:rPr lang="en-US" sz="2200" dirty="0" err="1"/>
              <a:t>kur</a:t>
            </a:r>
            <a:r>
              <a:rPr lang="en-US" sz="2200" dirty="0"/>
              <a:t> </a:t>
            </a:r>
            <a:r>
              <a:rPr lang="en-US" sz="2200" dirty="0" err="1"/>
              <a:t>ata</a:t>
            </a:r>
            <a:r>
              <a:rPr lang="en-US" sz="2200" dirty="0"/>
              <a:t> </a:t>
            </a:r>
            <a:r>
              <a:rPr lang="en-US" sz="2200" dirty="0" err="1"/>
              <a:t>arrijnë</a:t>
            </a:r>
            <a:r>
              <a:rPr lang="en-US" sz="2200" dirty="0"/>
              <a:t> </a:t>
            </a:r>
            <a:r>
              <a:rPr lang="en-US" sz="2200" dirty="0" err="1"/>
              <a:t>deri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sipërfaqen</a:t>
            </a:r>
            <a:r>
              <a:rPr lang="en-US" sz="2200" dirty="0"/>
              <a:t> e </a:t>
            </a:r>
            <a:r>
              <a:rPr lang="en-US" sz="2200" dirty="0" err="1"/>
              <a:t>tokës</a:t>
            </a:r>
            <a:r>
              <a:rPr lang="en-US" sz="2200" dirty="0"/>
              <a:t>, </a:t>
            </a:r>
            <a:r>
              <a:rPr lang="en-US" sz="2200" dirty="0" err="1"/>
              <a:t>këto</a:t>
            </a:r>
            <a:r>
              <a:rPr lang="en-US" sz="2200" dirty="0"/>
              <a:t> </a:t>
            </a:r>
            <a:r>
              <a:rPr lang="en-US" sz="2200" dirty="0" err="1"/>
              <a:t>hyrje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atmosferën</a:t>
            </a:r>
            <a:r>
              <a:rPr lang="en-US" sz="2200" dirty="0"/>
              <a:t> e </a:t>
            </a:r>
            <a:r>
              <a:rPr lang="en-US" sz="2200" dirty="0" err="1"/>
              <a:t>tokës</a:t>
            </a:r>
            <a:r>
              <a:rPr lang="en-US" sz="2200" dirty="0"/>
              <a:t> </a:t>
            </a:r>
            <a:r>
              <a:rPr lang="en-US" sz="2200" dirty="0" err="1"/>
              <a:t>shpesh</a:t>
            </a:r>
            <a:r>
              <a:rPr lang="en-US" sz="2200" dirty="0"/>
              <a:t> </a:t>
            </a:r>
            <a:r>
              <a:rPr lang="en-US" sz="2200" dirty="0" err="1"/>
              <a:t>herë</a:t>
            </a:r>
            <a:r>
              <a:rPr lang="en-US" sz="2200" dirty="0"/>
              <a:t> </a:t>
            </a:r>
            <a:r>
              <a:rPr lang="en-US" sz="2200" dirty="0" err="1"/>
              <a:t>janë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kontrolluara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njeriu</a:t>
            </a:r>
            <a:r>
              <a:rPr lang="en-US" sz="2200" dirty="0"/>
              <a:t>,</a:t>
            </a:r>
            <a:r>
              <a:rPr lang="en-US" sz="2400" dirty="0"/>
              <a:t> </a:t>
            </a:r>
            <a:r>
              <a:rPr lang="en-US" sz="2200" dirty="0"/>
              <a:t> 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cili</a:t>
            </a:r>
            <a:r>
              <a:rPr lang="en-US" sz="2200" dirty="0"/>
              <a:t> </a:t>
            </a:r>
            <a:r>
              <a:rPr lang="en-US" sz="2200" dirty="0" err="1"/>
              <a:t>komandon</a:t>
            </a:r>
            <a:r>
              <a:rPr lang="en-US" sz="2200" dirty="0"/>
              <a:t> </a:t>
            </a:r>
            <a:r>
              <a:rPr lang="en-US" sz="2200" dirty="0" err="1"/>
              <a:t>momentin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cilin</a:t>
            </a:r>
            <a:r>
              <a:rPr lang="en-US" sz="2200" dirty="0"/>
              <a:t> </a:t>
            </a:r>
            <a:r>
              <a:rPr lang="en-US" sz="2200" dirty="0" err="1"/>
              <a:t>sateliti</a:t>
            </a:r>
            <a:r>
              <a:rPr lang="en-US" sz="2200" dirty="0"/>
              <a:t> do </a:t>
            </a:r>
            <a:r>
              <a:rPr lang="en-US" sz="2200" dirty="0" err="1"/>
              <a:t>të</a:t>
            </a:r>
            <a:r>
              <a:rPr lang="en-US" sz="2200" dirty="0"/>
              <a:t> “</a:t>
            </a:r>
            <a:r>
              <a:rPr lang="en-US" sz="2200" dirty="0" err="1"/>
              <a:t>bjerë</a:t>
            </a:r>
            <a:r>
              <a:rPr lang="en-US" sz="2200" dirty="0"/>
              <a:t>”.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8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  <a:p>
            <a:pPr marL="0" indent="0" algn="ctr">
              <a:lnSpc>
                <a:spcPct val="105000"/>
              </a:lnSpc>
              <a:spcBef>
                <a:spcPct val="0"/>
              </a:spcBef>
              <a:buNone/>
            </a:pPr>
            <a:r>
              <a:rPr lang="en-US" sz="4500" b="1" cap="all" spc="-50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SATELITËT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02" y="519862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Satelitët</a:t>
            </a:r>
            <a:r>
              <a:rPr lang="en-US" sz="2200" dirty="0"/>
              <a:t> </a:t>
            </a:r>
            <a:r>
              <a:rPr lang="en-US" sz="2200" dirty="0" err="1"/>
              <a:t>artificialë</a:t>
            </a:r>
            <a:r>
              <a:rPr lang="en-US" sz="2200" dirty="0"/>
              <a:t> </a:t>
            </a:r>
            <a:r>
              <a:rPr lang="en-US" sz="2200" dirty="0" err="1"/>
              <a:t>janë</a:t>
            </a:r>
            <a:r>
              <a:rPr lang="en-US" sz="2200" dirty="0"/>
              <a:t> </a:t>
            </a:r>
            <a:r>
              <a:rPr lang="en-US" sz="2200" dirty="0" err="1"/>
              <a:t>klasifikuar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disa</a:t>
            </a:r>
            <a:r>
              <a:rPr lang="en-US" sz="2200" dirty="0"/>
              <a:t> </a:t>
            </a:r>
            <a:r>
              <a:rPr lang="en-US" sz="2200" dirty="0" err="1"/>
              <a:t>kategori</a:t>
            </a:r>
            <a:r>
              <a:rPr lang="en-US" sz="2200" dirty="0"/>
              <a:t> </a:t>
            </a:r>
            <a:r>
              <a:rPr lang="en-US" sz="2200" dirty="0" err="1"/>
              <a:t>sipas</a:t>
            </a:r>
            <a:r>
              <a:rPr lang="en-US" sz="2200" dirty="0"/>
              <a:t> </a:t>
            </a:r>
            <a:r>
              <a:rPr lang="en-US" sz="2200" dirty="0" err="1"/>
              <a:t>misionit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tyre</a:t>
            </a:r>
            <a:r>
              <a:rPr lang="en-US" sz="2200" dirty="0"/>
              <a:t>. </a:t>
            </a:r>
            <a:r>
              <a:rPr lang="en-US" sz="2200" dirty="0" err="1"/>
              <a:t>Kështu</a:t>
            </a:r>
            <a:r>
              <a:rPr lang="en-US" sz="2200" dirty="0"/>
              <a:t> ka 6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satelitësh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cilët</a:t>
            </a:r>
            <a:r>
              <a:rPr lang="en-US" sz="2200" dirty="0"/>
              <a:t> </a:t>
            </a:r>
            <a:r>
              <a:rPr lang="en-US" sz="2200" dirty="0" err="1"/>
              <a:t>përdoren</a:t>
            </a:r>
            <a:r>
              <a:rPr lang="en-US" sz="2200" dirty="0"/>
              <a:t>: 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Studime</a:t>
            </a:r>
            <a:r>
              <a:rPr lang="en-US" sz="2200" dirty="0"/>
              <a:t> </a:t>
            </a:r>
            <a:r>
              <a:rPr lang="en-US" sz="2200" dirty="0" err="1"/>
              <a:t>shkencore</a:t>
            </a:r>
            <a:r>
              <a:rPr lang="en-US" sz="2200" dirty="0"/>
              <a:t>, 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Parashikimin</a:t>
            </a:r>
            <a:r>
              <a:rPr lang="en-US" sz="2200" dirty="0"/>
              <a:t> e </a:t>
            </a:r>
            <a:r>
              <a:rPr lang="en-US" sz="2200" dirty="0" err="1"/>
              <a:t>motit</a:t>
            </a:r>
            <a:r>
              <a:rPr lang="en-US" sz="2200" dirty="0"/>
              <a:t>, 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Telekomunikacioni</a:t>
            </a:r>
            <a:r>
              <a:rPr lang="en-US" sz="2200" dirty="0"/>
              <a:t>, 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Internetin</a:t>
            </a:r>
            <a:r>
              <a:rPr lang="en-US" sz="2200" dirty="0"/>
              <a:t>, 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Navigimin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Për</a:t>
            </a:r>
            <a:r>
              <a:rPr lang="en-US" sz="2200" dirty="0"/>
              <a:t> </a:t>
            </a:r>
            <a:r>
              <a:rPr lang="en-US" sz="2200" dirty="0" err="1"/>
              <a:t>qëllime</a:t>
            </a:r>
            <a:r>
              <a:rPr lang="en-US" sz="2200" dirty="0"/>
              <a:t> </a:t>
            </a:r>
            <a:r>
              <a:rPr lang="en-US" sz="2200" dirty="0" err="1"/>
              <a:t>ushtarake</a:t>
            </a:r>
            <a:r>
              <a:rPr lang="en-US" sz="2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183503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Satelitët</a:t>
            </a:r>
            <a:r>
              <a:rPr lang="en-US" sz="2200" dirty="0"/>
              <a:t> e </a:t>
            </a:r>
            <a:r>
              <a:rPr lang="en-US" sz="2200" dirty="0" err="1"/>
              <a:t>navigimit</a:t>
            </a:r>
            <a:r>
              <a:rPr lang="en-US" sz="2200" dirty="0"/>
              <a:t> </a:t>
            </a:r>
            <a:r>
              <a:rPr lang="en-US" sz="2200" dirty="0" err="1"/>
              <a:t>ndihmojnë</a:t>
            </a:r>
            <a:r>
              <a:rPr lang="en-US" sz="2200" dirty="0"/>
              <a:t> </a:t>
            </a:r>
            <a:r>
              <a:rPr lang="en-US" sz="2200" dirty="0" err="1"/>
              <a:t>pilotët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drejtuesit</a:t>
            </a:r>
            <a:r>
              <a:rPr lang="en-US" sz="2200" dirty="0"/>
              <a:t> e </a:t>
            </a:r>
            <a:r>
              <a:rPr lang="en-US" sz="2200" dirty="0" err="1"/>
              <a:t>automjeteve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anijeve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gjejnë</a:t>
            </a:r>
            <a:r>
              <a:rPr lang="en-US" sz="2200" dirty="0"/>
              <a:t> </a:t>
            </a:r>
            <a:r>
              <a:rPr lang="en-US" sz="2200" dirty="0" err="1"/>
              <a:t>pozicionin</a:t>
            </a:r>
            <a:r>
              <a:rPr lang="en-US" sz="2200" dirty="0"/>
              <a:t> e </a:t>
            </a:r>
            <a:r>
              <a:rPr lang="en-US" sz="2200" dirty="0" err="1"/>
              <a:t>tyre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tokë</a:t>
            </a:r>
            <a:r>
              <a:rPr lang="en-US" sz="2200" dirty="0"/>
              <a:t> me </a:t>
            </a:r>
            <a:r>
              <a:rPr lang="en-US" sz="2200" dirty="0" err="1"/>
              <a:t>shumë</a:t>
            </a:r>
            <a:r>
              <a:rPr lang="en-US" sz="2200" dirty="0"/>
              <a:t> </a:t>
            </a:r>
            <a:r>
              <a:rPr lang="en-US" sz="2200" dirty="0" err="1"/>
              <a:t>saktësi</a:t>
            </a:r>
            <a:r>
              <a:rPr lang="en-US" sz="2200" dirty="0"/>
              <a:t>. </a:t>
            </a:r>
            <a:r>
              <a:rPr lang="en-US" sz="2200" dirty="0" err="1"/>
              <a:t>Ato</a:t>
            </a:r>
            <a:r>
              <a:rPr lang="en-US" sz="2200" dirty="0"/>
              <a:t> </a:t>
            </a:r>
            <a:r>
              <a:rPr lang="en-US" sz="2200" dirty="0" err="1"/>
              <a:t>përdoren</a:t>
            </a:r>
            <a:r>
              <a:rPr lang="en-US" sz="2200" dirty="0"/>
              <a:t> </a:t>
            </a:r>
            <a:r>
              <a:rPr lang="en-US" sz="2200" dirty="0" err="1"/>
              <a:t>edhe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turistët</a:t>
            </a:r>
            <a:r>
              <a:rPr lang="en-US" sz="2200" dirty="0"/>
              <a:t> </a:t>
            </a:r>
            <a:r>
              <a:rPr lang="en-US" sz="2200" dirty="0" err="1"/>
              <a:t>kur</a:t>
            </a:r>
            <a:r>
              <a:rPr lang="en-US" sz="2200" dirty="0"/>
              <a:t> </a:t>
            </a:r>
            <a:r>
              <a:rPr lang="en-US" sz="2200" dirty="0" err="1"/>
              <a:t>shkojnë</a:t>
            </a:r>
            <a:r>
              <a:rPr lang="en-US" sz="2200" dirty="0"/>
              <a:t> </a:t>
            </a:r>
            <a:r>
              <a:rPr lang="en-US" sz="2200" dirty="0" err="1"/>
              <a:t>ekskursione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vende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panjohura</a:t>
            </a:r>
            <a:r>
              <a:rPr lang="en-US" sz="2200" dirty="0"/>
              <a:t> </a:t>
            </a:r>
            <a:r>
              <a:rPr lang="en-US" sz="2200" dirty="0" err="1"/>
              <a:t>apo</a:t>
            </a:r>
            <a:r>
              <a:rPr lang="en-US" sz="2200" dirty="0"/>
              <a:t> male.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12" y="450091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Satelitët</a:t>
            </a:r>
            <a:r>
              <a:rPr lang="en-US" sz="2200" dirty="0"/>
              <a:t> </a:t>
            </a:r>
            <a:r>
              <a:rPr lang="en-US" sz="2200" dirty="0" err="1"/>
              <a:t>ushtarakë</a:t>
            </a:r>
            <a:r>
              <a:rPr lang="en-US" sz="2200" dirty="0"/>
              <a:t> </a:t>
            </a:r>
            <a:r>
              <a:rPr lang="en-US" sz="2200" dirty="0" err="1"/>
              <a:t>përfshijnë</a:t>
            </a:r>
            <a:r>
              <a:rPr lang="en-US" sz="2200" dirty="0"/>
              <a:t> </a:t>
            </a:r>
            <a:r>
              <a:rPr lang="en-US" sz="2200" dirty="0" err="1"/>
              <a:t>motin</a:t>
            </a:r>
            <a:r>
              <a:rPr lang="en-US" sz="2200" dirty="0"/>
              <a:t>, </a:t>
            </a:r>
            <a:r>
              <a:rPr lang="en-US" sz="2200" dirty="0" err="1"/>
              <a:t>komunikacionin</a:t>
            </a:r>
            <a:r>
              <a:rPr lang="en-US" sz="2200" dirty="0"/>
              <a:t>, </a:t>
            </a:r>
            <a:r>
              <a:rPr lang="en-US" sz="2200" dirty="0" err="1"/>
              <a:t>navigimin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përdoren</a:t>
            </a:r>
            <a:r>
              <a:rPr lang="en-US" sz="2200" dirty="0"/>
              <a:t> </a:t>
            </a:r>
            <a:r>
              <a:rPr lang="en-US" sz="2200" dirty="0" err="1"/>
              <a:t>për</a:t>
            </a:r>
            <a:r>
              <a:rPr lang="en-US" sz="2200" dirty="0"/>
              <a:t> </a:t>
            </a:r>
            <a:r>
              <a:rPr lang="en-US" sz="2200" dirty="0" err="1"/>
              <a:t>qëllime</a:t>
            </a:r>
            <a:r>
              <a:rPr lang="en-US" sz="2200" dirty="0"/>
              <a:t> </a:t>
            </a:r>
            <a:r>
              <a:rPr lang="en-US" sz="2200" dirty="0" err="1"/>
              <a:t>ushtarake</a:t>
            </a:r>
            <a:r>
              <a:rPr lang="en-US" sz="2200" dirty="0"/>
              <a:t>. </a:t>
            </a:r>
            <a:r>
              <a:rPr lang="en-US" sz="2200" dirty="0" err="1"/>
              <a:t>Disa</a:t>
            </a:r>
            <a:r>
              <a:rPr lang="en-US" sz="2200" dirty="0"/>
              <a:t> </a:t>
            </a:r>
            <a:r>
              <a:rPr lang="en-US" sz="2200" dirty="0" err="1"/>
              <a:t>satelitë</a:t>
            </a:r>
            <a:r>
              <a:rPr lang="en-US" sz="2200" dirty="0"/>
              <a:t> </a:t>
            </a:r>
            <a:r>
              <a:rPr lang="en-US" sz="2200" dirty="0" err="1"/>
              <a:t>ushtarakë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ashtuquajtur</a:t>
            </a:r>
            <a:r>
              <a:rPr lang="en-US" sz="2200" dirty="0"/>
              <a:t> “</a:t>
            </a:r>
            <a:r>
              <a:rPr lang="en-US" sz="2200" dirty="0" err="1"/>
              <a:t>satelitë</a:t>
            </a:r>
            <a:r>
              <a:rPr lang="en-US" sz="2200" dirty="0"/>
              <a:t> </a:t>
            </a:r>
            <a:r>
              <a:rPr lang="en-US" sz="2200" dirty="0" err="1"/>
              <a:t>spiunë</a:t>
            </a:r>
            <a:r>
              <a:rPr lang="en-US" sz="2200" dirty="0"/>
              <a:t>” </a:t>
            </a:r>
            <a:r>
              <a:rPr lang="en-US" sz="2200" dirty="0" err="1"/>
              <a:t>janë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aftë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dallojnë</a:t>
            </a:r>
            <a:r>
              <a:rPr lang="en-US" sz="2200" dirty="0"/>
              <a:t> </a:t>
            </a:r>
            <a:r>
              <a:rPr lang="en-US" sz="2200" dirty="0" err="1"/>
              <a:t>raketat</a:t>
            </a:r>
            <a:r>
              <a:rPr lang="en-US" sz="2200" dirty="0"/>
              <a:t>, </a:t>
            </a:r>
            <a:r>
              <a:rPr lang="en-US" sz="2200" dirty="0" err="1"/>
              <a:t>trajektoren</a:t>
            </a:r>
            <a:r>
              <a:rPr lang="en-US" sz="2200" dirty="0"/>
              <a:t> e </a:t>
            </a:r>
            <a:r>
              <a:rPr lang="en-US" sz="2200" dirty="0" err="1"/>
              <a:t>anijeve</a:t>
            </a:r>
            <a:r>
              <a:rPr lang="en-US" sz="2200" dirty="0"/>
              <a:t> </a:t>
            </a:r>
            <a:r>
              <a:rPr lang="en-US" sz="2200" dirty="0" err="1"/>
              <a:t>nën</a:t>
            </a:r>
            <a:r>
              <a:rPr lang="en-US" sz="2200" dirty="0"/>
              <a:t> </a:t>
            </a:r>
            <a:r>
              <a:rPr lang="en-US" sz="2200" dirty="0" err="1"/>
              <a:t>ujë</a:t>
            </a:r>
            <a:r>
              <a:rPr lang="en-US" sz="2200" dirty="0"/>
              <a:t> e </a:t>
            </a:r>
            <a:r>
              <a:rPr lang="en-US" sz="2200" dirty="0" err="1"/>
              <a:t>mbi</a:t>
            </a:r>
            <a:r>
              <a:rPr lang="en-US" sz="2200" dirty="0"/>
              <a:t> </a:t>
            </a:r>
            <a:r>
              <a:rPr lang="en-US" sz="2200" dirty="0" err="1"/>
              <a:t>ujë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lëvizjet</a:t>
            </a:r>
            <a:r>
              <a:rPr lang="en-US" sz="2200" dirty="0"/>
              <a:t> e </a:t>
            </a:r>
            <a:r>
              <a:rPr lang="en-US" sz="2200" dirty="0" err="1"/>
              <a:t>paijseve</a:t>
            </a:r>
            <a:r>
              <a:rPr lang="en-US" sz="2200" dirty="0"/>
              <a:t> </a:t>
            </a:r>
            <a:r>
              <a:rPr lang="en-US" sz="2200" dirty="0" err="1"/>
              <a:t>ushtarake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çdo</a:t>
            </a:r>
            <a:r>
              <a:rPr lang="en-US" sz="2200" dirty="0"/>
              <a:t> </a:t>
            </a:r>
            <a:r>
              <a:rPr lang="en-US" sz="2200" dirty="0" err="1"/>
              <a:t>cep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tokës</a:t>
            </a:r>
            <a:r>
              <a:rPr lang="en-US" sz="2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7106" y="58183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Çdo</a:t>
            </a:r>
            <a:r>
              <a:rPr lang="en-US" sz="2200" dirty="0"/>
              <a:t> </a:t>
            </a:r>
            <a:r>
              <a:rPr lang="en-US" sz="2200" dirty="0" err="1"/>
              <a:t>satelit</a:t>
            </a:r>
            <a:r>
              <a:rPr lang="en-US" sz="2200" dirty="0"/>
              <a:t> ka </a:t>
            </a:r>
            <a:r>
              <a:rPr lang="en-US" sz="2200" dirty="0" err="1"/>
              <a:t>veçoritë</a:t>
            </a:r>
            <a:r>
              <a:rPr lang="en-US" sz="2200" dirty="0"/>
              <a:t> e </a:t>
            </a:r>
            <a:r>
              <a:rPr lang="en-US" sz="2200" dirty="0" err="1"/>
              <a:t>tij</a:t>
            </a:r>
            <a:r>
              <a:rPr lang="en-US" sz="2200" dirty="0"/>
              <a:t> </a:t>
            </a:r>
            <a:r>
              <a:rPr lang="en-US" sz="2200" dirty="0" err="1"/>
              <a:t>në</a:t>
            </a:r>
            <a:r>
              <a:rPr lang="en-US" sz="2200" dirty="0"/>
              <a:t> </a:t>
            </a:r>
            <a:r>
              <a:rPr lang="en-US" sz="2200" dirty="0" err="1"/>
              <a:t>bazë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misionit</a:t>
            </a:r>
            <a:r>
              <a:rPr lang="en-US" sz="2200" dirty="0"/>
              <a:t> </a:t>
            </a:r>
            <a:r>
              <a:rPr lang="en-US" sz="2200" dirty="0" err="1"/>
              <a:t>që</a:t>
            </a:r>
            <a:r>
              <a:rPr lang="en-US" sz="2200" dirty="0"/>
              <a:t> </a:t>
            </a:r>
            <a:r>
              <a:rPr lang="en-US" sz="2200" dirty="0" err="1"/>
              <a:t>është</a:t>
            </a:r>
            <a:r>
              <a:rPr lang="en-US" sz="2200" dirty="0"/>
              <a:t> </a:t>
            </a:r>
            <a:r>
              <a:rPr lang="en-US" sz="2200" dirty="0" err="1"/>
              <a:t>lëshuar</a:t>
            </a:r>
            <a:r>
              <a:rPr lang="en-US" sz="2200" dirty="0"/>
              <a:t>. </a:t>
            </a:r>
            <a:r>
              <a:rPr lang="en-US" sz="2200" dirty="0" err="1"/>
              <a:t>Për</a:t>
            </a:r>
            <a:r>
              <a:rPr lang="en-US" sz="2200" dirty="0"/>
              <a:t> </a:t>
            </a:r>
            <a:r>
              <a:rPr lang="en-US" sz="2200" dirty="0" err="1"/>
              <a:t>shembull</a:t>
            </a:r>
            <a:r>
              <a:rPr lang="en-US" sz="2200" dirty="0"/>
              <a:t>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satelit</a:t>
            </a:r>
            <a:r>
              <a:rPr lang="en-US" sz="2200" dirty="0"/>
              <a:t> </a:t>
            </a:r>
            <a:r>
              <a:rPr lang="en-US" sz="2200" dirty="0" err="1"/>
              <a:t>që</a:t>
            </a:r>
            <a:r>
              <a:rPr lang="en-US" sz="2200" dirty="0"/>
              <a:t> </a:t>
            </a:r>
            <a:r>
              <a:rPr lang="en-US" sz="2200" dirty="0" err="1"/>
              <a:t>studion</a:t>
            </a:r>
            <a:r>
              <a:rPr lang="en-US" sz="2200" dirty="0"/>
              <a:t> </a:t>
            </a:r>
            <a:r>
              <a:rPr lang="en-US" sz="2200" dirty="0" err="1"/>
              <a:t>universin</a:t>
            </a:r>
            <a:r>
              <a:rPr lang="en-US" sz="2200" dirty="0"/>
              <a:t> ka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teleskop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458200" cy="609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  <a:p>
            <a:pPr marL="0" indent="0" algn="ctr">
              <a:lnSpc>
                <a:spcPct val="105000"/>
              </a:lnSpc>
              <a:spcBef>
                <a:spcPct val="0"/>
              </a:spcBef>
              <a:buNone/>
            </a:pPr>
            <a:r>
              <a:rPr lang="en-US" sz="10000" b="1" cap="all" spc="-50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SATELITËT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Satelitët</a:t>
            </a:r>
            <a:r>
              <a:rPr lang="en-US" sz="2000" dirty="0"/>
              <a:t> </a:t>
            </a:r>
            <a:r>
              <a:rPr lang="en-US" sz="2000" dirty="0" err="1"/>
              <a:t>hidhen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hapësirë</a:t>
            </a:r>
            <a:r>
              <a:rPr lang="en-US" sz="2000" dirty="0"/>
              <a:t> me </a:t>
            </a:r>
            <a:r>
              <a:rPr lang="en-US" sz="2000" dirty="0" err="1"/>
              <a:t>ndihmën</a:t>
            </a:r>
            <a:r>
              <a:rPr lang="en-US" sz="2000" dirty="0"/>
              <a:t> e </a:t>
            </a:r>
            <a:r>
              <a:rPr lang="en-US" sz="2000" dirty="0" err="1"/>
              <a:t>raketave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cilat</a:t>
            </a:r>
            <a:r>
              <a:rPr lang="en-US" sz="2000" dirty="0"/>
              <a:t> </a:t>
            </a:r>
            <a:r>
              <a:rPr lang="en-US" sz="2000" dirty="0" err="1"/>
              <a:t>pasi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lëshojnë</a:t>
            </a:r>
            <a:r>
              <a:rPr lang="en-US" sz="2000" dirty="0"/>
              <a:t> </a:t>
            </a:r>
            <a:r>
              <a:rPr lang="en-US" sz="2000" dirty="0" err="1"/>
              <a:t>ata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orbitë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oqean</a:t>
            </a:r>
            <a:r>
              <a:rPr lang="en-US" sz="2000" dirty="0"/>
              <a:t>. </a:t>
            </a:r>
            <a:r>
              <a:rPr lang="en-US" sz="2000" dirty="0" err="1"/>
              <a:t>Pasi</a:t>
            </a:r>
            <a:r>
              <a:rPr lang="en-US" sz="2000" dirty="0"/>
              <a:t> </a:t>
            </a:r>
            <a:r>
              <a:rPr lang="en-US" sz="2000" dirty="0" err="1"/>
              <a:t>hidhet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hapësirë</a:t>
            </a:r>
            <a:r>
              <a:rPr lang="en-US" sz="2000" dirty="0"/>
              <a:t>, </a:t>
            </a:r>
            <a:r>
              <a:rPr lang="en-US" sz="2000" dirty="0" err="1"/>
              <a:t>sateliti</a:t>
            </a:r>
            <a:r>
              <a:rPr lang="en-US" sz="2000" dirty="0"/>
              <a:t> </a:t>
            </a:r>
            <a:r>
              <a:rPr lang="en-US" sz="2000" dirty="0" err="1"/>
              <a:t>mund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qëndrojë</a:t>
            </a:r>
            <a:r>
              <a:rPr lang="en-US" sz="2000" dirty="0"/>
              <a:t> </a:t>
            </a:r>
            <a:r>
              <a:rPr lang="en-US" sz="2000" dirty="0" err="1"/>
              <a:t>aty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kohë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gjatë</a:t>
            </a:r>
            <a:r>
              <a:rPr lang="en-US" sz="2000" dirty="0"/>
              <a:t> pa </a:t>
            </a:r>
            <a:r>
              <a:rPr lang="en-US" sz="2000" dirty="0" err="1"/>
              <a:t>pasur</a:t>
            </a:r>
            <a:r>
              <a:rPr lang="en-US" sz="2000" dirty="0"/>
              <a:t> </a:t>
            </a:r>
            <a:r>
              <a:rPr lang="en-US" sz="2000" dirty="0" err="1"/>
              <a:t>nevojën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ndërhyrje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rregullime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Shumica</a:t>
            </a:r>
            <a:r>
              <a:rPr lang="en-US" sz="2000" dirty="0"/>
              <a:t> e </a:t>
            </a:r>
            <a:r>
              <a:rPr lang="en-US" sz="2000" dirty="0" err="1"/>
              <a:t>satelitëve</a:t>
            </a:r>
            <a:r>
              <a:rPr lang="en-US" sz="2000" dirty="0"/>
              <a:t> </a:t>
            </a:r>
            <a:r>
              <a:rPr lang="en-US" sz="2000" dirty="0" err="1"/>
              <a:t>janë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kontrolluar</a:t>
            </a:r>
            <a:r>
              <a:rPr lang="en-US" sz="2000" dirty="0"/>
              <a:t> </a:t>
            </a:r>
            <a:r>
              <a:rPr lang="en-US" sz="2000" dirty="0" err="1"/>
              <a:t>direkt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qendër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Tokë</a:t>
            </a:r>
            <a:r>
              <a:rPr lang="en-US" sz="2000" dirty="0"/>
              <a:t>. </a:t>
            </a:r>
            <a:r>
              <a:rPr lang="en-US" sz="2000" dirty="0" err="1"/>
              <a:t>Qendra</a:t>
            </a:r>
            <a:r>
              <a:rPr lang="en-US" sz="2000" dirty="0"/>
              <a:t> </a:t>
            </a:r>
            <a:r>
              <a:rPr lang="en-US" sz="2000" dirty="0" err="1"/>
              <a:t>komunikon</a:t>
            </a:r>
            <a:r>
              <a:rPr lang="en-US" sz="2000" dirty="0"/>
              <a:t> me </a:t>
            </a:r>
            <a:r>
              <a:rPr lang="en-US" sz="2000" dirty="0" err="1"/>
              <a:t>satelitin</a:t>
            </a:r>
            <a:r>
              <a:rPr lang="en-US" sz="2000" dirty="0"/>
              <a:t> </a:t>
            </a:r>
            <a:r>
              <a:rPr lang="en-US" sz="2000" dirty="0" err="1"/>
              <a:t>nëpërmjet</a:t>
            </a:r>
            <a:r>
              <a:rPr lang="en-US" sz="2000" dirty="0"/>
              <a:t> </a:t>
            </a:r>
            <a:r>
              <a:rPr lang="en-US" sz="2000" dirty="0" err="1"/>
              <a:t>radiove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Satelitët</a:t>
            </a:r>
            <a:r>
              <a:rPr lang="en-US" sz="2000" dirty="0"/>
              <a:t> </a:t>
            </a:r>
            <a:r>
              <a:rPr lang="en-US" sz="2000" dirty="0" err="1"/>
              <a:t>kanë</a:t>
            </a:r>
            <a:r>
              <a:rPr lang="en-US" sz="2000" dirty="0"/>
              <a:t> </a:t>
            </a:r>
            <a:r>
              <a:rPr lang="en-US" sz="2000" dirty="0" err="1"/>
              <a:t>panele</a:t>
            </a:r>
            <a:r>
              <a:rPr lang="en-US" sz="2000" dirty="0"/>
              <a:t> </a:t>
            </a:r>
            <a:r>
              <a:rPr lang="en-US" sz="2000" dirty="0" err="1"/>
              <a:t>diellore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cilat</a:t>
            </a:r>
            <a:r>
              <a:rPr lang="en-US" sz="2000" dirty="0"/>
              <a:t> </a:t>
            </a:r>
            <a:r>
              <a:rPr lang="en-US" sz="2000" dirty="0" err="1"/>
              <a:t>drejtohen</a:t>
            </a:r>
            <a:r>
              <a:rPr lang="en-US" sz="2000" dirty="0"/>
              <a:t> </a:t>
            </a:r>
            <a:r>
              <a:rPr lang="en-US" sz="2000" dirty="0" err="1"/>
              <a:t>gjithmonë</a:t>
            </a:r>
            <a:r>
              <a:rPr lang="en-US" sz="2000" dirty="0"/>
              <a:t> </a:t>
            </a:r>
            <a:r>
              <a:rPr lang="en-US" sz="2000" dirty="0" err="1"/>
              <a:t>andej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është</a:t>
            </a:r>
            <a:r>
              <a:rPr lang="en-US" sz="2000" dirty="0"/>
              <a:t> </a:t>
            </a:r>
            <a:r>
              <a:rPr lang="en-US" sz="2000" dirty="0" err="1"/>
              <a:t>dielli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cilat</a:t>
            </a:r>
            <a:r>
              <a:rPr lang="en-US" sz="2000" dirty="0"/>
              <a:t> </a:t>
            </a:r>
            <a:r>
              <a:rPr lang="en-US" sz="2000" dirty="0" err="1"/>
              <a:t>marrin</a:t>
            </a:r>
            <a:r>
              <a:rPr lang="en-US" sz="2000" dirty="0"/>
              <a:t> </a:t>
            </a:r>
            <a:r>
              <a:rPr lang="en-US" sz="2000" dirty="0" err="1"/>
              <a:t>energji</a:t>
            </a:r>
            <a:r>
              <a:rPr lang="en-US" sz="2000" dirty="0"/>
              <a:t> </a:t>
            </a:r>
            <a:r>
              <a:rPr lang="en-US" sz="2000" dirty="0" err="1"/>
              <a:t>ndërkohë</a:t>
            </a:r>
            <a:r>
              <a:rPr lang="en-US" sz="2000" dirty="0"/>
              <a:t> </a:t>
            </a:r>
            <a:r>
              <a:rPr lang="en-US" sz="2000" dirty="0" err="1"/>
              <a:t>që</a:t>
            </a:r>
            <a:r>
              <a:rPr lang="en-US" sz="2000" dirty="0"/>
              <a:t> </a:t>
            </a:r>
            <a:r>
              <a:rPr lang="en-US" sz="2000" dirty="0" err="1"/>
              <a:t>mbajnë</a:t>
            </a:r>
            <a:r>
              <a:rPr lang="en-US" sz="2000" dirty="0"/>
              <a:t> </a:t>
            </a:r>
            <a:r>
              <a:rPr lang="en-US" sz="2000" dirty="0" err="1"/>
              <a:t>edhe</a:t>
            </a:r>
            <a:r>
              <a:rPr lang="en-US" sz="2000" dirty="0"/>
              <a:t> </a:t>
            </a:r>
            <a:r>
              <a:rPr lang="en-US" sz="2000" dirty="0" err="1"/>
              <a:t>antenat</a:t>
            </a:r>
            <a:r>
              <a:rPr lang="en-US" sz="2000" dirty="0"/>
              <a:t> </a:t>
            </a:r>
            <a:r>
              <a:rPr lang="en-US" sz="2000" dirty="0" err="1"/>
              <a:t>gati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marrë</a:t>
            </a:r>
            <a:r>
              <a:rPr lang="en-US" sz="2000" dirty="0"/>
              <a:t> </a:t>
            </a:r>
            <a:r>
              <a:rPr lang="en-US" sz="2000" dirty="0" err="1"/>
              <a:t>sinjale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toka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shumicën</a:t>
            </a:r>
            <a:r>
              <a:rPr lang="en-US" sz="2000" dirty="0"/>
              <a:t> e </a:t>
            </a:r>
            <a:r>
              <a:rPr lang="en-US" sz="2000" dirty="0" err="1"/>
              <a:t>rasteve</a:t>
            </a:r>
            <a:r>
              <a:rPr lang="en-US" sz="2000" dirty="0"/>
              <a:t> </a:t>
            </a:r>
            <a:r>
              <a:rPr lang="en-US" sz="2000" dirty="0" err="1"/>
              <a:t>satelitët</a:t>
            </a:r>
            <a:r>
              <a:rPr lang="en-US" sz="2000" dirty="0"/>
              <a:t> </a:t>
            </a:r>
            <a:r>
              <a:rPr lang="en-US" sz="2000" dirty="0" err="1"/>
              <a:t>mund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riparohen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riprogramohen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toka</a:t>
            </a:r>
            <a:r>
              <a:rPr lang="en-US" sz="2000" dirty="0"/>
              <a:t>. </a:t>
            </a:r>
            <a:r>
              <a:rPr lang="en-US" sz="2000" dirty="0" err="1"/>
              <a:t>Nëse</a:t>
            </a:r>
            <a:r>
              <a:rPr lang="en-US" sz="2000" dirty="0"/>
              <a:t> </a:t>
            </a:r>
            <a:r>
              <a:rPr lang="en-US" sz="2000" dirty="0" err="1"/>
              <a:t>sateliti</a:t>
            </a:r>
            <a:r>
              <a:rPr lang="en-US" sz="2000" dirty="0"/>
              <a:t> </a:t>
            </a:r>
            <a:r>
              <a:rPr lang="en-US" sz="2000" dirty="0" err="1"/>
              <a:t>prishet</a:t>
            </a:r>
            <a:r>
              <a:rPr lang="en-US" sz="2000" dirty="0"/>
              <a:t> </a:t>
            </a:r>
            <a:r>
              <a:rPr lang="en-US" sz="2000" dirty="0" err="1"/>
              <a:t>apo</a:t>
            </a:r>
            <a:r>
              <a:rPr lang="en-US" sz="2000" dirty="0"/>
              <a:t> </a:t>
            </a:r>
            <a:r>
              <a:rPr lang="en-US" sz="2000" dirty="0" err="1"/>
              <a:t>jep</a:t>
            </a:r>
            <a:r>
              <a:rPr lang="en-US" sz="2000" dirty="0"/>
              <a:t> </a:t>
            </a:r>
            <a:r>
              <a:rPr lang="en-US" sz="2000" dirty="0" err="1"/>
              <a:t>sinjale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gabuara</a:t>
            </a:r>
            <a:r>
              <a:rPr lang="en-US" sz="2000" dirty="0"/>
              <a:t>,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toka</a:t>
            </a:r>
            <a:r>
              <a:rPr lang="en-US" sz="2000" dirty="0"/>
              <a:t>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mund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marrë</a:t>
            </a:r>
            <a:r>
              <a:rPr lang="en-US" sz="2000" dirty="0"/>
              <a:t> </a:t>
            </a:r>
            <a:r>
              <a:rPr lang="en-US" sz="2000" dirty="0" err="1"/>
              <a:t>komanda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fikur</a:t>
            </a:r>
            <a:r>
              <a:rPr lang="en-US" sz="2000" dirty="0"/>
              <a:t>.</a:t>
            </a:r>
          </a:p>
          <a:p>
            <a:r>
              <a:rPr lang="en-US" sz="2000" dirty="0"/>
              <a:t>Forma e </a:t>
            </a:r>
            <a:r>
              <a:rPr lang="en-US" sz="2000" dirty="0" err="1"/>
              <a:t>orbitës</a:t>
            </a:r>
            <a:r>
              <a:rPr lang="en-US" sz="2000" dirty="0"/>
              <a:t> </a:t>
            </a:r>
            <a:r>
              <a:rPr lang="en-US" sz="2000" dirty="0" err="1"/>
              <a:t>së</a:t>
            </a:r>
            <a:r>
              <a:rPr lang="en-US" sz="2000" dirty="0"/>
              <a:t> </a:t>
            </a:r>
            <a:r>
              <a:rPr lang="en-US" sz="2000" dirty="0" err="1"/>
              <a:t>tyre</a:t>
            </a:r>
            <a:r>
              <a:rPr lang="en-US" sz="2000" dirty="0"/>
              <a:t> </a:t>
            </a:r>
            <a:r>
              <a:rPr lang="en-US" sz="2000" dirty="0" err="1"/>
              <a:t>mund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jetë</a:t>
            </a:r>
            <a:r>
              <a:rPr lang="en-US" sz="2000" dirty="0"/>
              <a:t> </a:t>
            </a:r>
            <a:r>
              <a:rPr lang="en-US" sz="2000" dirty="0" err="1"/>
              <a:t>rrethore</a:t>
            </a:r>
            <a:r>
              <a:rPr lang="en-US" sz="2000" dirty="0"/>
              <a:t>, </a:t>
            </a:r>
            <a:r>
              <a:rPr lang="en-US" sz="2000" dirty="0" err="1"/>
              <a:t>eliptike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varësi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misionit</a:t>
            </a:r>
            <a:r>
              <a:rPr lang="en-US" sz="2000" dirty="0"/>
              <a:t> </a:t>
            </a:r>
            <a:r>
              <a:rPr lang="en-US" sz="2000" dirty="0" err="1"/>
              <a:t>ose</a:t>
            </a:r>
            <a:r>
              <a:rPr lang="en-US" sz="2000" dirty="0"/>
              <a:t> e </a:t>
            </a:r>
            <a:r>
              <a:rPr lang="en-US" sz="2000" dirty="0" err="1"/>
              <a:t>ndryshueshme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Shpejtësia</a:t>
            </a:r>
            <a:r>
              <a:rPr lang="en-US" sz="2000" dirty="0"/>
              <a:t> e </a:t>
            </a:r>
            <a:r>
              <a:rPr lang="en-US" sz="2000" dirty="0" err="1"/>
              <a:t>rrotullimit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tyre</a:t>
            </a:r>
            <a:r>
              <a:rPr lang="en-US" sz="2000" dirty="0"/>
              <a:t> </a:t>
            </a:r>
            <a:r>
              <a:rPr lang="en-US" sz="2000" dirty="0" err="1"/>
              <a:t>është</a:t>
            </a:r>
            <a:r>
              <a:rPr lang="en-US" sz="2000" dirty="0"/>
              <a:t> e </a:t>
            </a:r>
            <a:r>
              <a:rPr lang="en-US" sz="2000" dirty="0" err="1"/>
              <a:t>ndryshme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ka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satelitë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cilët</a:t>
            </a:r>
            <a:r>
              <a:rPr lang="en-US" sz="2000" dirty="0"/>
              <a:t> </a:t>
            </a:r>
            <a:r>
              <a:rPr lang="en-US" sz="2000" dirty="0" err="1"/>
              <a:t>kanë</a:t>
            </a:r>
            <a:r>
              <a:rPr lang="en-US" sz="2000" dirty="0"/>
              <a:t> </a:t>
            </a:r>
            <a:r>
              <a:rPr lang="en-US" sz="2000" dirty="0" err="1"/>
              <a:t>shpejtësi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barabartë</a:t>
            </a:r>
            <a:r>
              <a:rPr lang="en-US" sz="2000" dirty="0"/>
              <a:t> me </a:t>
            </a:r>
            <a:r>
              <a:rPr lang="en-US" sz="2000" dirty="0" err="1"/>
              <a:t>shpejtësinë</a:t>
            </a:r>
            <a:r>
              <a:rPr lang="en-US" sz="2000" dirty="0"/>
              <a:t> e </a:t>
            </a:r>
            <a:r>
              <a:rPr lang="en-US" sz="2000" dirty="0" err="1"/>
              <a:t>rrotullimit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Tokës</a:t>
            </a:r>
            <a:r>
              <a:rPr lang="en-US" sz="2000" dirty="0"/>
              <a:t> </a:t>
            </a:r>
            <a:r>
              <a:rPr lang="en-US" sz="2000" dirty="0" err="1"/>
              <a:t>rreth</a:t>
            </a:r>
            <a:r>
              <a:rPr lang="en-US" sz="2000" dirty="0"/>
              <a:t> </a:t>
            </a:r>
            <a:r>
              <a:rPr lang="en-US" sz="2000" dirty="0" err="1"/>
              <a:t>vetes</a:t>
            </a:r>
            <a:r>
              <a:rPr lang="en-US" sz="2000" dirty="0"/>
              <a:t>. Ata duke u </a:t>
            </a:r>
            <a:r>
              <a:rPr lang="en-US" sz="2000" dirty="0" err="1"/>
              <a:t>rrotulluar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drejtimin</a:t>
            </a:r>
            <a:r>
              <a:rPr lang="en-US" sz="2000" dirty="0"/>
              <a:t> e </a:t>
            </a:r>
            <a:r>
              <a:rPr lang="en-US" sz="2000" dirty="0" err="1"/>
              <a:t>rrotullimit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Tokës</a:t>
            </a:r>
            <a:r>
              <a:rPr lang="en-US" sz="2000" dirty="0"/>
              <a:t> </a:t>
            </a:r>
            <a:r>
              <a:rPr lang="en-US" sz="2000" dirty="0" err="1"/>
              <a:t>rreth</a:t>
            </a:r>
            <a:r>
              <a:rPr lang="en-US" sz="2000" dirty="0"/>
              <a:t> </a:t>
            </a:r>
            <a:r>
              <a:rPr lang="en-US" sz="2000" dirty="0" err="1"/>
              <a:t>vetes</a:t>
            </a:r>
            <a:r>
              <a:rPr lang="en-US" sz="2000" dirty="0"/>
              <a:t> </a:t>
            </a:r>
            <a:r>
              <a:rPr lang="en-US" sz="2000" dirty="0" err="1"/>
              <a:t>qëndrojnë</a:t>
            </a:r>
            <a:r>
              <a:rPr lang="en-US" sz="2000" dirty="0"/>
              <a:t> </a:t>
            </a:r>
            <a:r>
              <a:rPr lang="en-US" sz="2000" dirty="0" err="1"/>
              <a:t>mbi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njëjtin</a:t>
            </a:r>
            <a:r>
              <a:rPr lang="en-US" sz="2000" dirty="0"/>
              <a:t> </a:t>
            </a:r>
            <a:r>
              <a:rPr lang="en-US" sz="2000" dirty="0" err="1"/>
              <a:t>pozicion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lidhje</a:t>
            </a:r>
            <a:r>
              <a:rPr lang="en-US" sz="2000" dirty="0"/>
              <a:t> me </a:t>
            </a:r>
            <a:r>
              <a:rPr lang="en-US" sz="2000" dirty="0" err="1"/>
              <a:t>sipërfaqen</a:t>
            </a:r>
            <a:r>
              <a:rPr lang="en-US" sz="2000" dirty="0"/>
              <a:t> e </a:t>
            </a:r>
            <a:r>
              <a:rPr lang="en-US" sz="2000" dirty="0" err="1"/>
              <a:t>Tokës</a:t>
            </a:r>
            <a:r>
              <a:rPr lang="en-US" sz="2000" dirty="0"/>
              <a:t>. </a:t>
            </a:r>
            <a:r>
              <a:rPr lang="en-US" sz="2000" dirty="0" err="1"/>
              <a:t>Mijëra</a:t>
            </a:r>
            <a:r>
              <a:rPr lang="en-US" sz="2000" dirty="0"/>
              <a:t> </a:t>
            </a:r>
            <a:r>
              <a:rPr lang="en-US" sz="2000" dirty="0" err="1"/>
              <a:t>sinjale</a:t>
            </a:r>
            <a:r>
              <a:rPr lang="en-US" sz="2000" dirty="0"/>
              <a:t> </a:t>
            </a:r>
            <a:r>
              <a:rPr lang="en-US" sz="2000" dirty="0" err="1"/>
              <a:t>dërgojnë</a:t>
            </a:r>
            <a:r>
              <a:rPr lang="en-US" sz="2000" dirty="0"/>
              <a:t> </a:t>
            </a:r>
            <a:r>
              <a:rPr lang="en-US" sz="2000" dirty="0" err="1"/>
              <a:t>këta</a:t>
            </a:r>
            <a:r>
              <a:rPr lang="en-US" sz="2000" dirty="0"/>
              <a:t> </a:t>
            </a:r>
            <a:r>
              <a:rPr lang="en-US" sz="2000" dirty="0" err="1"/>
              <a:t>satelitë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tokë</a:t>
            </a:r>
            <a:r>
              <a:rPr lang="en-US" sz="2000" dirty="0"/>
              <a:t>, duke </a:t>
            </a:r>
            <a:r>
              <a:rPr lang="en-US" sz="2000" dirty="0" err="1"/>
              <a:t>lehtësuar</a:t>
            </a:r>
            <a:r>
              <a:rPr lang="en-US" sz="2000" dirty="0"/>
              <a:t> </a:t>
            </a:r>
            <a:r>
              <a:rPr lang="en-US" sz="2000" dirty="0" err="1"/>
              <a:t>jetesën</a:t>
            </a:r>
            <a:r>
              <a:rPr lang="en-US" sz="2000" dirty="0"/>
              <a:t> e </a:t>
            </a:r>
            <a:r>
              <a:rPr lang="en-US" sz="2000" dirty="0" err="1"/>
              <a:t>çdo</a:t>
            </a:r>
            <a:r>
              <a:rPr lang="en-US" sz="2000" dirty="0"/>
              <a:t> </a:t>
            </a:r>
            <a:r>
              <a:rPr lang="en-US" sz="2000" dirty="0" err="1"/>
              <a:t>njërit</a:t>
            </a:r>
            <a:r>
              <a:rPr lang="en-US" sz="2000" dirty="0"/>
              <a:t> </a:t>
            </a:r>
            <a:r>
              <a:rPr lang="en-US" sz="2000" dirty="0" err="1"/>
              <a:t>prej</a:t>
            </a:r>
            <a:r>
              <a:rPr lang="en-US" sz="2000" dirty="0"/>
              <a:t> </a:t>
            </a:r>
            <a:r>
              <a:rPr lang="en-US" sz="2000" dirty="0" err="1"/>
              <a:t>nesh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-76200"/>
            <a:ext cx="7772400" cy="838201"/>
          </a:xfrm>
        </p:spPr>
        <p:txBody>
          <a:bodyPr>
            <a:normAutofit/>
          </a:bodyPr>
          <a:lstStyle/>
          <a:p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Sistemet</a:t>
            </a:r>
            <a:r>
              <a:rPr lang="en-US" sz="32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all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teledetektive</a:t>
            </a:r>
            <a:endParaRPr lang="en-US" sz="3200" b="1" cap="all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LANDSAT-1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lëshua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hapësire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1972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NASA.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Landsat-1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pasuar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Landsat-2.3.4….8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9.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quajtën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misione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Landsatit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Instrumeti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MSS ( Multi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Spektral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Scanner),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skaner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pasqyre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lëkundese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Rezulucioni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ndaj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80m.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lansimi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sot jane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8 million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https://airandspace.si.edu/exhibitions/looking-at-earth/online/images/LE311L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895600"/>
            <a:ext cx="2743200" cy="38862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4/4f/Landsat5.jpg/260px-Landsa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2476500" cy="1800225"/>
          </a:xfrm>
          <a:prstGeom prst="rect">
            <a:avLst/>
          </a:prstGeom>
          <a:noFill/>
        </p:spPr>
      </p:pic>
      <p:pic>
        <p:nvPicPr>
          <p:cNvPr id="1032" name="Picture 8" descr="http://landsat.gsfc.nasa.gov/wp-content/uploads/2012/12/landsat7_orbi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95600"/>
            <a:ext cx="3581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4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522" y="685800"/>
            <a:ext cx="3257790" cy="1142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Sot ne </a:t>
            </a:r>
            <a:r>
              <a:rPr lang="en-US" sz="2200" dirty="0" err="1">
                <a:solidFill>
                  <a:schemeClr val="tx1"/>
                </a:solidFill>
              </a:rPr>
              <a:t>operim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eshte</a:t>
            </a:r>
            <a:r>
              <a:rPr lang="en-US" sz="2200" dirty="0">
                <a:solidFill>
                  <a:schemeClr val="tx1"/>
                </a:solidFill>
              </a:rPr>
              <a:t> Landsat 9, I </a:t>
            </a:r>
            <a:r>
              <a:rPr lang="en-US" sz="2200" dirty="0" err="1">
                <a:solidFill>
                  <a:schemeClr val="tx1"/>
                </a:solidFill>
              </a:rPr>
              <a:t>cili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eshte</a:t>
            </a:r>
            <a:r>
              <a:rPr lang="en-US" sz="2200" dirty="0">
                <a:solidFill>
                  <a:schemeClr val="tx1"/>
                </a:solidFill>
              </a:rPr>
              <a:t> I </a:t>
            </a:r>
            <a:r>
              <a:rPr lang="en-US" sz="2200" dirty="0" err="1">
                <a:solidFill>
                  <a:schemeClr val="tx1"/>
                </a:solidFill>
              </a:rPr>
              <a:t>hedhur</a:t>
            </a:r>
            <a:r>
              <a:rPr lang="en-US" sz="2200" dirty="0">
                <a:solidFill>
                  <a:schemeClr val="tx1"/>
                </a:solidFill>
              </a:rPr>
              <a:t> ne </a:t>
            </a:r>
            <a:r>
              <a:rPr lang="en-US" sz="2200" dirty="0" err="1">
                <a:solidFill>
                  <a:schemeClr val="tx1"/>
                </a:solidFill>
              </a:rPr>
              <a:t>hapsire</a:t>
            </a:r>
            <a:r>
              <a:rPr lang="en-US" sz="2200" dirty="0">
                <a:solidFill>
                  <a:schemeClr val="tx1"/>
                </a:solidFill>
              </a:rPr>
              <a:t> ne </a:t>
            </a:r>
            <a:r>
              <a:rPr lang="en-US" sz="2200" dirty="0" err="1">
                <a:solidFill>
                  <a:schemeClr val="tx1"/>
                </a:solidFill>
              </a:rPr>
              <a:t>vitin</a:t>
            </a:r>
            <a:r>
              <a:rPr lang="en-US" sz="2200" dirty="0">
                <a:solidFill>
                  <a:schemeClr val="tx1"/>
                </a:solidFill>
              </a:rPr>
              <a:t> 2021.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62BE2-093F-6D67-B5DB-95B34C3D52A2}"/>
              </a:ext>
            </a:extLst>
          </p:cNvPr>
          <p:cNvSpPr txBox="1"/>
          <p:nvPr/>
        </p:nvSpPr>
        <p:spPr>
          <a:xfrm>
            <a:off x="2514600" y="622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spc="-50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Sistemet</a:t>
            </a:r>
            <a:r>
              <a:rPr lang="en-US" sz="3200" b="1" cap="all" spc="-50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cap="all" spc="-50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teledetektive</a:t>
            </a:r>
            <a:endParaRPr lang="en-US" sz="3200" b="1" cap="all" spc="-50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0C8150-A7A1-8509-BE90-5B39AC65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" y="2012703"/>
            <a:ext cx="4923189" cy="39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941F09-C82C-4B42-3B77-9B276317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11" y="1129054"/>
            <a:ext cx="4077177" cy="22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ndsat data is U.S. archive">
            <a:extLst>
              <a:ext uri="{FF2B5EF4-FFF2-40B4-BE49-F238E27FC236}">
                <a16:creationId xmlns:a16="http://schemas.microsoft.com/office/drawing/2014/main" id="{7076666E-004D-4BEC-8251-D1B39F86C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68" y="3440078"/>
            <a:ext cx="3471862" cy="28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122287"/>
            <a:ext cx="7620000" cy="11010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tjetër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satelit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lëshua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hapësirë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vitin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1986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SPOT-1,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pastaj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Spot-2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vitin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1990, Spot-3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vitin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1993 duke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hap pas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përmirësuara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052371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Misionet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vazhduar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paralelisht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Landsatin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257" y="25908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SPOT 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lançua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shkurt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1986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sukses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nëntor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2003,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hodh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Instrumenti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siguronte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optike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rezolucion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zonë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SPOT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lançua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janar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1990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funksionoi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sukses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derisa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hodh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korrik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2009.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Instrumenti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ofronte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optike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rezolucion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zonë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SPOT 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lançua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shtator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1993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funksionoi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vjet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përpara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pësonte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mosfunksionim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stabilizues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nëntor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1996.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Instrumenti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HRV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ofronte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optike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rezolucion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zonë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540EF-C5C0-7DF9-794D-1C7B13EE486B}"/>
              </a:ext>
            </a:extLst>
          </p:cNvPr>
          <p:cNvSpPr txBox="1"/>
          <p:nvPr/>
        </p:nvSpPr>
        <p:spPr>
          <a:xfrm>
            <a:off x="2438400" y="333126"/>
            <a:ext cx="4637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spc="-50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Sistemet</a:t>
            </a:r>
            <a:r>
              <a:rPr lang="en-US" sz="3200" b="1" cap="all" spc="-50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cap="all" spc="-50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teledetektive</a:t>
            </a:r>
            <a:endParaRPr lang="en-US" sz="3200" b="1" cap="all" spc="-50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506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60975"/>
            <a:ext cx="79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SPOT 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lançua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 mars 1998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funksionoi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sukses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tërhoq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qershor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HRVIR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optike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rezolucion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zonë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SPOT 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lëshua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sukses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mars 2015.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çifteve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stereo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modelimin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SPOT 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lançua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2012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bashkua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SPOT 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konstilacion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siguron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vazhdimësi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rezolucion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shtrirje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2024. 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NAOMI.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SPOT 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lançua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qershor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sukses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mars 2023. SPOT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konstelacion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SPOT 6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siguruar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vazhdimësinë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rezolucion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shtrirje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Gjithashtu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NAOMI.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Spot I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shërbyer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konkurent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Landsatit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zhvillimit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teknologjisë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themelimit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token.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540EF-C5C0-7DF9-794D-1C7B13EE486B}"/>
              </a:ext>
            </a:extLst>
          </p:cNvPr>
          <p:cNvSpPr txBox="1"/>
          <p:nvPr/>
        </p:nvSpPr>
        <p:spPr>
          <a:xfrm>
            <a:off x="2362200" y="76200"/>
            <a:ext cx="4637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spc="-50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Sistemet</a:t>
            </a:r>
            <a:r>
              <a:rPr lang="en-US" sz="3200" b="1" cap="all" spc="-50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cap="all" spc="-50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teledetektive</a:t>
            </a:r>
            <a:endParaRPr lang="en-US" sz="3200" b="1" cap="all" spc="-50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EE394-4FAA-467D-BCFF-F50A8D2CF0B5}"/>
              </a:ext>
            </a:extLst>
          </p:cNvPr>
          <p:cNvSpPr/>
          <p:nvPr/>
        </p:nvSpPr>
        <p:spPr>
          <a:xfrm>
            <a:off x="384901" y="5332274"/>
            <a:ext cx="51776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HRV (High Resolution Visible)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HRVIR (High-Resolution Visible and InfraRed)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HRG (High-Resolution Geometric)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HRS (High-Resolution Stereoscopic)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POT-2">
            <a:extLst>
              <a:ext uri="{FF2B5EF4-FFF2-40B4-BE49-F238E27FC236}">
                <a16:creationId xmlns:a16="http://schemas.microsoft.com/office/drawing/2014/main" id="{463718A8-7B4D-4BCA-8B64-DD9B68F5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51854"/>
            <a:ext cx="2833528" cy="21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645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2063</Words>
  <Application>Microsoft Office PowerPoint</Application>
  <PresentationFormat>On-screen Show (4:3)</PresentationFormat>
  <Paragraphs>103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VËZHGIMET E LARGËTA</vt:lpstr>
      <vt:lpstr>SATELITËT? </vt:lpstr>
      <vt:lpstr>PowerPoint Presentation</vt:lpstr>
      <vt:lpstr>PowerPoint Presentation</vt:lpstr>
      <vt:lpstr>PowerPoint Presentation</vt:lpstr>
      <vt:lpstr>Sistemet teledetektive</vt:lpstr>
      <vt:lpstr>PowerPoint Presentation</vt:lpstr>
      <vt:lpstr>PowerPoint Presentation</vt:lpstr>
      <vt:lpstr>PowerPoint Presentation</vt:lpstr>
      <vt:lpstr>Dobitë e Remote Sensing</vt:lpstr>
      <vt:lpstr>Aplikacionet e të dhënave të largëta sensing</vt:lpstr>
      <vt:lpstr>Aplikacionet e te dhenave te largeta sensing</vt:lpstr>
      <vt:lpstr>Ku gjejnë përdorim në gjeodezi imazhet satelitore? </vt:lpstr>
      <vt:lpstr>Gjeodezia Sensing</vt:lpstr>
      <vt:lpstr>Gjeodezia Sensing</vt:lpstr>
      <vt:lpstr>Gjeodezia Sensing</vt:lpstr>
      <vt:lpstr>Akustika dhe Afer-akustika</vt:lpstr>
      <vt:lpstr>PËrpunimi i tË dhËnave</vt:lpstr>
      <vt:lpstr>Korrigjimi topografik</vt:lpstr>
      <vt:lpstr>Bandat</vt:lpstr>
      <vt:lpstr>ESE-Spektri elektromagnetik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VËZHGIMET E LARGËTA</dc:title>
  <dc:creator>ASUS</dc:creator>
  <cp:lastModifiedBy>dell</cp:lastModifiedBy>
  <cp:revision>149</cp:revision>
  <dcterms:created xsi:type="dcterms:W3CDTF">2013-10-27T18:09:06Z</dcterms:created>
  <dcterms:modified xsi:type="dcterms:W3CDTF">2024-10-11T13:48:57Z</dcterms:modified>
</cp:coreProperties>
</file>