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sldIdLst>
    <p:sldId id="294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32" autoAdjust="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42D94-7D9B-4FA4-8F60-A9577405C0DE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875C6-7842-42AB-963F-6DDEA8D3C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62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2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9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2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50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40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47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17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68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1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1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0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13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8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7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0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2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5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966F441-516A-4F71-9331-E2B6E81D50EA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F27FF9C-2380-4FFE-B8BE-50A3235B6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6B5EF-507D-124B-ED05-901FE6E6E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012" y="1472681"/>
            <a:ext cx="10018713" cy="3124201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Kerkesat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detyres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ruhet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(download)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nje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imazh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satelitor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platforma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USGS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Landasat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8) ne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periudha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ndryshme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kohore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detektohen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paku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veçori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imazhin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perzgjedhur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Veçorit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detektuara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vektorizohen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krijohen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elemente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simbologjise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 to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behet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krijimi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kompositave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bandave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imazhin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perzgjedhur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behet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analizimi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midis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imazheve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satelitore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perzgjedhura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periudha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ndryshme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kohore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D22FB8-B8ED-838B-396F-42EF1F56FB70}"/>
              </a:ext>
            </a:extLst>
          </p:cNvPr>
          <p:cNvSpPr txBox="1"/>
          <p:nvPr/>
        </p:nvSpPr>
        <p:spPr>
          <a:xfrm>
            <a:off x="3235390" y="631762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Detyre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5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2383</TotalTime>
  <Words>78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Parallax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Fitore Bajrami</dc:creator>
  <cp:lastModifiedBy>Fitore Bajrami</cp:lastModifiedBy>
  <cp:revision>98</cp:revision>
  <dcterms:created xsi:type="dcterms:W3CDTF">2023-11-21T11:21:54Z</dcterms:created>
  <dcterms:modified xsi:type="dcterms:W3CDTF">2023-12-20T09:11:37Z</dcterms:modified>
</cp:coreProperties>
</file>