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7" autoAdjust="0"/>
  </p:normalViewPr>
  <p:slideViewPr>
    <p:cSldViewPr snapToGrid="0">
      <p:cViewPr varScale="1">
        <p:scale>
          <a:sx n="81" d="100"/>
          <a:sy n="81" d="100"/>
        </p:scale>
        <p:origin x="7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12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4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6FD9-FF4D-89D3-5525-3EED74D8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6FFA-8CDC-CA31-1B96-62CCFB02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8951-AFB7-51DB-38F2-19EFC675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5FAE-E168-913B-0D61-9F0E83B6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C3AA-E757-B4D9-781E-4B5E9624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0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23" y="24781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Teoria e </a:t>
            </a:r>
            <a:r>
              <a:rPr lang="en-US" sz="3600" dirty="0" err="1"/>
              <a:t>barazimt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matjeve</a:t>
            </a:r>
            <a:r>
              <a:rPr lang="en-US" sz="3600" dirty="0"/>
              <a:t> </a:t>
            </a:r>
            <a:r>
              <a:rPr lang="en-US" sz="3600" dirty="0" err="1"/>
              <a:t>terthore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88FA7-7902-71C9-A60B-5B620A3B3A31}"/>
              </a:ext>
            </a:extLst>
          </p:cNvPr>
          <p:cNvSpPr txBox="1"/>
          <p:nvPr/>
        </p:nvSpPr>
        <p:spPr>
          <a:xfrm>
            <a:off x="3096706" y="1818530"/>
            <a:ext cx="61368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Llojet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465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1" y="29718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Formimi</a:t>
            </a:r>
            <a:r>
              <a:rPr lang="en-US" sz="3600" dirty="0"/>
              <a:t> I </a:t>
            </a:r>
            <a:r>
              <a:rPr lang="en-US" sz="3600" dirty="0" err="1"/>
              <a:t>antareve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lire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/>
              <p:nvPr/>
            </p:nvSpPr>
            <p:spPr>
              <a:xfrm>
                <a:off x="1306830" y="1100625"/>
                <a:ext cx="8210550" cy="5681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Marim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antareve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lire: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perfundimtare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fund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30" y="1100625"/>
                <a:ext cx="8210550" cy="5681042"/>
              </a:xfrm>
              <a:prstGeom prst="rect">
                <a:avLst/>
              </a:prstGeom>
              <a:blipFill>
                <a:blip r:embed="rId2"/>
                <a:stretch>
                  <a:fillRect l="-594" t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83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4" y="192578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ESE- </a:t>
            </a:r>
            <a:r>
              <a:rPr lang="en-US" sz="3600" dirty="0" err="1"/>
              <a:t>Matjet</a:t>
            </a:r>
            <a:r>
              <a:rPr lang="en-US" sz="3600" dirty="0"/>
              <a:t> e </a:t>
            </a:r>
            <a:r>
              <a:rPr lang="en-US" sz="3600" dirty="0" err="1"/>
              <a:t>dyfishta</a:t>
            </a:r>
            <a:r>
              <a:rPr lang="en-US" sz="3600" dirty="0"/>
              <a:t> ne </a:t>
            </a:r>
            <a:r>
              <a:rPr lang="en-US" sz="3600" dirty="0" err="1"/>
              <a:t>rrjetin</a:t>
            </a:r>
            <a:r>
              <a:rPr lang="en-US" sz="3600" dirty="0"/>
              <a:t> e </a:t>
            </a:r>
            <a:r>
              <a:rPr lang="en-US" sz="3600" dirty="0" err="1"/>
              <a:t>nivelimit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011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23" y="24781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Teoria e </a:t>
            </a:r>
            <a:r>
              <a:rPr lang="en-US" sz="3600" dirty="0" err="1"/>
              <a:t>barazimt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matjeve</a:t>
            </a:r>
            <a:r>
              <a:rPr lang="en-US" sz="3600" dirty="0"/>
              <a:t> </a:t>
            </a:r>
            <a:r>
              <a:rPr lang="en-US" sz="3600" dirty="0" err="1"/>
              <a:t>terthore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88FA7-7902-71C9-A60B-5B620A3B3A31}"/>
                  </a:ext>
                </a:extLst>
              </p:cNvPr>
              <p:cNvSpPr txBox="1"/>
              <p:nvPr/>
            </p:nvSpPr>
            <p:spPr>
              <a:xfrm>
                <a:off x="867266" y="1443841"/>
                <a:ext cx="6105197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Rasti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pike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trigonometrike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prerjen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veteme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vizuarave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jashtme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prerje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vizurave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brendshme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Gjthashtu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caktimi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lineare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keto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raste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terren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paraqiten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elemte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tjra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β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gjatesia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shenojme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,………..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Keto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pas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Madhesi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vogel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shuma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kuadrateve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ketyre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jete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minimale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([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vv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]=min).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pergjithshem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midis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madhesive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b="0" dirty="0"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Detyra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x ,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y,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z, </a:t>
                </a:r>
                <a:r>
                  <a:rPr lang="el-GR" dirty="0"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88FA7-7902-71C9-A60B-5B620A3B3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66" y="1443841"/>
                <a:ext cx="6105197" cy="4247317"/>
              </a:xfrm>
              <a:prstGeom prst="rect">
                <a:avLst/>
              </a:prstGeom>
              <a:blipFill>
                <a:blip r:embed="rId2"/>
                <a:stretch>
                  <a:fillRect l="-798" t="-861" r="-399" b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E1F4E57-5CBA-E46D-9729-A4180D6D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463" y="1696825"/>
            <a:ext cx="3932778" cy="36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57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Teoria e </a:t>
            </a:r>
            <a:r>
              <a:rPr lang="en-US" sz="3600" dirty="0" err="1"/>
              <a:t>barazimt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matjeve</a:t>
            </a:r>
            <a:r>
              <a:rPr lang="en-US" sz="3600" dirty="0"/>
              <a:t> </a:t>
            </a:r>
            <a:r>
              <a:rPr lang="en-US" sz="3600" dirty="0" err="1"/>
              <a:t>terthore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AD2DC4-5822-4CB4-2B43-FF6C01C7864B}"/>
                  </a:ext>
                </a:extLst>
              </p:cNvPr>
              <p:cNvSpPr txBox="1"/>
              <p:nvPr/>
            </p:nvSpPr>
            <p:spPr>
              <a:xfrm>
                <a:off x="1093461" y="970117"/>
                <a:ext cx="9153475" cy="446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Atehere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b="0" dirty="0">
                  <a:cs typeface="Arial" panose="020B0604020202020204" pitchFamily="34" charset="0"/>
                </a:endParaRPr>
              </a:p>
              <a:p>
                <a:endParaRPr lang="en-US" dirty="0"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supozimin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i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jane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lineare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linearizimi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zhvillimin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ketij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serine Taylor.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arritur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kopenzimeve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gjetur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derivatet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parciale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funksionit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b="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Perkatesisht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pergjithshme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keto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zevendesime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;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;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AD2DC4-5822-4CB4-2B43-FF6C01C78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61" y="970117"/>
                <a:ext cx="9153475" cy="4464107"/>
              </a:xfrm>
              <a:prstGeom prst="rect">
                <a:avLst/>
              </a:prstGeom>
              <a:blipFill>
                <a:blip r:embed="rId2"/>
                <a:stretch>
                  <a:fillRect l="-533" t="-683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67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23" y="24781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Teoria e </a:t>
            </a:r>
            <a:r>
              <a:rPr lang="en-US" sz="3600" dirty="0" err="1"/>
              <a:t>barazimt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matjeve</a:t>
            </a:r>
            <a:r>
              <a:rPr lang="en-US" sz="3600" dirty="0"/>
              <a:t> </a:t>
            </a:r>
            <a:r>
              <a:rPr lang="en-US" sz="3600" dirty="0" err="1"/>
              <a:t>terthore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88FA7-7902-71C9-A60B-5B620A3B3A31}"/>
                  </a:ext>
                </a:extLst>
              </p:cNvPr>
              <p:cNvSpPr txBox="1"/>
              <p:nvPr/>
            </p:nvSpPr>
            <p:spPr>
              <a:xfrm>
                <a:off x="1277332" y="1399775"/>
                <a:ext cx="6136848" cy="4247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= ” e </a:t>
                </a:r>
                <a:r>
                  <a:rPr lang="en-US" dirty="0" err="1"/>
                  <a:t>perafersishme</a:t>
                </a:r>
                <a:r>
                  <a:rPr lang="en-US" dirty="0"/>
                  <a:t> minus e  </a:t>
                </a:r>
                <a:r>
                  <a:rPr lang="en-US" dirty="0" err="1"/>
                  <a:t>matur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çdo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Praktikisht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çdo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perbehet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koeficienteve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para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anetareve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lire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………………………………………….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88FA7-7902-71C9-A60B-5B620A3B3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32" y="1399775"/>
                <a:ext cx="6136848" cy="4247317"/>
              </a:xfrm>
              <a:prstGeom prst="rect">
                <a:avLst/>
              </a:prstGeom>
              <a:blipFill>
                <a:blip r:embed="rId2"/>
                <a:stretch>
                  <a:fillRect l="-895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36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056" y="127107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Formimi</a:t>
            </a:r>
            <a:r>
              <a:rPr lang="en-US" sz="3600" dirty="0"/>
              <a:t> I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kompenzimeve</a:t>
            </a:r>
            <a:r>
              <a:rPr lang="en-US" sz="3600" dirty="0"/>
              <a:t> per </a:t>
            </a:r>
            <a:r>
              <a:rPr lang="en-US" sz="3600" dirty="0" err="1"/>
              <a:t>vizura</a:t>
            </a:r>
            <a:r>
              <a:rPr lang="en-US" sz="3600" dirty="0"/>
              <a:t> (</a:t>
            </a:r>
            <a:r>
              <a:rPr lang="en-US" sz="3600" dirty="0" err="1"/>
              <a:t>drejtime</a:t>
            </a:r>
            <a:r>
              <a:rPr lang="en-US" sz="36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88FA7-7902-71C9-A60B-5B620A3B3A31}"/>
                  </a:ext>
                </a:extLst>
              </p:cNvPr>
              <p:cNvSpPr txBox="1"/>
              <p:nvPr/>
            </p:nvSpPr>
            <p:spPr>
              <a:xfrm>
                <a:off x="584056" y="1234067"/>
                <a:ext cx="6136848" cy="45386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Bazuar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perafersishme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r,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perafersishme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midis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tyre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tg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perafersishme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konsiderohen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ndryshore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veprohet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derivation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parcial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)*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)*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88FA7-7902-71C9-A60B-5B620A3B3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6" y="1234067"/>
                <a:ext cx="6136848" cy="4538678"/>
              </a:xfrm>
              <a:prstGeom prst="rect">
                <a:avLst/>
              </a:prstGeom>
              <a:blipFill>
                <a:blip r:embed="rId2"/>
                <a:stretch>
                  <a:fillRect l="-894" t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03174F6-A764-10CA-F91A-97C2CEB17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819" y="1234067"/>
            <a:ext cx="4414480" cy="4558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0CC670-7E43-BBFF-7C83-213973141262}"/>
                  </a:ext>
                </a:extLst>
              </p:cNvPr>
              <p:cNvSpPr txBox="1"/>
              <p:nvPr/>
            </p:nvSpPr>
            <p:spPr>
              <a:xfrm>
                <a:off x="5594808" y="2960016"/>
                <a:ext cx="7421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0CC670-7E43-BBFF-7C83-213973141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808" y="2960016"/>
                <a:ext cx="74219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919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81" y="0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Teoria e </a:t>
            </a:r>
            <a:r>
              <a:rPr lang="en-US" sz="3600" dirty="0" err="1"/>
              <a:t>barazimt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matjeve</a:t>
            </a:r>
            <a:r>
              <a:rPr lang="en-US" sz="3600" dirty="0"/>
              <a:t> </a:t>
            </a:r>
            <a:r>
              <a:rPr lang="en-US" sz="3600" dirty="0" err="1"/>
              <a:t>terthore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88FA7-7902-71C9-A60B-5B620A3B3A31}"/>
                  </a:ext>
                </a:extLst>
              </p:cNvPr>
              <p:cNvSpPr txBox="1"/>
              <p:nvPr/>
            </p:nvSpPr>
            <p:spPr>
              <a:xfrm>
                <a:off x="1154784" y="1151965"/>
                <a:ext cx="8290874" cy="4150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b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[(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)*d(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vijim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shkruajme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[(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)*d(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𝑐𝑜𝑠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√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)∗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en-US" sz="22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Ndersa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kemi: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588FA7-7902-71C9-A60B-5B620A3B3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784" y="1151965"/>
                <a:ext cx="8290874" cy="4150495"/>
              </a:xfrm>
              <a:prstGeom prst="rect">
                <a:avLst/>
              </a:prstGeom>
              <a:blipFill>
                <a:blip r:embed="rId2"/>
                <a:stretch>
                  <a:fillRect l="-588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376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01C3-532D-E1C8-1DFF-8AEB90D9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-11312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Teoria e </a:t>
            </a:r>
            <a:r>
              <a:rPr lang="en-US" sz="3000" dirty="0" err="1"/>
              <a:t>barazimt</a:t>
            </a:r>
            <a:r>
              <a:rPr lang="en-US" sz="3000" dirty="0"/>
              <a:t> </a:t>
            </a:r>
            <a:r>
              <a:rPr lang="en-US" sz="3000" dirty="0" err="1"/>
              <a:t>te</a:t>
            </a:r>
            <a:r>
              <a:rPr lang="en-US" sz="3000" dirty="0"/>
              <a:t> </a:t>
            </a:r>
            <a:r>
              <a:rPr lang="en-US" sz="3000" dirty="0" err="1"/>
              <a:t>matjeve</a:t>
            </a:r>
            <a:r>
              <a:rPr lang="en-US" sz="3000" dirty="0"/>
              <a:t> </a:t>
            </a:r>
            <a:r>
              <a:rPr lang="en-US" sz="3000" dirty="0" err="1"/>
              <a:t>terthore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F0AF4D-3C08-ACED-AEE5-2161AE1E2B3E}"/>
                  </a:ext>
                </a:extLst>
              </p:cNvPr>
              <p:cNvSpPr txBox="1"/>
              <p:nvPr/>
            </p:nvSpPr>
            <p:spPr>
              <a:xfrm>
                <a:off x="1109317" y="727759"/>
                <a:ext cx="9297875" cy="5289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√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bSup>
                      </m:num>
                      <m:den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′′</m:t>
                        </m:r>
                      </m:den>
                    </m:f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sSubSup>
                          <m:sSubSup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√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bSup>
                      </m:num>
                      <m:den>
                        <m:r>
                          <a:rPr lang="en-US" sz="2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′′</m:t>
                        </m:r>
                      </m:den>
                    </m:f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22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2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b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𝜌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1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𝜌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′′</m:t>
                      </m:r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=-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=-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                             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F0AF4D-3C08-ACED-AEE5-2161AE1E2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17" y="727759"/>
                <a:ext cx="9297875" cy="5289077"/>
              </a:xfrm>
              <a:prstGeom prst="rect">
                <a:avLst/>
              </a:prstGeom>
              <a:blipFill>
                <a:blip r:embed="rId2"/>
                <a:stretch>
                  <a:fillRect l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CB8C13C-0DC9-767C-D0BE-A7394B7CACC4}"/>
              </a:ext>
            </a:extLst>
          </p:cNvPr>
          <p:cNvSpPr txBox="1"/>
          <p:nvPr/>
        </p:nvSpPr>
        <p:spPr>
          <a:xfrm>
            <a:off x="5594808" y="296001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6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DCC5-4570-6657-D0BF-1EF84E84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85" y="129619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Formimi</a:t>
            </a:r>
            <a:r>
              <a:rPr lang="en-US" sz="3600" dirty="0"/>
              <a:t> I </a:t>
            </a:r>
            <a:r>
              <a:rPr lang="en-US" sz="3600" dirty="0" err="1"/>
              <a:t>antareve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lire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F40A96-18D0-C21A-FDCE-8E4C20820816}"/>
                  </a:ext>
                </a:extLst>
              </p:cNvPr>
              <p:cNvSpPr txBox="1"/>
              <p:nvPr/>
            </p:nvSpPr>
            <p:spPr>
              <a:xfrm>
                <a:off x="580370" y="877745"/>
                <a:ext cx="7131379" cy="5064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linear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mungon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anetari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lire.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Antari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lire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ketij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shqyrtimit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orientimit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stacionin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k.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𝑑h𝑒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𝑘𝑒𝑛𝑑𝑒𝑡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𝑑𝑟𝑒𝑗𝑡𝑖𝑚𝑖𝑡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𝑡𝑒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𝑙𝑙𝑜𝑔𝑎𝑟𝑖𝑡𝑢𝑟𝑎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𝑝𝑟𝑒𝑗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𝑘𝑜𝑜𝑟𝑑𝑖𝑛𝑎𝑡𝑎𝑣𝑒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𝑡𝑒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𝑝𝑒𝑟𝑎𝑓𝑒𝑟𝑠𝑖𝑠h𝑚𝑒</m:t>
                      </m:r>
                      <m:r>
                        <a:rPr lang="en-US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k-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numri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numrat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1, 2, ……..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rrethojne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stacionin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[(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midis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pas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perkatese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1F40A96-18D0-C21A-FDCE-8E4C20820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0" y="877745"/>
                <a:ext cx="7131379" cy="5064784"/>
              </a:xfrm>
              <a:prstGeom prst="rect">
                <a:avLst/>
              </a:prstGeom>
              <a:blipFill>
                <a:blip r:embed="rId2"/>
                <a:stretch>
                  <a:fillRect l="-684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22A3A93-AD57-E94E-86B7-134A92BA9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134" y="906487"/>
            <a:ext cx="3562322" cy="32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6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DCC5-4570-6657-D0BF-1EF84E84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85" y="129619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Formimi</a:t>
            </a:r>
            <a:r>
              <a:rPr lang="en-US" sz="3600" dirty="0"/>
              <a:t> I </a:t>
            </a:r>
            <a:r>
              <a:rPr lang="en-US" sz="3600" dirty="0" err="1"/>
              <a:t>antareve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lire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5FDF61-06E6-F0A6-38EA-15E7894B347F}"/>
                  </a:ext>
                </a:extLst>
              </p:cNvPr>
              <p:cNvSpPr txBox="1"/>
              <p:nvPr/>
            </p:nvSpPr>
            <p:spPr>
              <a:xfrm>
                <a:off x="1122984" y="975930"/>
                <a:ext cx="8836355" cy="4308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α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/>
                  <a:t> 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/>
                  <a:t> 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/>
                  <a:t> 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pergjithshem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linear: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/>
                  <a:t> 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-[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bSup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𝑜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]-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5FDF61-06E6-F0A6-38EA-15E7894B3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84" y="975930"/>
                <a:ext cx="8836355" cy="4308231"/>
              </a:xfrm>
              <a:prstGeom prst="rect">
                <a:avLst/>
              </a:prstGeom>
              <a:blipFill>
                <a:blip r:embed="rId2"/>
                <a:stretch>
                  <a:fillRect l="-552" t="-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071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987</Words>
  <Application>Microsoft Office PowerPoint</Application>
  <PresentationFormat>Widescreen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Impact</vt:lpstr>
      <vt:lpstr>Main Event</vt:lpstr>
      <vt:lpstr>Teoria e barazimt te matjeve terthore</vt:lpstr>
      <vt:lpstr>Teoria e barazimt te matjeve terthore</vt:lpstr>
      <vt:lpstr>Teoria e barazimt te matjeve terthore</vt:lpstr>
      <vt:lpstr>Teoria e barazimt te matjeve terthore</vt:lpstr>
      <vt:lpstr>Formimi I ekuacioneve te kompenzimeve per vizura (drejtime)</vt:lpstr>
      <vt:lpstr>Teoria e barazimt te matjeve terthore</vt:lpstr>
      <vt:lpstr>Teoria e barazimt te matjeve terthore</vt:lpstr>
      <vt:lpstr>Formimi I antareve te lire</vt:lpstr>
      <vt:lpstr>Formimi I antareve te lire</vt:lpstr>
      <vt:lpstr>Formimi I antareve te lire</vt:lpstr>
      <vt:lpstr>ESE- Matjet e dyfishta ne rrjetin e nivelimit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Matjet e drejtperdrejta</dc:title>
  <dc:creator>Fitore Bajrami</dc:creator>
  <cp:lastModifiedBy>Fitore Bajrami</cp:lastModifiedBy>
  <cp:revision>27</cp:revision>
  <dcterms:created xsi:type="dcterms:W3CDTF">2023-10-17T18:20:16Z</dcterms:created>
  <dcterms:modified xsi:type="dcterms:W3CDTF">2023-11-01T20:51:41Z</dcterms:modified>
</cp:coreProperties>
</file>