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67" r:id="rId3"/>
    <p:sldId id="277" r:id="rId4"/>
    <p:sldId id="279" r:id="rId5"/>
    <p:sldId id="280" r:id="rId6"/>
    <p:sldId id="281" r:id="rId7"/>
    <p:sldId id="282" r:id="rId8"/>
    <p:sldId id="283" r:id="rId9"/>
    <p:sldId id="268" r:id="rId10"/>
    <p:sldId id="270" r:id="rId11"/>
    <p:sldId id="271" r:id="rId12"/>
    <p:sldId id="263" r:id="rId13"/>
    <p:sldId id="278" r:id="rId14"/>
    <p:sldId id="284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660"/>
  </p:normalViewPr>
  <p:slideViewPr>
    <p:cSldViewPr>
      <p:cViewPr varScale="1">
        <p:scale>
          <a:sx n="82" d="100"/>
          <a:sy n="82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29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02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2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95FE-1CB0-4FB8-BDE3-27521404C6A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AA4B-2012-9F92-5BB6-10073871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0"/>
            <a:ext cx="8077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39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052" y="2743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sistemit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tabelës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rreshtore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tjetrin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rreshtore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paralel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pingul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lëvizjes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lëvizëse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8252" y="4572000"/>
            <a:ext cx="838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antenës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nëpërmjet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transmetuar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paisjesh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radar.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87546-8C9D-428D-9E82-A71F7B5219F0}"/>
              </a:ext>
            </a:extLst>
          </p:cNvPr>
          <p:cNvSpPr txBox="1"/>
          <p:nvPr/>
        </p:nvSpPr>
        <p:spPr>
          <a:xfrm>
            <a:off x="533400" y="264526"/>
            <a:ext cx="84692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skanimit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linjës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 system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vale.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pasqyrë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rrafshet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lëvizjes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emetohen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lëvizjes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përparon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pasqyrës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skanuese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linjës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8688" y="399366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Radarët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107" y="3734425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Vonesa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vajtje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sinjalit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vonesa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pulëseve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udhëtimit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vajtje-reflektim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mikrovalore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radar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sintetike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981" y="2895600"/>
            <a:ext cx="880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217" y="4410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EC29C-7F63-4677-AC99-A39966F5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88" y="3429000"/>
            <a:ext cx="3376612" cy="3195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16387-92F7-4DBB-B16A-4B7581794AA9}"/>
              </a:ext>
            </a:extLst>
          </p:cNvPr>
          <p:cNvSpPr txBox="1"/>
          <p:nvPr/>
        </p:nvSpPr>
        <p:spPr>
          <a:xfrm>
            <a:off x="762000" y="1117432"/>
            <a:ext cx="7162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transmetohet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udhëtojnë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mbyllet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periudhe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shkurtër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ndriçuar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dërguara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6907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585" y="850880"/>
            <a:ext cx="85459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analoge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analoge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ndjeshme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rrezatim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piktoral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</a:p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emetuar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pamje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detektohet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fiksohet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filmit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fotografik.Të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fotografit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ndërkohë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jo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70607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AA4B-2012-9F92-5BB6-10073871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24384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A3F6-74FB-4B9E-9568-050C5733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589199" cy="1280890"/>
          </a:xfrm>
        </p:spPr>
        <p:txBody>
          <a:bodyPr/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FC524-FC17-4711-B5C7-90C66F75E1D2}"/>
              </a:ext>
            </a:extLst>
          </p:cNvPr>
          <p:cNvSpPr txBox="1"/>
          <p:nvPr/>
        </p:nvSpPr>
        <p:spPr>
          <a:xfrm>
            <a:off x="457200" y="990600"/>
            <a:ext cx="7772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përfitohet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bashkësie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quajtura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Piksellë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pozicionuar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tabele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matricore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dydimensionale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njësi-bazë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matëse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vlerësuese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vlerë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intensiteti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pozicion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satelitorë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ruajnë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rrjet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(grid).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mblidhen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zona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mbuluar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formën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ashtuquajturat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njësia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vogël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zonës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Fitore\Desktop\2.png">
            <a:extLst>
              <a:ext uri="{FF2B5EF4-FFF2-40B4-BE49-F238E27FC236}">
                <a16:creationId xmlns:a16="http://schemas.microsoft.com/office/drawing/2014/main" id="{488BB720-FA3D-4C32-ADEA-A6D7C373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77530"/>
            <a:ext cx="2104073" cy="2104073"/>
          </a:xfrm>
          <a:prstGeom prst="rect">
            <a:avLst/>
          </a:prstGeom>
          <a:noFill/>
        </p:spPr>
      </p:pic>
      <p:pic>
        <p:nvPicPr>
          <p:cNvPr id="7" name="Picture 4" descr="C:\Users\Fitore\Desktop\piksel_rezolucija.jpg">
            <a:extLst>
              <a:ext uri="{FF2B5EF4-FFF2-40B4-BE49-F238E27FC236}">
                <a16:creationId xmlns:a16="http://schemas.microsoft.com/office/drawing/2014/main" id="{1E2D96BE-9753-4E1A-AD89-C947D82D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73" y="3791366"/>
            <a:ext cx="3718976" cy="1676400"/>
          </a:xfrm>
          <a:prstGeom prst="rect">
            <a:avLst/>
          </a:prstGeom>
          <a:noFill/>
        </p:spPr>
      </p:pic>
      <p:pic>
        <p:nvPicPr>
          <p:cNvPr id="8" name="Picture 3" descr="C:\Users\Fitore\Desktop\piksel.jpg">
            <a:extLst>
              <a:ext uri="{FF2B5EF4-FFF2-40B4-BE49-F238E27FC236}">
                <a16:creationId xmlns:a16="http://schemas.microsoft.com/office/drawing/2014/main" id="{93A19FD8-8C59-47EE-833D-8AF27D47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223" y="3722517"/>
            <a:ext cx="2296664" cy="174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148" y="464403"/>
            <a:ext cx="1378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184AD-B65B-4544-89C4-39EBE8D3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65151"/>
            <a:ext cx="2431606" cy="1855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AF10EC-9BE4-4055-8DD8-DB6F8970F8DC}"/>
              </a:ext>
            </a:extLst>
          </p:cNvPr>
          <p:cNvSpPr txBox="1"/>
          <p:nvPr/>
        </p:nvSpPr>
        <p:spPr>
          <a:xfrm>
            <a:off x="417991" y="1295400"/>
            <a:ext cx="87652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Madhësia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varet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lloji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përcakton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rezulucionin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rezolucionit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gjatësia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skajit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Sa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rezulucioni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imët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rrjeti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shkalla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detajeve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dallueshme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Piksellët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përfitohen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konvertimit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vlerave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valëve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emetuara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reflektuese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ndijuesit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vlerë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intensiteti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pozicionim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piksellëve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tri 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Vlerën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intensitetit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(I),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rreshtit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(R),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kolonave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(K).</a:t>
            </a:r>
            <a:endParaRPr lang="en-US" dirty="0"/>
          </a:p>
        </p:txBody>
      </p:sp>
      <p:pic>
        <p:nvPicPr>
          <p:cNvPr id="6146" name="Picture 2" descr="Types of Resolution in Remote Sensing - Pan Geography">
            <a:extLst>
              <a:ext uri="{FF2B5EF4-FFF2-40B4-BE49-F238E27FC236}">
                <a16:creationId xmlns:a16="http://schemas.microsoft.com/office/drawing/2014/main" id="{CB9B36BC-FDD1-446A-960A-2DAB02C4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1211"/>
            <a:ext cx="5486400" cy="18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2548" y="165093"/>
            <a:ext cx="1378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6858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skanimit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ndriçimin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secilës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matricore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përfundim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këmbyeshme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meqenëse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percjellin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12C07-B329-4095-8D92-5EEA2F93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89" y="3234380"/>
            <a:ext cx="4220526" cy="3649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6867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bardh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1" y="762000"/>
            <a:ext cx="35813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rrezja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gjatësi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pëfaqëson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pjesë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ngushtë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Spektrin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elektormagnetik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dërgohet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bandë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Kemi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sërë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bandash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specifike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paracaktuara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Niveli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ndriçimit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njejt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kombihohen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japin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bardh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zi.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shfaqet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diapazoni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ngjyrës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zezë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bardha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Kur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paraqitet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secili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atëherë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shkak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ndryshim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niveleve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ndriçimit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njëri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tjetri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bëhet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bazën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kombinimit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krahasimit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përfitohet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AF7FE3A-95A1-4DC3-AF2F-864EF47E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29" y="848267"/>
            <a:ext cx="4648200" cy="2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2D60545-8209-4EEE-B7F6-6513D985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03" y="3506642"/>
            <a:ext cx="5345071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EAB4-ED7C-2548-CE5C-AACDD98C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7400"/>
            <a:ext cx="78486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Ese-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brezat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Prezentime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Satelitet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Landasat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Spot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Ikonos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7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8960"/>
            <a:ext cx="74671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258" y="945351"/>
            <a:ext cx="7543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ndijuesve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mëdha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Sitemet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4800600"/>
            <a:ext cx="4767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pershkruan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ctive Remote Sensing Camera Example">
            <a:extLst>
              <a:ext uri="{FF2B5EF4-FFF2-40B4-BE49-F238E27FC236}">
                <a16:creationId xmlns:a16="http://schemas.microsoft.com/office/drawing/2014/main" id="{7F85A25B-BA49-487C-A88B-7D10565A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50" y="2345502"/>
            <a:ext cx="4048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C996E-1B8D-4700-9FC1-B2341A071555}"/>
              </a:ext>
            </a:extLst>
          </p:cNvPr>
          <p:cNvSpPr txBox="1"/>
          <p:nvPr/>
        </p:nvSpPr>
        <p:spPr>
          <a:xfrm>
            <a:off x="548196" y="2836257"/>
            <a:ext cx="4589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pershkruan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Antenë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transmetimi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assive remote sensing camera example">
            <a:extLst>
              <a:ext uri="{FF2B5EF4-FFF2-40B4-BE49-F238E27FC236}">
                <a16:creationId xmlns:a16="http://schemas.microsoft.com/office/drawing/2014/main" id="{BF6A723A-FDF8-425C-89DF-01803E73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0551"/>
            <a:ext cx="3657600" cy="20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48FA-7A11-A50F-2AD2-E6BD2697D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514601"/>
            <a:ext cx="8153400" cy="2262781"/>
          </a:xfrm>
        </p:spPr>
        <p:txBody>
          <a:bodyPr>
            <a:normAutofit/>
          </a:bodyPr>
          <a:lstStyle/>
          <a:p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2050" name="Picture 2" descr="What is Active and Passive Remote Sensing?">
            <a:extLst>
              <a:ext uri="{FF2B5EF4-FFF2-40B4-BE49-F238E27FC236}">
                <a16:creationId xmlns:a16="http://schemas.microsoft.com/office/drawing/2014/main" id="{EE057A8D-AA0E-4137-B15C-E7BF67DE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7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28600"/>
            <a:ext cx="5396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129" y="961175"/>
            <a:ext cx="7765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ndijuesit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mbledhur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sinjaleve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transmetuara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përthyer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shpërndarë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diellor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mbeten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përmbajnë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t’u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diellor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ngarkuar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kohëpavarësisht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B41D3-FB2A-4672-BD5E-8ACE9930AB7D}"/>
              </a:ext>
            </a:extLst>
          </p:cNvPr>
          <p:cNvSpPr txBox="1"/>
          <p:nvPr/>
        </p:nvSpPr>
        <p:spPr>
          <a:xfrm>
            <a:off x="838200" y="543516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Shembuj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62C9F-A032-46CD-8149-E4B2CE18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32" y="3483444"/>
            <a:ext cx="3126068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740" y="304800"/>
            <a:ext cx="56092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7483" y="990600"/>
            <a:ext cx="7765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radiometrave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spektrometrave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përkasin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ndriqimit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lejohet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transmetohet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aftësinë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rrezeve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infra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infra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mikrovalore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B4CEA-C49C-454C-854E-FDAA64390280}"/>
              </a:ext>
            </a:extLst>
          </p:cNvPr>
          <p:cNvSpPr txBox="1"/>
          <p:nvPr/>
        </p:nvSpPr>
        <p:spPr>
          <a:xfrm>
            <a:off x="943377" y="5936150"/>
            <a:ext cx="7765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Shembuj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radiometrat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94D57-5D23-4054-BA25-28B605BD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220700"/>
            <a:ext cx="2892025" cy="25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9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1A6C-7573-40E6-8A58-A6757E54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29" y="228600"/>
            <a:ext cx="7391400" cy="68580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F08B3-4A1E-4978-B0A0-59BD599008DE}"/>
              </a:ext>
            </a:extLst>
          </p:cNvPr>
          <p:cNvSpPr txBox="1"/>
          <p:nvPr/>
        </p:nvSpPr>
        <p:spPr>
          <a:xfrm>
            <a:off x="796029" y="874455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sigurojnë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burimin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bërë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përshtatshme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funksionim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ditën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natën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depërtojnë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përmes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tymit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mjegullës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fenomeneve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errësuese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shpesh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hartimin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topografik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zbulimin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lëvizjes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aktivë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llogarisin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distancën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krijojnë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3D.</a:t>
            </a:r>
          </a:p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Aplikimi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Parashikimi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motit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Zbulimi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avionë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anije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automjete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bimësisë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Monitorimi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dëmeve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tërmeteve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8BCB5-81F3-49F8-AD5B-102B186AA3A6}"/>
              </a:ext>
            </a:extLst>
          </p:cNvPr>
          <p:cNvSpPr txBox="1"/>
          <p:nvPr/>
        </p:nvSpPr>
        <p:spPr>
          <a:xfrm>
            <a:off x="796029" y="3429000"/>
            <a:ext cx="82295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Ata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mbështeten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burime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jashtme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diellit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tipike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kufizuara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operimet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ditës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burimet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natyrore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disponueshme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pasivë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kapin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materialeve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vëzhgohen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aplikime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tilla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vlerësimi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shëndetit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vegjetacionit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klasifikimi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mbulueshmërisë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temperaturës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Aplikimet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Vëzhgimi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monitorimi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ndryshimeve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Monitorimi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mjedisit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studimi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temperaturave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oqeanit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Bujqësia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vlerësimi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shëndetit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bimëve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Planifikimi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zhvillimi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urban.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Astronomi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studimi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trupave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qiellorë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0467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3169" y="228600"/>
            <a:ext cx="62976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374FC-1500-4D95-901B-528086E5691A}"/>
              </a:ext>
            </a:extLst>
          </p:cNvPr>
          <p:cNvSpPr txBox="1"/>
          <p:nvPr/>
        </p:nvSpPr>
        <p:spPr>
          <a:xfrm>
            <a:off x="1143000" y="990600"/>
            <a:ext cx="75438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përmbajnë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Laser altimeter: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lidarin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lartësinë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platformës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(spacecraft or aircraft)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Lartësia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platformës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lidhje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mesatare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përcaktuar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topografinë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poshtme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Lidar: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detektimit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rangimi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dritës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radar laser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transmetuar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marrës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detektorë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ndjeshëm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dritën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Distanca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përcaktohet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regjistruar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kohën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pulseve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transmetuara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shpejtësinë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dritës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llogaritur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distancën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përshkuar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Radar: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zbulimit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siguron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burimin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vet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radar,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qoftë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ajër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hapësirë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lëshon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rrezatim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mikrovalë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pulsesh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antenë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Kur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energjia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arrin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objektivin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pjesë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reflektohet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përsëri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drejt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Ky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rrezatim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mikrovalë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zbulohet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caktohet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kohë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Koha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nevojshme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energjia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udhëtojë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kthehet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përsëri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përcakton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distancën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diapazonin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Duke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regjistruar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gamën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madhësinë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energjisë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pranë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prodhohet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dydimensional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Radari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hapje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sintetike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(SAR)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teknikë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radari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Ranging Instrument: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pajisje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distancën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synuar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Radarët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lartësimatësit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punojnë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përcaktuar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kohën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impulsi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transmetuar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mikrovalë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dritë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objektiv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t'u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kthyer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instrument.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Skaterometër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radar 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mikrovalë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frekuencë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krijuar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posaçërisht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rrezatimin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mbrapa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oqeanit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mbrapa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rajonin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mikrovalëve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nxjerrë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hartat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shpejtësisë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drejtimit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erës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sipërfaqësore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 Sounder: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shpërndarjen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reshjeve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atmosferike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lagështia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përbërja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4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3169" y="228600"/>
            <a:ext cx="62976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374FC-1500-4D95-901B-528086E5691A}"/>
              </a:ext>
            </a:extLst>
          </p:cNvPr>
          <p:cNvSpPr txBox="1"/>
          <p:nvPr/>
        </p:nvSpPr>
        <p:spPr>
          <a:xfrm>
            <a:off x="1143000" y="1295400"/>
            <a:ext cx="7543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pasiv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përmbajnë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Akselerometër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nxitimin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ndryshimi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shpejtësisë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kohës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Ekzistojnë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lloje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përgjithshme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akselerometrave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nxitimet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kthyerjes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rrezatimeve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lëvizjet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dimensione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tjetri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nxitimet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këndore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shpejtësinë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kohës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Radiometër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hiperspektral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avancuar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multispektral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zbulon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qindra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breza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ngushta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gjithë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pjesët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infra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afër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infra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mesme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Radiometër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radiometër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aftësi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skanimi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siguruar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dy-dimensionale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pikselësh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cilët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prodhohet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Skanimi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mekanikisht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elektronikisht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detektorësh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Radiometër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sasiore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intensitetin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breza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brenda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spektrit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Sounder: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shpërndarjet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parametrave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atmosferikë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presioni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kompozimin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informacionet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Spektrometër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pajisje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projektuar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zbuluar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analizuar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përmbajtjen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spektrale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Spektroradiometër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radiometër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mat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intensitetin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rrezatimit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breza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shumëfishtë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gjatësisë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(d.m.th.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885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3169" y="304800"/>
            <a:ext cx="62976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962400"/>
            <a:ext cx="328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1143000"/>
            <a:ext cx="648549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përmbledhen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skanuese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palëvizshme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skanues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tabelës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2478</TotalTime>
  <Words>2282</Words>
  <Application>Microsoft Office PowerPoint</Application>
  <PresentationFormat>On-screen Show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Sistemet teledetektuese aktive dhe pasive </vt:lpstr>
      <vt:lpstr>PowerPoint Presentation</vt:lpstr>
      <vt:lpstr>Sistemet teledetektuese aktive dhe pasive? </vt:lpstr>
      <vt:lpstr>PowerPoint Presentation</vt:lpstr>
      <vt:lpstr>PowerPoint Presentation</vt:lpstr>
      <vt:lpstr>Sistemet teledetektuese aktive dhe pasive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Pikselli</vt:lpstr>
      <vt:lpstr>Pikselli </vt:lpstr>
      <vt:lpstr>PowerPoint Presentation</vt:lpstr>
      <vt:lpstr>PowerPoint Presentation</vt:lpstr>
      <vt:lpstr>PowerPoint Presentation</vt:lpstr>
      <vt:lpstr>Ese-Karakteristikat e sateliteve orbitat dhe brezat Prezentime sipas grupeve: Satelitet, Landasat, Spot dhe Ikonos.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VËZHGIMET E LARGËTA</dc:title>
  <dc:creator>ASUS</dc:creator>
  <cp:lastModifiedBy>dell</cp:lastModifiedBy>
  <cp:revision>273</cp:revision>
  <dcterms:created xsi:type="dcterms:W3CDTF">2013-10-27T18:09:06Z</dcterms:created>
  <dcterms:modified xsi:type="dcterms:W3CDTF">2024-10-25T14:04:18Z</dcterms:modified>
</cp:coreProperties>
</file>