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7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7" autoAdjust="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2812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82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7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341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13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1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3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9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61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D6FD9-FF4D-89D3-5525-3EED74D8B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96FFA-8CDC-CA31-1B96-62CCFB029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08951-AFB7-51DB-38F2-19EFC675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95FAE-E168-913B-0D61-9F0E83B64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1C3AA-E757-B4D9-781E-4B5E9624A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6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9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7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08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4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79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6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48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C5A499A-20B3-40E0-B882-8AEF5F68F59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DCE4B64-133D-4471-B1E5-27FF7AA07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B1F96-23EB-DEFE-B538-E48445A6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29167" y="922678"/>
            <a:ext cx="9755187" cy="1534701"/>
          </a:xfrm>
        </p:spPr>
        <p:txBody>
          <a:bodyPr>
            <a:normAutofit/>
          </a:bodyPr>
          <a:lstStyle/>
          <a:p>
            <a:pPr algn="ctr"/>
            <a:r>
              <a:rPr lang="en-US" sz="4800" dirty="0" err="1"/>
              <a:t>ekuacione</a:t>
            </a:r>
            <a:r>
              <a:rPr lang="en-US" sz="4800" dirty="0"/>
              <a:t> </a:t>
            </a:r>
            <a:r>
              <a:rPr lang="en-US" sz="4800" dirty="0" err="1"/>
              <a:t>normale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0A26D0-F596-2201-2766-75F2972CF1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42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25AAC-1791-A0FE-EFE6-F4CCEDEE0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874" y="192578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ESE- </a:t>
            </a:r>
            <a:r>
              <a:rPr lang="en-US" sz="3600" dirty="0" err="1"/>
              <a:t>Ekuacionet</a:t>
            </a:r>
            <a:r>
              <a:rPr lang="en-US" sz="3600" dirty="0"/>
              <a:t> Normale</a:t>
            </a:r>
          </a:p>
        </p:txBody>
      </p:sp>
    </p:spTree>
    <p:extLst>
      <p:ext uri="{BB962C8B-B14F-4D97-AF65-F5344CB8AC3E}">
        <p14:creationId xmlns:p14="http://schemas.microsoft.com/office/powerpoint/2010/main" val="3730116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E44D-FFC0-03EA-E789-9A43A4343CC3}"/>
              </a:ext>
            </a:extLst>
          </p:cNvPr>
          <p:cNvSpPr txBox="1"/>
          <p:nvPr/>
        </p:nvSpPr>
        <p:spPr>
          <a:xfrm>
            <a:off x="862411" y="1722523"/>
            <a:ext cx="96484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Guss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zgjidhjen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reduktimin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ekuacioneve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normale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zevendesimit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panjohuren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fundit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Cholesky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bazohet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zgjidhjet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dhene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Gauss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modifikim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qellim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thjeshtezimit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dhe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zvogelimit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numrit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formulave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Cholesky jane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ngjajshme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Gauss.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kesaj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simbolike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matematikore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formula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paraqitur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permbledhese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16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862411" y="1722523"/>
                <a:ext cx="9648473" cy="4648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∗3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∗∆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∗3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1" y="1722523"/>
                <a:ext cx="9648473" cy="46489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9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862411" y="1552837"/>
                <a:ext cx="9648473" cy="49259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Nese I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marrim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parasysh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zevendesimet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ne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mesiperme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[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]</m:t>
                              </m:r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;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𝑎𝑐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𝑎𝑑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𝑎𝑓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𝑎𝑓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∗1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𝑏𝑓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𝑐𝑐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𝑐𝑑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𝑐𝑓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∗2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𝑐𝑐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∗2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∗3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𝑑𝑑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;      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𝑑𝑓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∗3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∗3</m:t>
                                  </m:r>
                                </m:e>
                              </m:d>
                            </m:e>
                          </m:rad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𝑑𝑓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1" y="1552837"/>
                <a:ext cx="9648473" cy="4925964"/>
              </a:xfrm>
              <a:prstGeom prst="rect">
                <a:avLst/>
              </a:prstGeom>
              <a:blipFill>
                <a:blip r:embed="rId2"/>
                <a:stretch>
                  <a:fillRect l="-505" t="-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1325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862411" y="1722523"/>
                <a:ext cx="9648473" cy="3985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Atehere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pamje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Cholesky: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(aa)*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+(ab)*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+(ac)*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(bb)*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+(bd)*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+(bf)=0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(cc)*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+(cd)*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(dd)*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Ku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∗1</m:t>
                              </m:r>
                            </m:e>
                          </m:d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=</m:t>
                          </m:r>
                        </m:e>
                      </m:rad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   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𝑏𝑐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∗1]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𝑏𝑐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</m:e>
                              </m:d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∗[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]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𝑐</m:t>
                                  </m:r>
                                </m:e>
                              </m: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𝑎𝑎</m:t>
                                      </m:r>
                                    </m:e>
                                  </m:d>
                                </m:e>
                              </m:rad>
                            </m:den>
                          </m:f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𝑏𝑏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𝑎𝑏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∗(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𝑎𝑐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rad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411" y="1722523"/>
                <a:ext cx="9648473" cy="3985963"/>
              </a:xfrm>
              <a:prstGeom prst="rect">
                <a:avLst/>
              </a:prstGeom>
              <a:blipFill>
                <a:blip r:embed="rId2"/>
                <a:stretch>
                  <a:fillRect l="-505" t="-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58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E44D-FFC0-03EA-E789-9A43A4343CC3}"/>
              </a:ext>
            </a:extLst>
          </p:cNvPr>
          <p:cNvSpPr txBox="1"/>
          <p:nvPr/>
        </p:nvSpPr>
        <p:spPr>
          <a:xfrm>
            <a:off x="862411" y="1722523"/>
            <a:ext cx="964847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Skema Cholesky: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DEEB1DF-2719-0F10-6489-A7388B68CD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879593"/>
              </p:ext>
            </p:extLst>
          </p:nvPr>
        </p:nvGraphicFramePr>
        <p:xfrm>
          <a:off x="774699" y="2743200"/>
          <a:ext cx="8614397" cy="17156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5803">
                  <a:extLst>
                    <a:ext uri="{9D8B030D-6E8A-4147-A177-3AD203B41FA5}">
                      <a16:colId xmlns:a16="http://schemas.microsoft.com/office/drawing/2014/main" val="1863197760"/>
                    </a:ext>
                  </a:extLst>
                </a:gridCol>
                <a:gridCol w="1377482">
                  <a:extLst>
                    <a:ext uri="{9D8B030D-6E8A-4147-A177-3AD203B41FA5}">
                      <a16:colId xmlns:a16="http://schemas.microsoft.com/office/drawing/2014/main" val="2731025111"/>
                    </a:ext>
                  </a:extLst>
                </a:gridCol>
                <a:gridCol w="1480278">
                  <a:extLst>
                    <a:ext uri="{9D8B030D-6E8A-4147-A177-3AD203B41FA5}">
                      <a16:colId xmlns:a16="http://schemas.microsoft.com/office/drawing/2014/main" val="2672798540"/>
                    </a:ext>
                  </a:extLst>
                </a:gridCol>
                <a:gridCol w="1480278">
                  <a:extLst>
                    <a:ext uri="{9D8B030D-6E8A-4147-A177-3AD203B41FA5}">
                      <a16:colId xmlns:a16="http://schemas.microsoft.com/office/drawing/2014/main" val="1342326278"/>
                    </a:ext>
                  </a:extLst>
                </a:gridCol>
                <a:gridCol w="1480278">
                  <a:extLst>
                    <a:ext uri="{9D8B030D-6E8A-4147-A177-3AD203B41FA5}">
                      <a16:colId xmlns:a16="http://schemas.microsoft.com/office/drawing/2014/main" val="186600476"/>
                    </a:ext>
                  </a:extLst>
                </a:gridCol>
                <a:gridCol w="1480278">
                  <a:extLst>
                    <a:ext uri="{9D8B030D-6E8A-4147-A177-3AD203B41FA5}">
                      <a16:colId xmlns:a16="http://schemas.microsoft.com/office/drawing/2014/main" val="3966561235"/>
                    </a:ext>
                  </a:extLst>
                </a:gridCol>
              </a:tblGrid>
              <a:tr h="32422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(aa)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(ab)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(ac)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(ad)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(as)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478356020"/>
                  </a:ext>
                </a:extLst>
              </a:tr>
              <a:tr h="418787"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(bb)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(bd)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(bf)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(bs)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25517"/>
                  </a:ext>
                </a:extLst>
              </a:tr>
              <a:tr h="32422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(cc)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(cd)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(cs)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58932094"/>
                  </a:ext>
                </a:extLst>
              </a:tr>
              <a:tr h="32422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(dd)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500" b="1" i="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(ds)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40186523"/>
                  </a:ext>
                </a:extLst>
              </a:tr>
              <a:tr h="324223"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(ff)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(fs)</a:t>
                      </a:r>
                      <a:endParaRPr lang="en-US" sz="15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67424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3134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E44D-FFC0-03EA-E789-9A43A4343CC3}"/>
              </a:ext>
            </a:extLst>
          </p:cNvPr>
          <p:cNvSpPr txBox="1"/>
          <p:nvPr/>
        </p:nvSpPr>
        <p:spPr>
          <a:xfrm>
            <a:off x="871838" y="1220178"/>
            <a:ext cx="96484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simbolikes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pervetesuar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reduktuara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D1FD11-EFE4-6AEA-0F2D-F7B50DA37A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258519"/>
                  </p:ext>
                </p:extLst>
              </p:nvPr>
            </p:nvGraphicFramePr>
            <p:xfrm>
              <a:off x="952106" y="2461187"/>
              <a:ext cx="1459931" cy="30003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59931">
                      <a:extLst>
                        <a:ext uri="{9D8B030D-6E8A-4147-A177-3AD203B41FA5}">
                          <a16:colId xmlns:a16="http://schemas.microsoft.com/office/drawing/2014/main" val="2810681806"/>
                        </a:ext>
                      </a:extLst>
                    </a:gridCol>
                  </a:tblGrid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079176319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(aa)=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5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[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𝑎𝑎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]</m:t>
                                  </m:r>
                                </m:e>
                              </m:rad>
                            </m:oMath>
                          </a14:m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110412843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(ab)=[ab]*A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865889218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(ac)=[ac]*A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543085528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(ad)=[ad]*A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0716168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)=[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416388644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(as)=[as]*A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46523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FD1FD11-EFE4-6AEA-0F2D-F7B50DA37AA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258519"/>
                  </p:ext>
                </p:extLst>
              </p:nvPr>
            </p:nvGraphicFramePr>
            <p:xfrm>
              <a:off x="952106" y="2461187"/>
              <a:ext cx="1459931" cy="3000375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1459931">
                      <a:extLst>
                        <a:ext uri="{9D8B030D-6E8A-4147-A177-3AD203B41FA5}">
                          <a16:colId xmlns:a16="http://schemas.microsoft.com/office/drawing/2014/main" val="2810681806"/>
                        </a:ext>
                      </a:extLst>
                    </a:gridCol>
                  </a:tblGrid>
                  <a:tr h="428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417" t="-1429" r="-833" b="-6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9176319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417" t="-100000" r="-833" b="-5225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0412843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(ab)=[ab]*A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865889218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(ac)=[ac]*A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543085528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(ad)=[ad]*A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07161687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)=[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416388644"/>
                      </a:ext>
                    </a:extLst>
                  </a:tr>
                  <a:tr h="42862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(as)=[as]*A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4652388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7E74FF-FCF5-215A-EF5F-C18719A91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226437"/>
                  </p:ext>
                </p:extLst>
              </p:nvPr>
            </p:nvGraphicFramePr>
            <p:xfrm>
              <a:off x="5638798" y="2759075"/>
              <a:ext cx="3476921" cy="235968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76921">
                      <a:extLst>
                        <a:ext uri="{9D8B030D-6E8A-4147-A177-3AD203B41FA5}">
                          <a16:colId xmlns:a16="http://schemas.microsoft.com/office/drawing/2014/main" val="3924682778"/>
                        </a:ext>
                      </a:extLst>
                    </a:gridCol>
                  </a:tblGrid>
                  <a:tr h="49091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b="0" i="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𝑏𝑏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605752609"/>
                      </a:ext>
                    </a:extLst>
                  </a:tr>
                  <a:tr h="386636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(bb)=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5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5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𝑏𝑏</m:t>
                                      </m:r>
                                    </m:e>
                                  </m:d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15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5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𝑎𝑏</m:t>
                                      </m:r>
                                    </m:e>
                                  </m:d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∗(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𝑎𝑏</m:t>
                                  </m:r>
                                  <m:r>
                                    <a:rPr lang="en-US" sz="15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e>
                              </m:rad>
                            </m:oMath>
                          </a14:m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103353527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]-(ab)*(ac))*B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00858219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(bd)=([bd]-(ab)*(ad))*B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102691186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(bf)=([bf]-(ab)*(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293678861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(bs)=([bs]-(ab)*(as))*B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7321645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407E74FF-FCF5-215A-EF5F-C18719A912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4226437"/>
                  </p:ext>
                </p:extLst>
              </p:nvPr>
            </p:nvGraphicFramePr>
            <p:xfrm>
              <a:off x="5638798" y="2759075"/>
              <a:ext cx="3476921" cy="2359681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76921">
                      <a:extLst>
                        <a:ext uri="{9D8B030D-6E8A-4147-A177-3AD203B41FA5}">
                          <a16:colId xmlns:a16="http://schemas.microsoft.com/office/drawing/2014/main" val="3924682778"/>
                        </a:ext>
                      </a:extLst>
                    </a:gridCol>
                  </a:tblGrid>
                  <a:tr h="4909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3"/>
                          <a:stretch>
                            <a:fillRect l="-175" t="-1235" r="-350" b="-4024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05752609"/>
                      </a:ext>
                    </a:extLst>
                  </a:tr>
                  <a:tr h="3866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3"/>
                          <a:stretch>
                            <a:fillRect l="-175" t="-130159" r="-350" b="-41746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3353527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]-(ab)*(ac))*B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00858219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(bd)=([bd]-(ab)*(ad))*B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2102691186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(bf)=([bf]-(ab)*(</a:t>
                          </a:r>
                          <a:r>
                            <a:rPr lang="en-US" sz="15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293678861"/>
                      </a:ext>
                    </a:extLst>
                  </a:tr>
                  <a:tr h="370533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5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(bs)=([bs]-(ab)*(as))*B</a:t>
                          </a:r>
                          <a:endParaRPr lang="en-US" sz="15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7321645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65383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70E44D-FFC0-03EA-E789-9A43A4343CC3}"/>
              </a:ext>
            </a:extLst>
          </p:cNvPr>
          <p:cNvSpPr txBox="1"/>
          <p:nvPr/>
        </p:nvSpPr>
        <p:spPr>
          <a:xfrm>
            <a:off x="871838" y="1220178"/>
            <a:ext cx="96484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Sipas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simbolikes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pervetesuar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kemi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keto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llogaritje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reduktuara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348D9D-8982-E5DB-AD29-6E867875D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2137419"/>
                  </p:ext>
                </p:extLst>
              </p:nvPr>
            </p:nvGraphicFramePr>
            <p:xfrm>
              <a:off x="1073933" y="1941923"/>
              <a:ext cx="4648137" cy="34973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137">
                      <a:extLst>
                        <a:ext uri="{9D8B030D-6E8A-4147-A177-3AD203B41FA5}">
                          <a16:colId xmlns:a16="http://schemas.microsoft.com/office/drawing/2014/main" val="1629919381"/>
                        </a:ext>
                      </a:extLst>
                    </a:gridCol>
                  </a:tblGrid>
                  <a:tr h="834958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0" u="none" strike="noStrike" smtClean="0">
                                  <a:effectLst/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𝐶𝐶</m:t>
                                  </m:r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642260229"/>
                      </a:ext>
                    </a:extLst>
                  </a:tr>
                  <a:tr h="74696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(cc)=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𝑐𝑐</m:t>
                                      </m:r>
                                    </m:e>
                                  </m:d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𝑎𝑐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𝑏𝑐</m:t>
                                      </m:r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536268268"/>
                      </a:ext>
                    </a:extLst>
                  </a:tr>
                  <a:tr h="6767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(cd)=([cd]-(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)*(bd)-(ac)*(ad))*C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920638030"/>
                      </a:ext>
                    </a:extLst>
                  </a:tr>
                  <a:tr h="61931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)*(bf)-(ac)*(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826296133"/>
                      </a:ext>
                    </a:extLst>
                  </a:tr>
                  <a:tr h="61931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(cs)=([cs]-(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)*(bs)-(ac)*(as))*C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689238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7E348D9D-8982-E5DB-AD29-6E867875D0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2137419"/>
                  </p:ext>
                </p:extLst>
              </p:nvPr>
            </p:nvGraphicFramePr>
            <p:xfrm>
              <a:off x="1073933" y="1941923"/>
              <a:ext cx="4648137" cy="349734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4648137">
                      <a:extLst>
                        <a:ext uri="{9D8B030D-6E8A-4147-A177-3AD203B41FA5}">
                          <a16:colId xmlns:a16="http://schemas.microsoft.com/office/drawing/2014/main" val="1629919381"/>
                        </a:ext>
                      </a:extLst>
                    </a:gridCol>
                  </a:tblGrid>
                  <a:tr h="8349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131" t="-730" r="-262" b="-336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2260229"/>
                      </a:ext>
                    </a:extLst>
                  </a:tr>
                  <a:tr h="7469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2"/>
                          <a:stretch>
                            <a:fillRect l="-131" t="-112195" r="-262" b="-2747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6268268"/>
                      </a:ext>
                    </a:extLst>
                  </a:tr>
                  <a:tr h="67678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(cd)=([cd]-(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)*(bd)-(ac)*(ad))*C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920638030"/>
                      </a:ext>
                    </a:extLst>
                  </a:tr>
                  <a:tr h="61931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)*(bf)-(ac)*(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826296133"/>
                      </a:ext>
                    </a:extLst>
                  </a:tr>
                  <a:tr h="619315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(cs)=([cs]-(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bc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)*(bs)-(ac)*(as))*C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689238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7EE6D7-23E2-A173-B60C-D9B020CFD3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281794"/>
                  </p:ext>
                </p:extLst>
              </p:nvPr>
            </p:nvGraphicFramePr>
            <p:xfrm>
              <a:off x="5791199" y="2092751"/>
              <a:ext cx="5188159" cy="19582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188159">
                      <a:extLst>
                        <a:ext uri="{9D8B030D-6E8A-4147-A177-3AD203B41FA5}">
                          <a16:colId xmlns:a16="http://schemas.microsoft.com/office/drawing/2014/main" val="3635765158"/>
                        </a:ext>
                      </a:extLst>
                    </a:gridCol>
                  </a:tblGrid>
                  <a:tr h="54737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(</m:t>
                                  </m:r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𝑑𝑑</m:t>
                                  </m:r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den>
                              </m:f>
                            </m:oMath>
                          </a14:m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712827961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(dd)=</a:t>
                          </a:r>
                          <a:r>
                            <a:rPr lang="en-US" sz="1800" u="none" strike="noStrike" dirty="0">
                              <a:effectLst/>
                              <a:cs typeface="Arial" panose="020B060402020202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US" sz="180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𝑑𝑑</m:t>
                                      </m:r>
                                    </m:e>
                                  </m:d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𝑎𝑑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b="0" i="1" u="none" strike="noStrike" smtClean="0">
                                              <a:effectLst/>
                                              <a:latin typeface="Cambria Math" panose="02040503050406030204" pitchFamily="18" charset="0"/>
                                              <a:cs typeface="Arial" panose="020B0604020202020204" pitchFamily="34" charset="0"/>
                                            </a:rPr>
                                            <m:t>𝑏𝑑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800" b="0" i="1" u="none" strike="noStrike" smtClean="0">
                                      <a:effectLst/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(</m:t>
                                      </m:r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𝑐𝑑</m:t>
                                      </m:r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en-US" sz="1800" b="0" i="1" u="none" strike="noStrike" smtClean="0">
                                          <a:effectLst/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</m:oMath>
                          </a14:m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1273767597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]-(cd)*(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)-(bd)*(bf)-(ad)*(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))*D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164391883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(ds)=([ds]-(cd)*(cs)-(bd)*(bs)-(ad)*(as))*D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0375164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ED7EE6D7-23E2-A173-B60C-D9B020CFD34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7281794"/>
                  </p:ext>
                </p:extLst>
              </p:nvPr>
            </p:nvGraphicFramePr>
            <p:xfrm>
              <a:off x="5791199" y="2092751"/>
              <a:ext cx="5188159" cy="1958286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5188159">
                      <a:extLst>
                        <a:ext uri="{9D8B030D-6E8A-4147-A177-3AD203B41FA5}">
                          <a16:colId xmlns:a16="http://schemas.microsoft.com/office/drawing/2014/main" val="3635765158"/>
                        </a:ext>
                      </a:extLst>
                    </a:gridCol>
                  </a:tblGrid>
                  <a:tr h="54737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3"/>
                          <a:stretch>
                            <a:fillRect l="-117" t="-1111" r="-234" b="-28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12827961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7620" marR="7620" marT="7620" marB="0" anchor="b">
                        <a:blipFill>
                          <a:blip r:embed="rId3"/>
                          <a:stretch>
                            <a:fillRect l="-117" t="-118182" r="-234" b="-231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3767597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)=([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]-(cd)*(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)-(bd)*(bf)-(ad)*(</a:t>
                          </a:r>
                          <a:r>
                            <a:rPr lang="en-US" sz="1800" u="none" strike="noStrike" dirty="0" err="1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af</a:t>
                          </a:r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))*D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4164391883"/>
                      </a:ext>
                    </a:extLst>
                  </a:tr>
                  <a:tr h="470304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800" u="none" strike="noStrike" dirty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(ds)=([ds]-(cd)*(cs)-(bd)*(bs)-(ad)*(as))*D</a:t>
                          </a:r>
                          <a:endParaRPr lang="en-US" sz="1800" b="0" i="0" u="none" strike="noStrike" dirty="0">
                            <a:effectLst/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7620" marR="7620" marT="7620" marB="0" anchor="b"/>
                    </a:tc>
                    <a:extLst>
                      <a:ext uri="{0D108BD9-81ED-4DB2-BD59-A6C34878D82A}">
                        <a16:rowId xmlns:a16="http://schemas.microsoft.com/office/drawing/2014/main" val="30375164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567ECA7-DBE1-7D6E-D31A-83213391C1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802996"/>
              </p:ext>
            </p:extLst>
          </p:nvPr>
        </p:nvGraphicFramePr>
        <p:xfrm>
          <a:off x="5535104" y="4279049"/>
          <a:ext cx="5444254" cy="12639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44254">
                  <a:extLst>
                    <a:ext uri="{9D8B030D-6E8A-4147-A177-3AD203B41FA5}">
                      <a16:colId xmlns:a16="http://schemas.microsoft.com/office/drawing/2014/main" val="499741576"/>
                    </a:ext>
                  </a:extLst>
                </a:gridCol>
              </a:tblGrid>
              <a:tr h="631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(ff)=([ff]-(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)-(bf)*(bf)-(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86428043"/>
                  </a:ext>
                </a:extLst>
              </a:tr>
              <a:tr h="6319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(fs)=([fs]-(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)*(as)-(bf)*(bs)-(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)*(cs)-(</a:t>
                      </a:r>
                      <a:r>
                        <a:rPr lang="en-US" sz="1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r>
                        <a:rPr lang="en-US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)*(ds))</a:t>
                      </a:r>
                      <a:endParaRPr lang="en-US" sz="18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14008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39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9B90E2-5983-FCEF-6924-D16313466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6" y="304532"/>
            <a:ext cx="10396882" cy="1151965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Zgjidhja</a:t>
            </a:r>
            <a:r>
              <a:rPr lang="en-US" sz="3600" dirty="0"/>
              <a:t> e </a:t>
            </a:r>
            <a:r>
              <a:rPr lang="en-US" sz="3600" dirty="0" err="1"/>
              <a:t>ekuacioneve</a:t>
            </a:r>
            <a:r>
              <a:rPr lang="en-US" sz="3600" dirty="0"/>
              <a:t> </a:t>
            </a:r>
            <a:r>
              <a:rPr lang="en-US" sz="3600" dirty="0" err="1"/>
              <a:t>normale</a:t>
            </a:r>
            <a:r>
              <a:rPr lang="en-US" sz="3600" dirty="0"/>
              <a:t> </a:t>
            </a:r>
            <a:r>
              <a:rPr lang="en-US" sz="3600" dirty="0" err="1"/>
              <a:t>sipas</a:t>
            </a:r>
            <a:r>
              <a:rPr lang="en-US" sz="3600" dirty="0"/>
              <a:t> </a:t>
            </a:r>
            <a:r>
              <a:rPr lang="en-US" sz="3600" dirty="0" err="1"/>
              <a:t>metodes</a:t>
            </a:r>
            <a:r>
              <a:rPr lang="en-US" sz="3600" dirty="0"/>
              <a:t> </a:t>
            </a:r>
            <a:r>
              <a:rPr lang="en-US" sz="3600" dirty="0" err="1"/>
              <a:t>cholesky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/>
              <p:nvPr/>
            </p:nvSpPr>
            <p:spPr>
              <a:xfrm>
                <a:off x="871838" y="1220178"/>
                <a:ext cx="9648473" cy="4910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Atehere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do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kemi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pamje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ekuacioneve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Cholesky: 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(aa)*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Δx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+(ab)*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+(ac)*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+(ad)*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(bb)*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Δy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bc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+(bd)*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+(bf)=0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(cc)*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Δz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+(cd)*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(dd)*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Δt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+(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df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)=0</a:t>
                </a: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Δt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df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dd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Δz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Δt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cf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𝑐𝑐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bc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Δz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bd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Δt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bf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𝑏𝑏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m:t>Δ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ab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Δy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ac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Δz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ad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)∗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Δt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+(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af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E70E44D-FFC0-03EA-E789-9A43A4343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838" y="1220178"/>
                <a:ext cx="9648473" cy="4910768"/>
              </a:xfrm>
              <a:prstGeom prst="rect">
                <a:avLst/>
              </a:prstGeom>
              <a:blipFill>
                <a:blip r:embed="rId2"/>
                <a:stretch>
                  <a:fillRect l="-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62637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1931</TotalTime>
  <Words>734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 Math</vt:lpstr>
      <vt:lpstr>Impact</vt:lpstr>
      <vt:lpstr>Main Event</vt:lpstr>
      <vt:lpstr>ekuacione normale</vt:lpstr>
      <vt:lpstr>Zgjidhja e ekuacioneve normale sipas metodes cholesky</vt:lpstr>
      <vt:lpstr>Zgjidhja e ekuacioneve normale sipas metodes cholesky</vt:lpstr>
      <vt:lpstr>Zgjidhja e ekuacioneve normale sipas metodes cholesky</vt:lpstr>
      <vt:lpstr>Zgjidhja e ekuacioneve normale sipas metodes cholesky</vt:lpstr>
      <vt:lpstr>Zgjidhja e ekuacioneve normale sipas metodes cholesky</vt:lpstr>
      <vt:lpstr>Zgjidhja e ekuacioneve normale sipas metodes cholesky</vt:lpstr>
      <vt:lpstr>Zgjidhja e ekuacioneve normale sipas metodes cholesky</vt:lpstr>
      <vt:lpstr>Zgjidhja e ekuacioneve normale sipas metodes cholesky</vt:lpstr>
      <vt:lpstr>ESE- Ekuacionet Normale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Matjet e drejtperdrejta</dc:title>
  <dc:creator>Fitore Bajrami</dc:creator>
  <cp:lastModifiedBy>dell</cp:lastModifiedBy>
  <cp:revision>71</cp:revision>
  <dcterms:created xsi:type="dcterms:W3CDTF">2023-10-17T18:20:16Z</dcterms:created>
  <dcterms:modified xsi:type="dcterms:W3CDTF">2024-10-30T15:35:46Z</dcterms:modified>
</cp:coreProperties>
</file>