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57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1779" y="1640077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Barazimi</a:t>
            </a:r>
            <a:r>
              <a:rPr lang="en-US" sz="4800" dirty="0"/>
              <a:t> I </a:t>
            </a:r>
            <a:r>
              <a:rPr lang="en-US" sz="4800" dirty="0" err="1"/>
              <a:t>matjeve</a:t>
            </a:r>
            <a:r>
              <a:rPr lang="en-US" sz="4800" dirty="0"/>
              <a:t> </a:t>
            </a:r>
            <a:r>
              <a:rPr lang="en-US" sz="4800" dirty="0" err="1"/>
              <a:t>kushtore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72120" y="1335356"/>
                <a:ext cx="5658396" cy="5931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Vlerat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besueshme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disniveleve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keto: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=15.341−0.039∗0.172=15.341−0.007=15.334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=−9.475−0.039∗0.310=−9.475−0.012=−9.487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=−5.827−0.039∗0.517=−5.827−0.020=−5.847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20" y="1335356"/>
                <a:ext cx="5658396" cy="5931304"/>
              </a:xfrm>
              <a:prstGeom prst="rect">
                <a:avLst/>
              </a:prstGeom>
              <a:blipFill>
                <a:blip r:embed="rId2"/>
                <a:stretch>
                  <a:fillRect l="-862" t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8777" y="1335356"/>
                <a:ext cx="7643673" cy="177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𝟑𝟑𝟒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𝟒𝟖𝟕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𝟖𝟒𝟕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1335356"/>
                <a:ext cx="7643673" cy="1774397"/>
              </a:xfrm>
              <a:prstGeom prst="rect">
                <a:avLst/>
              </a:prstGeo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72" y="1171726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8777" y="1335356"/>
                <a:ext cx="7643673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njeten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detyre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zgjedhim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terthort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ekzistojne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njeri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repereve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merret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vlere-kuote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fikse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relative, del se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caktimin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kuotave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pikave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tjera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mjafton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disnivele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Shenojme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caktimin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tertholrt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disniveleve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1335356"/>
                <a:ext cx="7643673" cy="5632311"/>
              </a:xfrm>
              <a:prstGeom prst="rect">
                <a:avLst/>
              </a:prstGeom>
              <a:blipFill>
                <a:blip r:embed="rId2"/>
                <a:stretch>
                  <a:fillRect l="-718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72" y="1171726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8777" y="1335356"/>
                <a:ext cx="8682361" cy="674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pikepamje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percaktohemi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reperin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numerike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fikse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𝑘𝑒𝑚𝑖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𝑓𝑜𝑟𝑚𝑢𝑙𝑎𝑡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=−1∗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kompenzimeve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jane: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+0.039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=−1∗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1.4*x-0.5*y-0.0195=0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-0.5*x+0.8*y+0.0195=0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1335356"/>
                <a:ext cx="8682361" cy="6740307"/>
              </a:xfrm>
              <a:prstGeom prst="rect">
                <a:avLst/>
              </a:prstGeom>
              <a:blipFill>
                <a:blip r:embed="rId2"/>
                <a:stretch>
                  <a:fillRect l="-632" t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91" y="1029684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25929" y="1228824"/>
                <a:ext cx="7946220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Zgjidhja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x=0.007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Y=-0.020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Kompenzimet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jane: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=0.007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=−0.020−0.007+0.039=0.012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−0.020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=0.020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=0.039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Athere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shohim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njejta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kompenzimeve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direkte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nenkupton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I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kmei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fituar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njejta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kuotat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repereve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rrjetit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dhene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" y="1228824"/>
                <a:ext cx="7946220" cy="6186309"/>
              </a:xfrm>
              <a:prstGeom prst="rect">
                <a:avLst/>
              </a:prstGeom>
              <a:blipFill>
                <a:blip r:embed="rId2"/>
                <a:stretch>
                  <a:fillRect l="-613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91" y="1029684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96950" y="1207237"/>
                <a:ext cx="8682361" cy="6531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3.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Zgjidhim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njejten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detyre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Duke u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nisur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del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rrjeti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nivelimit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konkret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linear: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pergjigjet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normal: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+0.039=0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0.006444∗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+0.039=0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=−6.0517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" y="1207237"/>
                <a:ext cx="8682361" cy="6531660"/>
              </a:xfrm>
              <a:prstGeom prst="rect">
                <a:avLst/>
              </a:prstGeom>
              <a:blipFill>
                <a:blip r:embed="rId2"/>
                <a:stretch>
                  <a:fillRect l="-632" t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51" y="1207237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96950" y="1207237"/>
                <a:ext cx="7236005" cy="541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ndihmen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korelates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k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vijme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deri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vlerat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kompenzimeve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−6.0517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=−0.007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−6.0517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−0.012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−6.0517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=−0.020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shembull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ilustruar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problem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gjeodezike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teorine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kuadrateve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minimum.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Marrja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konsiderim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mese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nevojshme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" y="1207237"/>
                <a:ext cx="7236005" cy="5411353"/>
              </a:xfrm>
              <a:prstGeom prst="rect">
                <a:avLst/>
              </a:prstGeom>
              <a:blipFill>
                <a:blip r:embed="rId2"/>
                <a:stretch>
                  <a:fillRect l="-758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51" y="1207237"/>
            <a:ext cx="3681703" cy="39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Kontrollimi</a:t>
            </a:r>
            <a:r>
              <a:rPr lang="en-US" sz="4400" dirty="0"/>
              <a:t> I </a:t>
            </a:r>
            <a:r>
              <a:rPr lang="en-US" sz="4400" dirty="0" err="1"/>
              <a:t>llogaritjeve</a:t>
            </a:r>
            <a:r>
              <a:rPr lang="en-US" sz="4400" dirty="0"/>
              <a:t> me </a:t>
            </a:r>
            <a:r>
              <a:rPr lang="en-US" sz="4400" dirty="0" err="1"/>
              <a:t>metoden</a:t>
            </a:r>
            <a:r>
              <a:rPr lang="en-US" sz="4400" dirty="0"/>
              <a:t> 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549711" y="1483415"/>
                <a:ext cx="9331135" cy="521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fillimit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bejme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kontrollimin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ucioneve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lineare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Kjo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kontrolle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behet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ndihmen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koneficientave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Marrim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parasysh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kolenen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bashku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shumezojme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radhe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pastaj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" y="1483415"/>
                <a:ext cx="9331135" cy="5213800"/>
              </a:xfrm>
              <a:prstGeom prst="rect">
                <a:avLst/>
              </a:prstGeom>
              <a:blipFill>
                <a:blip r:embed="rId2"/>
                <a:stretch>
                  <a:fillRect l="-523" t="-584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16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Kontrollimi</a:t>
            </a:r>
            <a:r>
              <a:rPr lang="en-US" sz="4400" dirty="0"/>
              <a:t> I </a:t>
            </a:r>
            <a:r>
              <a:rPr lang="en-US" sz="4400" dirty="0" err="1"/>
              <a:t>llogaritjeve</a:t>
            </a:r>
            <a:r>
              <a:rPr lang="en-US" sz="4400" dirty="0"/>
              <a:t> me </a:t>
            </a:r>
            <a:r>
              <a:rPr lang="en-US" sz="4400" dirty="0" err="1"/>
              <a:t>metoden</a:t>
            </a:r>
            <a:r>
              <a:rPr lang="en-US" sz="4400" dirty="0"/>
              <a:t> 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549711" y="1483415"/>
                <a:ext cx="9331135" cy="577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" y="1483415"/>
                <a:ext cx="9331135" cy="5774914"/>
              </a:xfrm>
              <a:prstGeom prst="rect">
                <a:avLst/>
              </a:prstGeom>
              <a:blipFill>
                <a:blip r:embed="rId2"/>
                <a:stretch>
                  <a:fillRect t="-10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Kontrollimi</a:t>
            </a:r>
            <a:r>
              <a:rPr lang="en-US" sz="4400" dirty="0"/>
              <a:t> I </a:t>
            </a:r>
            <a:r>
              <a:rPr lang="en-US" sz="4400" dirty="0" err="1"/>
              <a:t>llogaritjeve</a:t>
            </a:r>
            <a:r>
              <a:rPr lang="en-US" sz="4400" dirty="0"/>
              <a:t> me </a:t>
            </a:r>
            <a:r>
              <a:rPr lang="en-US" sz="4400" dirty="0" err="1"/>
              <a:t>metoden</a:t>
            </a:r>
            <a:r>
              <a:rPr lang="en-US" sz="4400" dirty="0"/>
              <a:t> 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549711" y="1483415"/>
                <a:ext cx="9331135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Perkatesisht: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𝑏𝑠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𝑎𝑐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𝑏𝑐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𝑐𝑠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𝑎𝑑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𝑏𝑑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𝑑𝑠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pare normal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barabarte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[as].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ekuacionit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normal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barabarte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[bs]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ngjajshem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kontrollimin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barazimin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ematjeve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terthore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konsiderojme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formuar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pagabueshme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thjeshtesim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merren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peshat</a:t>
                </a:r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∗2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∗2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∗2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∗2</m:t>
                        </m:r>
                      </m:e>
                    </m:d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" y="1483415"/>
                <a:ext cx="9331135" cy="5632311"/>
              </a:xfrm>
              <a:prstGeom prst="rect">
                <a:avLst/>
              </a:prstGeom>
              <a:blipFill>
                <a:blip r:embed="rId2"/>
                <a:stretch>
                  <a:fillRect l="-52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36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006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Perveç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perdoret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shohim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dallimin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nivelimit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Pa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fillimisht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percaktohemi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systemin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lokal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=15.341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=−9.475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=−5.827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006866"/>
              </a:xfrm>
              <a:prstGeom prst="rect">
                <a:avLst/>
              </a:prstGeom>
              <a:blipFill>
                <a:blip r:embed="rId2"/>
                <a:stretch>
                  <a:fillRect l="-862" t="-913" r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Kontrollimi</a:t>
            </a:r>
            <a:r>
              <a:rPr lang="en-US" sz="4400" dirty="0"/>
              <a:t> I </a:t>
            </a:r>
            <a:r>
              <a:rPr lang="en-US" sz="4400" dirty="0" err="1"/>
              <a:t>llogaritjeve</a:t>
            </a:r>
            <a:r>
              <a:rPr lang="en-US" sz="4400" dirty="0"/>
              <a:t> me </a:t>
            </a:r>
            <a:r>
              <a:rPr lang="en-US" sz="4400" dirty="0" err="1"/>
              <a:t>metoden</a:t>
            </a:r>
            <a:r>
              <a:rPr lang="en-US" sz="4400" dirty="0"/>
              <a:t> 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549711" y="1483415"/>
                <a:ext cx="9331135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Pas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fuqizimit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kuadrat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seciles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prej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tyre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dhe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berjes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shumave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sipas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indeksave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perkates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fitohen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𝑏𝑏</m:t>
                        </m:r>
                      </m:e>
                    </m:d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𝑏𝑐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𝑏𝑑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𝑐𝑑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𝑑𝑑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                     </a:t>
                </a: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𝑐𝑐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" y="1483415"/>
                <a:ext cx="9331135" cy="3970318"/>
              </a:xfrm>
              <a:prstGeom prst="rect">
                <a:avLst/>
              </a:prstGeom>
              <a:blipFill>
                <a:blip r:embed="rId2"/>
                <a:stretch>
                  <a:fillRect l="-523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5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Kontrollimi</a:t>
            </a:r>
            <a:r>
              <a:rPr lang="en-US" sz="4400" dirty="0"/>
              <a:t> I </a:t>
            </a:r>
            <a:r>
              <a:rPr lang="en-US" sz="4400" dirty="0" err="1"/>
              <a:t>llogaritjeve</a:t>
            </a:r>
            <a:r>
              <a:rPr lang="en-US" sz="4400" dirty="0"/>
              <a:t> me </a:t>
            </a:r>
            <a:r>
              <a:rPr lang="en-US" sz="4400" dirty="0" err="1"/>
              <a:t>metoden</a:t>
            </a:r>
            <a:r>
              <a:rPr lang="en-US" sz="4400" dirty="0"/>
              <a:t> 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549711" y="1483415"/>
                <a:ext cx="933113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Marrim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parasysh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systemin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ekuacioneve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pa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pesha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atehere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vv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=[−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</a:t>
                </a:r>
              </a:p>
              <a:p>
                <a:pPr algn="ctr"/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Kontrolla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[0.4]-[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vv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]=</a:t>
                </a:r>
                <a:r>
                  <a:rPr lang="en-US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]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1" y="1483415"/>
                <a:ext cx="9331135" cy="2308324"/>
              </a:xfrm>
              <a:prstGeom prst="rect">
                <a:avLst/>
              </a:prstGeom>
              <a:blipFill>
                <a:blip r:embed="rId2"/>
                <a:stretch>
                  <a:fillRect l="-52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80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Gabimi</a:t>
            </a:r>
            <a:r>
              <a:rPr lang="en-US" sz="4400" dirty="0"/>
              <a:t> I </a:t>
            </a:r>
            <a:r>
              <a:rPr lang="en-US" sz="4400" dirty="0" err="1"/>
              <a:t>mesem</a:t>
            </a:r>
            <a:r>
              <a:rPr lang="en-US" sz="4400" dirty="0"/>
              <a:t> </a:t>
            </a:r>
            <a:r>
              <a:rPr lang="en-US" sz="4400" dirty="0" err="1"/>
              <a:t>njesi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966962" y="1146063"/>
                <a:ext cx="9331135" cy="5301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gjetjen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formules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njesi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matjeve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kushtore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nisemi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nga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formula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llogaritjen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gabimit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mesem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njesi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per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matje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terthorta</a:t>
                </a:r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𝑝𝑣𝑣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tejkaluar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n-u=r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𝑝𝑣𝑣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ciladoqoft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ajo,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fillim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dihet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matjejt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kryer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𝑝𝑣𝑣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62" y="1146063"/>
                <a:ext cx="9331135" cy="5301580"/>
              </a:xfrm>
              <a:prstGeom prst="rect">
                <a:avLst/>
              </a:prstGeom>
              <a:blipFill>
                <a:blip r:embed="rId2"/>
                <a:stretch>
                  <a:fillRect l="-588" t="-575" r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1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teorise</a:t>
            </a:r>
            <a:r>
              <a:rPr lang="en-US" sz="4400" dirty="0"/>
              <a:t> se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r>
              <a:rPr lang="en-US" sz="4400" dirty="0"/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940329" y="1767500"/>
                <a:ext cx="9331135" cy="4072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Ekuacionet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interpretim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*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….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….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9" y="1767500"/>
                <a:ext cx="9331135" cy="4072269"/>
              </a:xfrm>
              <a:prstGeom prst="rect">
                <a:avLst/>
              </a:prstGeom>
              <a:blipFill>
                <a:blip r:embed="rId2"/>
                <a:stretch>
                  <a:fillRect l="-523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536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1" y="8287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Interpretimi</a:t>
            </a:r>
            <a:r>
              <a:rPr lang="en-US" sz="4400" dirty="0"/>
              <a:t> </a:t>
            </a:r>
            <a:r>
              <a:rPr lang="en-US" sz="4400" dirty="0" err="1"/>
              <a:t>matricor</a:t>
            </a:r>
            <a:r>
              <a:rPr lang="en-US" sz="4400" dirty="0"/>
              <a:t> I </a:t>
            </a:r>
            <a:r>
              <a:rPr lang="en-US" sz="4400" dirty="0" err="1"/>
              <a:t>teorise</a:t>
            </a:r>
            <a:r>
              <a:rPr lang="en-US" sz="4400" dirty="0"/>
              <a:t> se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r>
              <a:rPr lang="en-US" sz="4400" dirty="0"/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966962" y="1234840"/>
                <a:ext cx="9331135" cy="5539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Kompenzimi v,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caktohet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mbeshtetje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𝑚𝑖𝑛</m:t>
                      </m:r>
                    </m:oMath>
                  </m:oMathPara>
                </a14:m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plotesimin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ketij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kuadrateve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minimum,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shenojme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Lagrange ne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interpretim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matricor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−2∗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𝑚𝑖𝑛</m:t>
                      </m:r>
                    </m:oMath>
                  </m:oMathPara>
                </a14:m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Kerkojme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minimumin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=A*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Athere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fitojme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N*k+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N-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paraqet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matricen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kurse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kolerata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llogariten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formules</a:t>
                </a: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62" y="1234840"/>
                <a:ext cx="9331135" cy="5539978"/>
              </a:xfrm>
              <a:prstGeom prst="rect">
                <a:avLst/>
              </a:prstGeom>
              <a:blipFill>
                <a:blip r:embed="rId2"/>
                <a:stretch>
                  <a:fillRect l="-392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5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283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poligon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mbyllur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nivelimi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disnivelit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=15.341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=−9.475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=−5.827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𝑔𝑗𝑎𝑡𝑒𝑠𝑖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Mosperputhja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h]=+0.039m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Egziston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mundesia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indirekte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disnivelit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fjale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secalin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disnivel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ekzistojne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283865"/>
              </a:xfrm>
              <a:prstGeom prst="rect">
                <a:avLst/>
              </a:prstGeom>
              <a:blipFill>
                <a:blip r:embed="rId2"/>
                <a:stretch>
                  <a:fillRect l="-862"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Jane keto formula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tregojne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ekzistojne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indirekte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po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Mirepo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praktike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prandaj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𝑝𝑒𝑟𝑘𝑎𝑡𝑒𝑠𝑖𝑠h𝑡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𝑚𝑜𝑠𝑝𝑒𝑟𝑝𝑢𝑡h𝑗𝑒𝑛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𝑠h𝑘𝑎𝑘𝑡𝑢𝑎𝑟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3416320"/>
              </a:xfrm>
              <a:prstGeom prst="rect">
                <a:avLst/>
              </a:prstGeom>
              <a:blipFill>
                <a:blip r:embed="rId2"/>
                <a:stretch>
                  <a:fillRect l="-862" t="-1071" r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121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Disnivelet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caktuar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𝑚𝑎𝑡𝑗𝑎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𝑑𝑖𝑠𝑛𝑖𝑣𝑒𝑙𝑖𝑡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𝑙𝑙𝑜𝑔𝑎𝑟𝑖𝑡𝑗𝑎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𝑑𝑖𝑠𝑛𝑖𝑣𝑒𝑙𝑖𝑡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𝑝𝑒𝑠h𝑎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𝑚𝑎𝑡𝑗𝑒𝑣𝑒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𝑝𝑒𝑠h𝑎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𝑣𝑙𝑒𝑟𝑒𝑠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𝑙𝑙𝑜𝑔𝑎𝑟𝑖𝑡𝑢𝑟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Duke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pasur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raportin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121641"/>
              </a:xfrm>
              <a:prstGeom prst="rect">
                <a:avLst/>
              </a:prstGeom>
              <a:blipFill>
                <a:blip r:embed="rId2"/>
                <a:stretch>
                  <a:fillRect l="-862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9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4832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Shuma 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ne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formulave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4832477"/>
              </a:xfrm>
              <a:prstGeom prst="rect">
                <a:avLst/>
              </a:prstGeom>
              <a:blipFill>
                <a:blip r:embed="rId2"/>
                <a:stretch>
                  <a:fillRect l="-862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37977" y="1406378"/>
                <a:ext cx="5658396" cy="3826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Qellimi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besueshme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kompensimit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besueshme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77" y="1406378"/>
                <a:ext cx="5658396" cy="3826240"/>
              </a:xfrm>
              <a:prstGeom prst="rect">
                <a:avLst/>
              </a:prstGeom>
              <a:blipFill>
                <a:blip r:embed="rId2"/>
                <a:stretch>
                  <a:fillRect l="-862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72120" y="1335356"/>
                <a:ext cx="5658396" cy="5100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Prandaj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perfundimisht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shqyrtim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20" y="1335356"/>
                <a:ext cx="5658396" cy="5100242"/>
              </a:xfrm>
              <a:prstGeom prst="rect">
                <a:avLst/>
              </a:prstGeom>
              <a:blipFill>
                <a:blip r:embed="rId2"/>
                <a:stretch>
                  <a:fillRect l="-862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Barazimi</a:t>
            </a:r>
            <a:r>
              <a:rPr lang="en-US" sz="4400" dirty="0"/>
              <a:t> I </a:t>
            </a:r>
            <a:r>
              <a:rPr lang="en-US" sz="4400" dirty="0" err="1"/>
              <a:t>matjeve</a:t>
            </a:r>
            <a:r>
              <a:rPr lang="en-US" sz="4400" dirty="0"/>
              <a:t> </a:t>
            </a:r>
            <a:r>
              <a:rPr lang="en-US" sz="4400" dirty="0" err="1"/>
              <a:t>kushtore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872120" y="1335356"/>
                <a:ext cx="5658396" cy="5439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Vlerat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nevojshme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direkt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0.3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=1.111+2.000+3.333=6.444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1.111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6.444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=0.172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2.000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6.444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=0.310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3.333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6.444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=0.517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20" y="1335356"/>
                <a:ext cx="5658396" cy="5439631"/>
              </a:xfrm>
              <a:prstGeom prst="rect">
                <a:avLst/>
              </a:prstGeom>
              <a:blipFill>
                <a:blip r:embed="rId2"/>
                <a:stretch>
                  <a:fillRect l="-862" t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88385-3BC3-EF47-640C-8C6796274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4" y="1171725"/>
            <a:ext cx="4549991" cy="48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4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3861</TotalTime>
  <Words>2094</Words>
  <Application>Microsoft Office PowerPoint</Application>
  <PresentationFormat>Widescreen</PresentationFormat>
  <Paragraphs>281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 Math</vt:lpstr>
      <vt:lpstr>Impact</vt:lpstr>
      <vt:lpstr>Main Event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Barazimi I matjeve kushtore</vt:lpstr>
      <vt:lpstr>Kontrollimi I llogaritjeve me metoden  kushtore</vt:lpstr>
      <vt:lpstr>Kontrollimi I llogaritjeve me metoden  kushtore</vt:lpstr>
      <vt:lpstr>Kontrollimi I llogaritjeve me metoden  kushtore</vt:lpstr>
      <vt:lpstr>Kontrollimi I llogaritjeve me metoden  kushtore</vt:lpstr>
      <vt:lpstr>Kontrollimi I llogaritjeve me metoden  kushtore</vt:lpstr>
      <vt:lpstr>Gabimi I mesem njesi I matjeve</vt:lpstr>
      <vt:lpstr>Interpretimi matricor I teorise se barazimit te matjeve kushtore </vt:lpstr>
      <vt:lpstr>Interpretimi matricor I teorise se barazimit te matjeve kushtore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Fitore Bajrami</cp:lastModifiedBy>
  <cp:revision>227</cp:revision>
  <dcterms:created xsi:type="dcterms:W3CDTF">2023-10-17T18:20:16Z</dcterms:created>
  <dcterms:modified xsi:type="dcterms:W3CDTF">2024-03-20T06:48:22Z</dcterms:modified>
</cp:coreProperties>
</file>