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257" autoAdjust="0"/>
  </p:normalViewPr>
  <p:slideViewPr>
    <p:cSldViewPr snapToGrid="0">
      <p:cViewPr varScale="1">
        <p:scale>
          <a:sx n="86" d="100"/>
          <a:sy n="86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12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4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6FD9-FF4D-89D3-5525-3EED74D8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6FFA-8CDC-CA31-1B96-62CCFB029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08951-AFB7-51DB-38F2-19EFC675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5FAE-E168-913B-0D61-9F0E83B6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C3AA-E757-B4D9-781E-4B5E9624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0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1F96-23EB-DEFE-B538-E48445A60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21779" y="1640077"/>
            <a:ext cx="9755187" cy="153470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Kontrollimet</a:t>
            </a:r>
            <a:r>
              <a:rPr lang="en-US" sz="4800" dirty="0"/>
              <a:t> </a:t>
            </a:r>
            <a:r>
              <a:rPr lang="en-US" sz="4800" dirty="0" err="1"/>
              <a:t>gjate</a:t>
            </a:r>
            <a:r>
              <a:rPr lang="en-US" sz="4800" dirty="0"/>
              <a:t> </a:t>
            </a:r>
            <a:r>
              <a:rPr lang="en-US" sz="4800" dirty="0" err="1"/>
              <a:t>barazimit</a:t>
            </a:r>
            <a:r>
              <a:rPr lang="en-US" sz="4800" dirty="0"/>
              <a:t> </a:t>
            </a:r>
            <a:r>
              <a:rPr lang="en-US" sz="4800" dirty="0" err="1"/>
              <a:t>terthor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86542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Kontrollimet</a:t>
            </a:r>
            <a:r>
              <a:rPr lang="en-US" sz="4400" dirty="0"/>
              <a:t> </a:t>
            </a:r>
            <a:r>
              <a:rPr lang="en-US" sz="4400" dirty="0" err="1"/>
              <a:t>gjate</a:t>
            </a:r>
            <a:r>
              <a:rPr lang="en-US" sz="4400" dirty="0"/>
              <a:t>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terthor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05296-0931-5CF6-F232-6B274A02D061}"/>
              </a:ext>
            </a:extLst>
          </p:cNvPr>
          <p:cNvSpPr txBox="1"/>
          <p:nvPr/>
        </p:nvSpPr>
        <p:spPr>
          <a:xfrm>
            <a:off x="1237977" y="1406378"/>
            <a:ext cx="88470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zgjidhjen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ekuacioneve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procesit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llogaritjeve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ekuacioneve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vogel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ecurise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barazimit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keto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atehere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fund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konstatohet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aplikuar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barazimi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terhort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korrekte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jo, pas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llogaritjeve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mundimshme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Prandaj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pjese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perberese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vperimit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barazimit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llojesh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renditura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fazave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barazimit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terhor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ndahen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ekuacioneve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kompenzimeve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ekuacioneve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zgjidhjes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ekuacioneve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llogaritjes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panjohurave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llogaritjes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kompenzimeve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6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Kontrollimet</a:t>
            </a:r>
            <a:r>
              <a:rPr lang="en-US" sz="4400" dirty="0"/>
              <a:t> </a:t>
            </a:r>
            <a:r>
              <a:rPr lang="en-US" sz="4400" dirty="0" err="1"/>
              <a:t>gjate</a:t>
            </a:r>
            <a:r>
              <a:rPr lang="en-US" sz="4400" dirty="0"/>
              <a:t>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terthor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229100" y="1443841"/>
                <a:ext cx="9157774" cy="3811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Ekziston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menyra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sakte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menyra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perafersishme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koeficienteve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menyre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sakte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koeficienteve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behet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me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formulat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vizura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perdoret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′′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Kjo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sakte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sigurt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sepse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faktorit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pjese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njejtet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faktore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faktoret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faktorin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100" y="1443841"/>
                <a:ext cx="9157774" cy="3811236"/>
              </a:xfrm>
              <a:prstGeom prst="rect">
                <a:avLst/>
              </a:prstGeom>
              <a:blipFill>
                <a:blip r:embed="rId2"/>
                <a:stretch>
                  <a:fillRect l="-599" t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29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33145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Kontrollimet</a:t>
            </a:r>
            <a:r>
              <a:rPr lang="en-US" sz="4400" dirty="0"/>
              <a:t> </a:t>
            </a:r>
            <a:r>
              <a:rPr lang="en-US" sz="4400" dirty="0" err="1"/>
              <a:t>gjate</a:t>
            </a:r>
            <a:r>
              <a:rPr lang="en-US" sz="4400" dirty="0"/>
              <a:t>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terthor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111493" y="1430568"/>
                <a:ext cx="9157774" cy="3996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llojin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vizura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duhet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Le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rast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” 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koeficienteve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perkasin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ndryshimit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P.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pergjithshme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Ndryshimin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koordinatave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zvogelojme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1 meter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cilat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llogarisimin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−1.00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−1.00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numerike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tregohet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se: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93" y="1430568"/>
                <a:ext cx="9157774" cy="3996863"/>
              </a:xfrm>
              <a:prstGeom prst="rect">
                <a:avLst/>
              </a:prstGeom>
              <a:blipFill>
                <a:blip r:embed="rId2"/>
                <a:stretch>
                  <a:fillRect l="-532" t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98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80" y="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Kontrollimet</a:t>
            </a:r>
            <a:r>
              <a:rPr lang="en-US" sz="4400" dirty="0"/>
              <a:t> </a:t>
            </a:r>
            <a:r>
              <a:rPr lang="en-US" sz="4400" dirty="0" err="1"/>
              <a:t>gjate</a:t>
            </a:r>
            <a:r>
              <a:rPr lang="en-US" sz="4400" dirty="0"/>
              <a:t>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terthor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182514" y="831282"/>
                <a:ext cx="9157774" cy="5627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Llogaritja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ilustrohet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grafikisht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jepet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+180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+180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−45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−45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𝑐𝑜𝑠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45°−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45°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den>
                    </m:f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vogel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jete: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514" y="831282"/>
                <a:ext cx="9157774" cy="5627438"/>
              </a:xfrm>
              <a:prstGeom prst="rect">
                <a:avLst/>
              </a:prstGeom>
              <a:blipFill>
                <a:blip r:embed="rId2"/>
                <a:stretch>
                  <a:fillRect l="-599" t="-541" b="-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29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80" y="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Kontrollimet</a:t>
            </a:r>
            <a:r>
              <a:rPr lang="en-US" sz="4400" dirty="0"/>
              <a:t> </a:t>
            </a:r>
            <a:r>
              <a:rPr lang="en-US" sz="4400" dirty="0" err="1"/>
              <a:t>gjate</a:t>
            </a:r>
            <a:r>
              <a:rPr lang="en-US" sz="4400" dirty="0"/>
              <a:t>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terthor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182514" y="831282"/>
                <a:ext cx="9157774" cy="5699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ndihmen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madhesise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kontrolluese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cila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kontrolluese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çdo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rrjedhim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kesaj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futet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kontrolluese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[pas]=[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]+[pad]-[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[pbs]=[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pbb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pbc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pbd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]-[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pbf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[pcs]=[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pbc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pcc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pcd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]-[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pcf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</a:p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pds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]=[pad]+[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pbd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pcd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]+[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pdd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]-[pdf]</a:t>
                </a:r>
              </a:p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zgjidhjes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algoritimin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zgjidhjes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sipas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skemes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Gauss apo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sipas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skemes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Cholesky)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krahasimin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perfundimtare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sipas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kolonave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panjohurave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praktikisht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tersine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barazimit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terthor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per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Pas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shumezimit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fitohet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514" y="831282"/>
                <a:ext cx="9157774" cy="5699124"/>
              </a:xfrm>
              <a:prstGeom prst="rect">
                <a:avLst/>
              </a:prstGeom>
              <a:blipFill>
                <a:blip r:embed="rId2"/>
                <a:stretch>
                  <a:fillRect l="-599" t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06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766BE-D958-7C96-EFD2-652941C9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80" y="0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/>
              <a:t>Kontrollimet</a:t>
            </a:r>
            <a:r>
              <a:rPr lang="en-US" sz="4400" dirty="0"/>
              <a:t> </a:t>
            </a:r>
            <a:r>
              <a:rPr lang="en-US" sz="4400" dirty="0" err="1"/>
              <a:t>gjate</a:t>
            </a:r>
            <a:r>
              <a:rPr lang="en-US" sz="4400" dirty="0"/>
              <a:t> </a:t>
            </a:r>
            <a:r>
              <a:rPr lang="en-US" sz="4400" dirty="0" err="1"/>
              <a:t>barazimit</a:t>
            </a:r>
            <a:r>
              <a:rPr lang="en-US" sz="4400" dirty="0"/>
              <a:t> </a:t>
            </a:r>
            <a:r>
              <a:rPr lang="en-US" sz="4400" dirty="0" err="1"/>
              <a:t>terthor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/>
              <p:nvPr/>
            </p:nvSpPr>
            <p:spPr>
              <a:xfrm>
                <a:off x="1093738" y="1151965"/>
                <a:ext cx="9157774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eqenese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Kemi: </a:t>
                </a:r>
              </a:p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tregohet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kjo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e)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fund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llogaritja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kompenzimeve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b="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Sipas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menyre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klasike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zgjidhjes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se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normale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ctr"/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[pav]=0, [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pbv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]=0, [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pcv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]=0, [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pdv</a:t>
                </a:r>
                <a:r>
                  <a:rPr lang="en-US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]=0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D05296-0931-5CF6-F232-6B274A02D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38" y="1151965"/>
                <a:ext cx="9157774" cy="4524315"/>
              </a:xfrm>
              <a:prstGeom prst="rect">
                <a:avLst/>
              </a:prstGeom>
              <a:blipFill>
                <a:blip r:embed="rId2"/>
                <a:stretch>
                  <a:fillRect l="-532" t="-809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4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4" y="192578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ESE-BAZRAZIMI  TERTHOR I MATJEVE </a:t>
            </a:r>
            <a:r>
              <a:rPr lang="en-US" sz="3600" dirty="0" err="1"/>
              <a:t>te</a:t>
            </a:r>
            <a:r>
              <a:rPr lang="en-US" sz="3600" dirty="0"/>
              <a:t> </a:t>
            </a:r>
            <a:r>
              <a:rPr lang="en-US" sz="3600" dirty="0" err="1"/>
              <a:t>kendeve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0116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3486</TotalTime>
  <Words>752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 Math</vt:lpstr>
      <vt:lpstr>Impact</vt:lpstr>
      <vt:lpstr>Main Event</vt:lpstr>
      <vt:lpstr>Kontrollimet gjate barazimit terthor</vt:lpstr>
      <vt:lpstr>Kontrollimet gjate barazimit terthor</vt:lpstr>
      <vt:lpstr>Kontrollimet gjate barazimit terthor</vt:lpstr>
      <vt:lpstr>Kontrollimet gjate barazimit terthor</vt:lpstr>
      <vt:lpstr>Kontrollimet gjate barazimit terthor</vt:lpstr>
      <vt:lpstr>Kontrollimet gjate barazimit terthor</vt:lpstr>
      <vt:lpstr>Kontrollimet gjate barazimit terthor</vt:lpstr>
      <vt:lpstr>ESE-BAZRAZIMI  TERTHOR I MATJEVE te kendeve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Matjet e drejtperdrejta</dc:title>
  <dc:creator>Fitore Bajrami</dc:creator>
  <cp:lastModifiedBy>dell</cp:lastModifiedBy>
  <cp:revision>161</cp:revision>
  <dcterms:created xsi:type="dcterms:W3CDTF">2023-10-17T18:20:16Z</dcterms:created>
  <dcterms:modified xsi:type="dcterms:W3CDTF">2024-11-29T15:38:40Z</dcterms:modified>
</cp:coreProperties>
</file>