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3" r:id="rId4"/>
    <p:sldId id="269" r:id="rId5"/>
    <p:sldId id="274" r:id="rId6"/>
    <p:sldId id="27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3258" autoAdjust="0"/>
  </p:normalViewPr>
  <p:slideViewPr>
    <p:cSldViewPr snapToGrid="0">
      <p:cViewPr varScale="1">
        <p:scale>
          <a:sx n="81" d="100"/>
          <a:sy n="81" d="100"/>
        </p:scale>
        <p:origin x="74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55C29-A722-1D4B-25B4-B8AFD23560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66C671-90B1-9888-C2FD-363847C5E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8068E-8812-417E-2AC7-E8A2E8E5A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B77B1-AA27-D133-8D21-1350671D6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1A1D7-1B24-4DAB-6D8C-BEA7F11E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4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3921-4F23-2896-9E0C-E8D804FEB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9B20BE-68F4-C58E-3861-59134D2E4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F9F92-4431-AF52-1083-E3A6DBCF5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5F3AB-520F-E504-5681-0EC527FA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FEE23-E9BB-38B3-035F-B1BF67ED8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54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6E106D-A5E7-4905-260C-C5ACF2B068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24340-DD92-4D36-973D-F0D6228BC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D5812-6EDC-7322-700D-181542AAD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FFE33-2A86-180D-C2D0-C23680DD7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0837A-C92D-9435-4AB3-48B76F2E6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24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09CA-0390-4AE8-972D-D6A2D8F48266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1BCA-323F-497E-8D6B-AC47E3E2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0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BF8D-3890-C4FF-648F-BC285089E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DAE72-1B6A-3AAA-AA2D-AD329CF83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C7A11-DD85-F3CE-8961-67D13A86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E6075-56F2-8D2B-654D-B847A9F83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8234B-9493-461B-4219-60EC0753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16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77EE8-A56F-0492-2B59-CDBA33EB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242F7-CC30-DBAC-F4FC-09D62AEF1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CAF47-3F18-91D9-2EBC-7B505F713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E6E77-08BA-1FEA-EBFE-6E4C0C06F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E6BDB-7997-7372-A958-4B8DFEFCE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6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65C05-FFF3-7AF6-4611-DCC34C430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ECBDE-8CD6-A6F2-5165-E2A78F804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D37C7-22C0-2342-64CB-61AE0BF54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00725-46A4-02D3-881C-AE3EABE4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B5ECEB-ABE8-74AE-A88A-DF728B299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5C227-AC83-2CF1-DE70-08001178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64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6F2EE-E1DC-F3DC-48FA-2FC6BE224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B3640-084D-F2D7-2006-55761C21A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67DDF-A08F-F7AD-A746-CCE7D11A1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E98475-567C-C148-A2BD-7A8E0DE513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1A84C-B1B3-FC5F-7062-1BE9E7AA9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074F97-88E6-1327-44A0-D121BC637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680672-F82F-E55E-1911-A4D43C95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65F67-60DE-1B78-7806-2FEB4B83B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2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FA26C-CD5A-A8D2-63FB-B9CCF25E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C07DA1-EF5F-AAA7-0FC8-7A9E729A1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6DB0D1-AFC7-FB81-B6FB-BAAA0877D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91E65D-CC6B-90DE-2D6B-F72882C5F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8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2B7A2-7AAD-F970-4A72-7AF85BAF4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BC2CAD-D70E-305D-3253-297F446FE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84A93-2467-285D-482F-A749BABF9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50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4E9DC-D342-5527-A8E8-790B2C6AE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CEC5F-3A3F-C655-C14E-E2BAB2E46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C3BD5-CB89-A31E-E236-81F168306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5C0D78-A09B-D844-F752-812EA728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DA5ED-F675-B055-99E5-4C3E35EEE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21DFD-A248-D60A-BE89-1F2421495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6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FA871-B65C-C66B-A7EB-BB08C4CCA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1339E-9CF0-DEA3-41B4-67500FC98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C5D880-737C-ED60-50DB-BF0F1A23D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33947-D8F4-FA69-2549-C8E308E6E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A48C-10A3-A9E6-11D9-2EFCCEE2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D8D084-5C4A-FB20-F452-9F85B2A4F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5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48221A-4B07-9906-C145-0C0C25FFA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0B0C6-1DBA-B31C-2A46-287ED42DA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EB13F-C8AE-D30C-7A45-8DAA9F2ED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6833C-E915-41CD-85E2-F1F0A6C8C351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978E7-213C-D88E-0436-39CBFEA195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F7F61-4C41-D569-C78F-85A6A79B6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2D4D8-986E-4985-BB34-9BC480EC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2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D61A1-A2DE-8B58-FC57-DF4A5A4A1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000" b="1" i="1" dirty="0">
                <a:latin typeface="Times New Roman" panose="02020603050405020304" pitchFamily="18" charset="0"/>
                <a:cs typeface="+mn-cs"/>
              </a:rPr>
              <a:t>PERIUDHAT E MATJEVE GJEODEZIKE PER NEVOJAT E KADASTRIT NE KOSOVE</a:t>
            </a:r>
            <a:endParaRPr lang="en-US" sz="3000" b="1" i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BBFE3-C82E-CE57-FB76-01719309977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3"/>
            <a:ext cx="10363826" cy="26714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Periudhat me te rendesishme ne te cilat kane shenuar matjet gjeodezike per nevojat e kadastrit ne Kosove jane: </a:t>
            </a:r>
          </a:p>
          <a:p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Periudha e perandorisë osmane deri në vitin 1912</a:t>
            </a:r>
          </a:p>
          <a:p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Periudha 1912-1941</a:t>
            </a:r>
            <a:endParaRPr lang="en-US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Periudha 1945-1989</a:t>
            </a:r>
            <a:endParaRPr lang="en-US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it-IT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Periudha 1989-1999</a:t>
            </a:r>
            <a:endParaRPr lang="en-US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Periudha 1999-2005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5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B5362-FF2C-FC7D-A627-1EA309702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63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300" b="1" i="1" dirty="0">
                <a:latin typeface="Times New Roman" panose="02020603050405020304" pitchFamily="18" charset="0"/>
                <a:cs typeface="+mn-cs"/>
              </a:rPr>
              <a:t>PERIUDHA E PERANDORISE OSMANE DERI NE VITIN 1912</a:t>
            </a:r>
            <a:br>
              <a:rPr lang="it-IT" sz="3000" b="1" i="1" dirty="0">
                <a:latin typeface="Times New Roman" panose="02020603050405020304" pitchFamily="18" charset="0"/>
                <a:cs typeface="+mn-cs"/>
              </a:rPr>
            </a:br>
            <a:endParaRPr lang="en-US" sz="3000" b="1" i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2489B-5B56-261C-E676-B4C19AD83C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1683" y="2923583"/>
            <a:ext cx="6983380" cy="2338743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00075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Periudha osmane ka lënë pak të dhëna për rilevimet gjeodezike-kadastrave në Kosovë, por ekzistojnë vetëm dokumentet e pronësisë të asaj periudhe të quajtur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TAPI.</a:t>
            </a:r>
            <a:endParaRPr lang="en-US" sz="1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00075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Tapia është dokument ku janë të dhënat për pronësi, sipërfaqja e përafërt, përshkrimi fizik i parcelës nga të gjitha anët e horizontit me fqinjët, vendi ku ndodhet parcela-toka, emri i fshatit dhe rrethi administrativ. Është karekteristikë tek </a:t>
            </a: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Tapiat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aty hasim në njësi të ndryshme të sipërfaqes siq janë: dynymi, argati, lavra e levrimit etj.</a:t>
            </a:r>
            <a:endParaRPr lang="en-US" dirty="0"/>
          </a:p>
        </p:txBody>
      </p:sp>
      <p:pic>
        <p:nvPicPr>
          <p:cNvPr id="1026" name="Picture 2" descr="The Albanian - Harta e Shqiperise Natyrale, 1912 - Te gjitha trojet  shqiptare qe nga Pazari i Ri, Shkup, Prizren, Manastir, Janine te Gjiri i  Artes. | Facebook">
            <a:extLst>
              <a:ext uri="{FF2B5EF4-FFF2-40B4-BE49-F238E27FC236}">
                <a16:creationId xmlns:a16="http://schemas.microsoft.com/office/drawing/2014/main" id="{599D8D9B-9421-3AFE-988F-52481B110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240" y="1351188"/>
            <a:ext cx="3808736" cy="503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E8A5D9-D893-51F5-887A-CC6D91FCCBEF}"/>
              </a:ext>
            </a:extLst>
          </p:cNvPr>
          <p:cNvSpPr txBox="1"/>
          <p:nvPr/>
        </p:nvSpPr>
        <p:spPr>
          <a:xfrm>
            <a:off x="7593564" y="6390439"/>
            <a:ext cx="42656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Harta e trojeve shqiptare te regjistruara sipas vilajeteve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9923B0-C9E8-7F3E-B8B0-2FCA986AF9BF}"/>
              </a:ext>
            </a:extLst>
          </p:cNvPr>
          <p:cNvSpPr txBox="1"/>
          <p:nvPr/>
        </p:nvSpPr>
        <p:spPr>
          <a:xfrm>
            <a:off x="561683" y="1025248"/>
            <a:ext cx="706609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Gjate periudhes se Perandorise Osmane jane bere regjistrimet e tokave te cilat kane qene nen studimin Perandorak kryesisht per nevoja te tatimit ne prone.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Krahinat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ishin te ndara sipas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Sanxhakeve.</a:t>
            </a:r>
          </a:p>
          <a:p>
            <a:r>
              <a:rPr lang="it-IT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Krahas krahinave qe ishin te perfshira ne </a:t>
            </a:r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Sanxhakun Shqiptar</a:t>
            </a:r>
            <a:r>
              <a:rPr lang="it-IT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nje regjister te veçante e te pa detajuar ishin shenuar edhe zoteimet e </a:t>
            </a:r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Gjon Kastriotit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3BBC0A-2855-E953-2CC6-52D8D0EDAA01}"/>
              </a:ext>
            </a:extLst>
          </p:cNvPr>
          <p:cNvSpPr txBox="1"/>
          <p:nvPr/>
        </p:nvSpPr>
        <p:spPr>
          <a:xfrm>
            <a:off x="535247" y="5220888"/>
            <a:ext cx="69833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Sistemi i Tapive por edhe vet dokumenti Tapi nuk eshte i rujtur ne Kosoves prandaj nuk mund te gjeden ne instutucionet apo arkivat tona.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Tapite mund te gjenden ne arkivat e Turqise por disa prej tyre mund te gjenden ne arkiven e Shkupit.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22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16292-0F61-64F8-9106-6571E0E70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000" b="1" i="1" dirty="0">
                <a:latin typeface="Times New Roman" panose="02020603050405020304" pitchFamily="18" charset="0"/>
                <a:cs typeface="+mn-cs"/>
              </a:rPr>
              <a:t>PERIUDHA E PERANDORISE OSMANE DERI NE VITIN 1912</a:t>
            </a:r>
            <a:endParaRPr lang="en-US" sz="3000" b="1" i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377AF-F78B-38FB-9721-515E2A9B74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44402" y="1690689"/>
            <a:ext cx="9741785" cy="1738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 menyren e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ruajtjes se tokes me te drejtat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dhe detyrimet ndaj saj kemi edhe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Kanunin e Leke Dukagjinit.</a:t>
            </a:r>
          </a:p>
          <a:p>
            <a:pPr marL="0" indent="0">
              <a:buNone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Ky Kanun ne menyre te detajuar e pershkruan çeshtjen e prones me obligimet dhe pergjithesit pronesore ndaj saj, pra ishte </a:t>
            </a: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ligj i kohes.</a:t>
            </a:r>
          </a:p>
          <a:p>
            <a:pPr marL="0" indent="0">
              <a:buNone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Nder te tjerash ne kete </a:t>
            </a: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Kanun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eshte paraqitur çeshtja e vendosjes se </a:t>
            </a: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kufinjeve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te parcelave perkatesisht ne mes te pronareve. </a:t>
            </a:r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9D6C63-8860-553F-AA79-43A254914A69}"/>
              </a:ext>
            </a:extLst>
          </p:cNvPr>
          <p:cNvSpPr txBox="1"/>
          <p:nvPr/>
        </p:nvSpPr>
        <p:spPr>
          <a:xfrm>
            <a:off x="1219977" y="3524253"/>
            <a:ext cx="95662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Regjistrimi i pronave ne </a:t>
            </a: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Kosove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ne nje forme ka egzistuar edhe ne periudhen e </a:t>
            </a: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Perandorise Osmane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, kjo eshte realizuar vetem per </a:t>
            </a:r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mbledhje te tatimit.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Por regjistrimi i bazuar ne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ligje dhe ne matje gjeodezike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ne Kosove ka filluar ne vitin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1930.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78322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491F8-9EB3-7866-8BF0-3E232C1F6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000" b="1" i="1" dirty="0">
                <a:latin typeface="Times New Roman" panose="02020603050405020304" pitchFamily="18" charset="0"/>
                <a:cs typeface="+mn-cs"/>
              </a:rPr>
              <a:t>PERIUDHA 1912-1941</a:t>
            </a:r>
            <a:b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8B24F-5C45-695F-D218-D93869F65C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84362" y="1396709"/>
            <a:ext cx="9237932" cy="2032292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00075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Periudha 1912-1941 është periudhë kur shqipëtarët dërgohen me dhunë në Turqi dhe në vend të tyre vendosen kolonët nga Mali i Zi dhe Sërbia. Sipas shënimeve të ndryshme gjatë periudhës 1918-1941 në Kosovë kanë ardhur afro 33 mijë familje kolonësh sërbe nga Sërbia dhe Mali i Zi të cilët janë vendosur në mbi 175 mijë hektar tokë pjellore. Në këtë periudhë është bërë edhe deskriminimi duke i shënuar emrat e shqipëtarëve në alfabetin cirilik kurse në hapin e dytë kanë bërë ndryshimin e mbiemrave me prapashtesa “VIQ” që është karekteristik e popullit sllav. 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6C0B28-BD00-5044-B5FB-2187DE3AB56C}"/>
              </a:ext>
            </a:extLst>
          </p:cNvPr>
          <p:cNvSpPr txBox="1"/>
          <p:nvPr/>
        </p:nvSpPr>
        <p:spPr>
          <a:xfrm>
            <a:off x="1184362" y="3244334"/>
            <a:ext cx="91446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Fillimi i regjistrimeve kadastrale ne periudhen 1930-1941 perfshine te gjitha shenimet qe kemi gjetur per trritorin e Kosoves. Ne kete periudhe jane bere matjet ne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250 000 ha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duke perfshi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280 zona kadastrale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 quajtura «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Banovina e Zetes»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te perfshira ne rrafshin e Dukagjinit.</a:t>
            </a:r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D99707-BDCE-1F86-3F50-7CAEBED7F550}"/>
              </a:ext>
            </a:extLst>
          </p:cNvPr>
          <p:cNvSpPr txBox="1"/>
          <p:nvPr/>
        </p:nvSpPr>
        <p:spPr>
          <a:xfrm>
            <a:off x="1184362" y="4520982"/>
            <a:ext cx="9508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Punimet gjeodezike dhe hartat gjeodezike kadastrale si dhe regjistrimi prones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kane filluar pas aprovimit te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ligjit per kadaster ne janar te vitit 1929.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980C29-0BD2-A9B7-4097-CC5032D99667}"/>
              </a:ext>
            </a:extLst>
          </p:cNvPr>
          <p:cNvSpPr txBox="1"/>
          <p:nvPr/>
        </p:nvSpPr>
        <p:spPr>
          <a:xfrm>
            <a:off x="1184362" y="5243632"/>
            <a:ext cx="9508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Gjithashtu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 vitit 1929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eshte shtuar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rrjeti baze gjeodezik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dhe jane bere </a:t>
            </a:r>
            <a:r>
              <a:rPr lang="it-IT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rilevimet topografike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edhe per territorin e Kosoves.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68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491F8-9EB3-7866-8BF0-3E232C1F6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000" b="1" i="1" dirty="0">
                <a:latin typeface="Times New Roman" panose="02020603050405020304" pitchFamily="18" charset="0"/>
                <a:cs typeface="+mn-cs"/>
              </a:rPr>
              <a:t>PERIUDHA 1912-1941</a:t>
            </a:r>
            <a:b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89440B-9F81-C6AA-77C8-F0EA9624F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539" y="1523237"/>
            <a:ext cx="5633480" cy="430141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A112298-6FB6-C3D9-7EF8-56C89BA23057}"/>
              </a:ext>
            </a:extLst>
          </p:cNvPr>
          <p:cNvSpPr txBox="1"/>
          <p:nvPr/>
        </p:nvSpPr>
        <p:spPr>
          <a:xfrm>
            <a:off x="927459" y="1034763"/>
            <a:ext cx="488212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Rrjeti baze gjeodezik i Kosoves gjate kesaj periudhe ishte pjese e rrjetit te shtetit Jugosllav (RSFJ).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Ne kete rrejt jane shtruar pikat e triangulacionit te rendit te I-re deri ne rendin e IV-te dhe rrjeti poligonal.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Ne kuader te rrjetit baze bente pjese edhe rrjeti i nivelimit gjithashtu i klasifikuar ne rende.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Nje flete e hartes kadastrale eshte paraqitur nga rilevimi i vitit 1931 ne shkalle zvogelimi 1:500, me pershkrim per komunen, zonen kadastrale e punuar nga sektori i kadastrit dhe te mirave shteterore te Serbise.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Emertimet dhe toponimet ne trevat shqiptare jane te shkruajtura vetem ne gjuhen serbe me alfabet cirilik.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Kjo harte ne aspektin teknik dhe profesional eshte plotesisht sipas standardeve te kohes por njekohesisht eshte ne harmoni edhe me hartat e tjera analoge te perpiluara me vone.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81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0BECF-296E-903F-5830-50E3B625F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255587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ESE</a:t>
            </a:r>
            <a:r>
              <a:rPr lang="en-US" b="0" i="0" dirty="0">
                <a:effectLst/>
                <a:latin typeface="Roboto" panose="02000000000000000000" pitchFamily="2" charset="0"/>
              </a:rPr>
              <a:t>-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Zhvillimi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matjeve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kadastrale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Kosove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3381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717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Times New Roman</vt:lpstr>
      <vt:lpstr>Office Theme</vt:lpstr>
      <vt:lpstr>PERIUDHAT E MATJEVE GJEODEZIKE PER NEVOJAT E KADASTRIT NE KOSOVE</vt:lpstr>
      <vt:lpstr>PERIUDHA E PERANDORISE OSMANE DERI NE VITIN 1912 </vt:lpstr>
      <vt:lpstr>PERIUDHA E PERANDORISE OSMANE DERI NE VITIN 1912</vt:lpstr>
      <vt:lpstr>PERIUDHA 1912-1941 </vt:lpstr>
      <vt:lpstr>PERIUDHA 1912-1941 </vt:lpstr>
      <vt:lpstr>ESE- Zhvillimi i matjeve gjeodezike kadastrale ne Kosove?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PERIUDHAT E MATJEVE GJEODEZIKE PER NEVOJAT E KADASTRIT NE KOSOVE</dc:title>
  <dc:creator>Fitore</dc:creator>
  <cp:lastModifiedBy>dell</cp:lastModifiedBy>
  <cp:revision>32</cp:revision>
  <dcterms:created xsi:type="dcterms:W3CDTF">2023-10-23T03:41:15Z</dcterms:created>
  <dcterms:modified xsi:type="dcterms:W3CDTF">2024-09-30T09:54:50Z</dcterms:modified>
</cp:coreProperties>
</file>