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70E093-DB97-4BD7-BF1F-DE8A184449B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0F369-3ECA-9E9F-EDD8-87181BCBF234}"/>
              </a:ext>
            </a:extLst>
          </p:cNvPr>
          <p:cNvSpPr txBox="1"/>
          <p:nvPr/>
        </p:nvSpPr>
        <p:spPr>
          <a:xfrm>
            <a:off x="2386760" y="77225"/>
            <a:ext cx="7813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6F694-0D50-446D-E210-2CBD6C346B6F}"/>
              </a:ext>
            </a:extLst>
          </p:cNvPr>
          <p:cNvSpPr txBox="1"/>
          <p:nvPr/>
        </p:nvSpPr>
        <p:spPr>
          <a:xfrm>
            <a:off x="1482570" y="948208"/>
            <a:ext cx="901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Një</a:t>
            </a:r>
            <a:r>
              <a:rPr lang="en-US" dirty="0"/>
              <a:t> mono-</a:t>
            </a:r>
            <a:r>
              <a:rPr lang="en-US" dirty="0" err="1"/>
              <a:t>krahasues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pllakë</a:t>
            </a:r>
            <a:r>
              <a:rPr lang="en-US" dirty="0"/>
              <a:t> e </a:t>
            </a:r>
            <a:r>
              <a:rPr lang="en-US" dirty="0" err="1"/>
              <a:t>rrafsht</a:t>
            </a:r>
            <a:r>
              <a:rPr lang="en-US" dirty="0"/>
              <a:t> me </a:t>
            </a:r>
            <a:r>
              <a:rPr lang="en-US" dirty="0" err="1"/>
              <a:t>xham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rrafsht</a:t>
            </a:r>
            <a:r>
              <a:rPr lang="en-US" dirty="0"/>
              <a:t>, </a:t>
            </a:r>
            <a:r>
              <a:rPr lang="en-US" dirty="0" err="1"/>
              <a:t>optike</a:t>
            </a:r>
            <a:r>
              <a:rPr lang="en-US" dirty="0"/>
              <a:t> </a:t>
            </a:r>
            <a:r>
              <a:rPr lang="en-US" dirty="0" err="1"/>
              <a:t>projektor</a:t>
            </a:r>
            <a:r>
              <a:rPr lang="en-US" dirty="0"/>
              <a:t>, </a:t>
            </a:r>
            <a:r>
              <a:rPr lang="en-US" dirty="0" err="1"/>
              <a:t>rrota</a:t>
            </a:r>
            <a:r>
              <a:rPr lang="en-US" dirty="0"/>
              <a:t> </a:t>
            </a:r>
            <a:r>
              <a:rPr lang="en-US" dirty="0" err="1"/>
              <a:t>dore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koordinativ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projektuar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koordinatat</a:t>
            </a:r>
            <a:r>
              <a:rPr lang="en-US" dirty="0"/>
              <a:t> e </a:t>
            </a:r>
            <a:r>
              <a:rPr lang="en-US" dirty="0" err="1"/>
              <a:t>fotografisë</a:t>
            </a:r>
            <a:r>
              <a:rPr lang="en-US" dirty="0"/>
              <a:t> 2D (x, y).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0B0D2-FEFA-B5D7-1100-317EADF8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90" y="1871538"/>
            <a:ext cx="5484361" cy="38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008E-4E71-F2AE-1FAC-ED02AA4E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en-US" dirty="0" err="1"/>
              <a:t>Lakorja</a:t>
            </a:r>
            <a:r>
              <a:rPr lang="en-US" dirty="0"/>
              <a:t> e </a:t>
            </a:r>
            <a:r>
              <a:rPr lang="en-US" dirty="0" err="1"/>
              <a:t>shtremberimit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lenteve</a:t>
            </a:r>
            <a:r>
              <a:rPr lang="en-US" dirty="0"/>
              <a:t> radiale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2A480-B220-E7B9-ADDF-AD20ECEA8608}"/>
              </a:ext>
            </a:extLst>
          </p:cNvPr>
          <p:cNvSpPr txBox="1"/>
          <p:nvPr/>
        </p:nvSpPr>
        <p:spPr>
          <a:xfrm>
            <a:off x="1342747" y="176752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Shtrembërimi</a:t>
            </a:r>
            <a:r>
              <a:rPr lang="en-US" dirty="0"/>
              <a:t> radial, </a:t>
            </a:r>
            <a:r>
              <a:rPr lang="en-US" dirty="0" err="1"/>
              <a:t>dr</a:t>
            </a:r>
            <a:r>
              <a:rPr lang="en-US" dirty="0"/>
              <a:t> (</a:t>
            </a:r>
            <a:r>
              <a:rPr lang="en-US" dirty="0" err="1"/>
              <a:t>në</a:t>
            </a:r>
            <a:r>
              <a:rPr lang="en-US" dirty="0"/>
              <a:t> µm), </a:t>
            </a:r>
            <a:r>
              <a:rPr lang="en-US" dirty="0" err="1"/>
              <a:t>kundrejt</a:t>
            </a:r>
            <a:r>
              <a:rPr lang="en-US" dirty="0"/>
              <a:t> </a:t>
            </a:r>
            <a:r>
              <a:rPr lang="en-US" dirty="0" err="1"/>
              <a:t>distancave</a:t>
            </a:r>
            <a:r>
              <a:rPr lang="en-US" dirty="0"/>
              <a:t> radiale, r (</a:t>
            </a:r>
            <a:r>
              <a:rPr lang="en-US" dirty="0" err="1"/>
              <a:t>në</a:t>
            </a:r>
            <a:r>
              <a:rPr lang="en-US" dirty="0"/>
              <a:t> mm), </a:t>
            </a:r>
            <a:r>
              <a:rPr lang="en-US" dirty="0" err="1"/>
              <a:t>eshte</a:t>
            </a:r>
            <a:r>
              <a:rPr lang="en-US" dirty="0"/>
              <a:t>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kalibrimit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0F4AC-FE75-0F9B-88FC-1548042D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38" y="2413858"/>
            <a:ext cx="6709389" cy="38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6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5EBD-13D4-D15F-13B8-C85F1C94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Shtremberimi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lenteve</a:t>
            </a:r>
            <a:r>
              <a:rPr lang="en-US" dirty="0"/>
              <a:t> radiale</a:t>
            </a:r>
            <a:br>
              <a:rPr lang="en-US" dirty="0"/>
            </a:br>
            <a:r>
              <a:rPr lang="en-US" sz="3600" dirty="0" err="1"/>
              <a:t>efektet</a:t>
            </a:r>
            <a:r>
              <a:rPr lang="en-US" sz="3600" dirty="0"/>
              <a:t> ne </a:t>
            </a:r>
            <a:r>
              <a:rPr lang="en-US" sz="3600" dirty="0" err="1"/>
              <a:t>imazhin</a:t>
            </a:r>
            <a:r>
              <a:rPr lang="en-US" sz="3600" dirty="0"/>
              <a:t> </a:t>
            </a:r>
            <a:r>
              <a:rPr lang="en-US" sz="3600" dirty="0" err="1"/>
              <a:t>gjeometrik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836B4-A28A-79A6-F931-E4A54DC8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92" y="1802734"/>
            <a:ext cx="9768988" cy="4294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4A20D-615C-1463-D14A-BCF2DD4E0C7E}"/>
              </a:ext>
            </a:extLst>
          </p:cNvPr>
          <p:cNvSpPr txBox="1"/>
          <p:nvPr/>
        </p:nvSpPr>
        <p:spPr>
          <a:xfrm>
            <a:off x="7716915" y="5595568"/>
            <a:ext cx="2714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Shtremberimi</a:t>
            </a:r>
            <a:r>
              <a:rPr lang="en-US" dirty="0"/>
              <a:t> </a:t>
            </a:r>
            <a:r>
              <a:rPr lang="en-US" dirty="0" err="1"/>
              <a:t>jastek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7BE4F-6CB3-BBB0-5502-6C6D5E11CC0C}"/>
              </a:ext>
            </a:extLst>
          </p:cNvPr>
          <p:cNvSpPr txBox="1"/>
          <p:nvPr/>
        </p:nvSpPr>
        <p:spPr>
          <a:xfrm>
            <a:off x="2008572" y="584637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Shtremberimi</a:t>
            </a:r>
            <a:r>
              <a:rPr lang="en-US" dirty="0"/>
              <a:t> </a:t>
            </a:r>
            <a:r>
              <a:rPr lang="en-US" dirty="0" err="1"/>
              <a:t>cilinder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CDA4-2518-9517-5CC2-EF31AE5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00" y="491757"/>
            <a:ext cx="8714321" cy="82296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Shtremberimi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perthyrjes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atmosferike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D81F8-D09E-10C7-D645-F4CBACC42376}"/>
              </a:ext>
            </a:extLst>
          </p:cNvPr>
          <p:cNvSpPr txBox="1"/>
          <p:nvPr/>
        </p:nvSpPr>
        <p:spPr>
          <a:xfrm>
            <a:off x="1518079" y="1836756"/>
            <a:ext cx="83183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udhëton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tokes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hapësirë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përthyhet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vazhdimisht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ajo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Përthyerja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kthen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fotogrametrine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dëshirohet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shtrembëruar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përkulur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pika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05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DDEC-BE7D-8344-8F25-A25A479D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93" y="319596"/>
            <a:ext cx="9273614" cy="98275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Perthyrja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(AR)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7562D-026E-EDEA-EEDA-DAA649DB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28" y="1899821"/>
            <a:ext cx="7113305" cy="4105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C4E4B-4ECA-5464-9964-BBE92B332A37}"/>
              </a:ext>
            </a:extLst>
          </p:cNvPr>
          <p:cNvSpPr txBox="1"/>
          <p:nvPr/>
        </p:nvSpPr>
        <p:spPr>
          <a:xfrm>
            <a:off x="881109" y="258072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Perthyja</a:t>
            </a:r>
            <a:r>
              <a:rPr lang="en-US" dirty="0"/>
              <a:t> </a:t>
            </a:r>
            <a:r>
              <a:rPr lang="en-US" dirty="0" err="1"/>
              <a:t>atmoserike</a:t>
            </a:r>
            <a:r>
              <a:rPr lang="en-US" dirty="0"/>
              <a:t> </a:t>
            </a:r>
            <a:r>
              <a:rPr lang="en-US" dirty="0" err="1"/>
              <a:t>ndodh</a:t>
            </a:r>
            <a:r>
              <a:rPr lang="en-US" dirty="0"/>
              <a:t> per </a:t>
            </a:r>
            <a:r>
              <a:rPr lang="en-US" dirty="0" err="1"/>
              <a:t>shkak</a:t>
            </a:r>
            <a:r>
              <a:rPr lang="en-US" dirty="0"/>
              <a:t> 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shtresave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94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DC75-32E7-3F8C-1BEE-CA1E725F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9" y="349714"/>
            <a:ext cx="9042795" cy="74845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Korrektimi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atmosferik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perthyrjes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23C5C-1174-DF9E-1713-5726E9FAE76E}"/>
              </a:ext>
            </a:extLst>
          </p:cNvPr>
          <p:cNvSpPr txBox="1"/>
          <p:nvPr/>
        </p:nvSpPr>
        <p:spPr>
          <a:xfrm>
            <a:off x="1440401" y="199434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Llogarisim: </a:t>
            </a:r>
          </a:p>
          <a:p>
            <a:r>
              <a:rPr lang="en-US" dirty="0"/>
              <a:t>K=(7.4/10000)(H-h)[1-0.02(2H-h)] ne </a:t>
            </a:r>
            <a:r>
              <a:rPr lang="en-US" dirty="0" err="1"/>
              <a:t>njesine</a:t>
            </a:r>
            <a:r>
              <a:rPr lang="en-US" dirty="0"/>
              <a:t> </a:t>
            </a:r>
            <a:r>
              <a:rPr lang="en-US" dirty="0" err="1"/>
              <a:t>shkalle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1876-67D7-D5A9-857E-C43D20FD9371}"/>
              </a:ext>
            </a:extLst>
          </p:cNvPr>
          <p:cNvSpPr txBox="1"/>
          <p:nvPr/>
        </p:nvSpPr>
        <p:spPr>
          <a:xfrm>
            <a:off x="1440401" y="29858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Shtrembërim</a:t>
            </a:r>
            <a:r>
              <a:rPr lang="en-US" dirty="0"/>
              <a:t> </a:t>
            </a:r>
            <a:r>
              <a:rPr lang="en-US" dirty="0" err="1"/>
              <a:t>këndor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7D0FB4-B50E-D6E8-9A0F-8E0E6A6D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1" y="2616537"/>
            <a:ext cx="8951897" cy="369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F686D-C814-0C74-98AE-0E303D640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01" y="3433073"/>
            <a:ext cx="3841154" cy="1226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31E3B5-B05C-4317-5732-B4CC2E922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084" y="3015051"/>
            <a:ext cx="1771154" cy="422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44B197-EEB2-A19C-AFF4-E83F92A85131}"/>
              </a:ext>
            </a:extLst>
          </p:cNvPr>
          <p:cNvSpPr txBox="1"/>
          <p:nvPr/>
        </p:nvSpPr>
        <p:spPr>
          <a:xfrm>
            <a:off x="1441115" y="473733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Korrektimi</a:t>
            </a:r>
            <a:r>
              <a:rPr lang="en-US" dirty="0"/>
              <a:t> </a:t>
            </a:r>
            <a:r>
              <a:rPr lang="en-US" dirty="0" err="1"/>
              <a:t>perfundimtar</a:t>
            </a:r>
            <a:r>
              <a:rPr lang="en-US" dirty="0"/>
              <a:t> per </a:t>
            </a:r>
            <a:r>
              <a:rPr lang="en-US" dirty="0" err="1"/>
              <a:t>foto-koordinatat</a:t>
            </a:r>
            <a:r>
              <a:rPr lang="en-US" dirty="0"/>
              <a:t>, </a:t>
            </a:r>
            <a:r>
              <a:rPr lang="en-US" dirty="0" err="1"/>
              <a:t>behet</a:t>
            </a:r>
            <a:r>
              <a:rPr lang="en-US" dirty="0"/>
              <a:t> me </a:t>
            </a:r>
            <a:r>
              <a:rPr lang="en-US" dirty="0" err="1"/>
              <a:t>formulat</a:t>
            </a:r>
            <a:r>
              <a:rPr lang="en-US" dirty="0"/>
              <a:t>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AFF7A9-4AE8-AB19-403D-908ADB26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665" y="5340881"/>
            <a:ext cx="5752009" cy="7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8FAB4-99AA-7028-F4ED-E6B22273EC32}"/>
              </a:ext>
            </a:extLst>
          </p:cNvPr>
          <p:cNvSpPr txBox="1"/>
          <p:nvPr/>
        </p:nvSpPr>
        <p:spPr>
          <a:xfrm>
            <a:off x="1216241" y="3246553"/>
            <a:ext cx="10173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Shtrembërimi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filmit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zgjerimi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tkurrja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5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8451-4E5C-4AAE-6B37-3CB42E8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8863466" cy="805350"/>
          </a:xfrm>
        </p:spPr>
        <p:txBody>
          <a:bodyPr/>
          <a:lstStyle/>
          <a:p>
            <a:pPr algn="ctr"/>
            <a:r>
              <a:rPr lang="en-US" dirty="0" err="1"/>
              <a:t>Krahasuesi</a:t>
            </a:r>
            <a:r>
              <a:rPr lang="en-US" dirty="0"/>
              <a:t> stereo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6C34E-D402-6E79-0169-BB524592F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381" y="1868552"/>
            <a:ext cx="5475619" cy="25081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5C5E2-5CC6-C390-7819-E865B916591C}"/>
              </a:ext>
            </a:extLst>
          </p:cNvPr>
          <p:cNvSpPr txBox="1"/>
          <p:nvPr/>
        </p:nvSpPr>
        <p:spPr>
          <a:xfrm>
            <a:off x="1097280" y="1936202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matjen</a:t>
            </a:r>
            <a:r>
              <a:rPr lang="en-US" dirty="0"/>
              <a:t> e </a:t>
            </a:r>
            <a:r>
              <a:rPr lang="en-US" dirty="0" err="1"/>
              <a:t>koordinatave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fotove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paralaksave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imazhet</a:t>
            </a:r>
            <a:r>
              <a:rPr lang="en-US" dirty="0"/>
              <a:t> e </a:t>
            </a:r>
            <a:r>
              <a:rPr lang="en-US" dirty="0" err="1"/>
              <a:t>fotove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mbivendosura</a:t>
            </a:r>
            <a:r>
              <a:rPr lang="en-US" dirty="0"/>
              <a:t> (</a:t>
            </a:r>
            <a:r>
              <a:rPr lang="en-US" dirty="0" err="1"/>
              <a:t>fotot</a:t>
            </a:r>
            <a:r>
              <a:rPr lang="en-US" dirty="0"/>
              <a:t> </a:t>
            </a:r>
            <a:r>
              <a:rPr lang="en-US" dirty="0" err="1"/>
              <a:t>majtas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djathtas</a:t>
            </a:r>
            <a:r>
              <a:rPr lang="en-US" dirty="0"/>
              <a:t>).</a:t>
            </a:r>
          </a:p>
          <a:p>
            <a:r>
              <a:rPr lang="en-US" dirty="0" err="1"/>
              <a:t>Perbehet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karrocave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</a:t>
            </a:r>
            <a:r>
              <a:rPr lang="en-US" dirty="0" err="1"/>
              <a:t>sherbejne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mbajtur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dylbi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shikim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rrota</a:t>
            </a:r>
            <a:r>
              <a:rPr lang="en-US" dirty="0"/>
              <a:t> </a:t>
            </a:r>
            <a:r>
              <a:rPr lang="en-US" dirty="0" err="1"/>
              <a:t>dore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lëvizjen</a:t>
            </a:r>
            <a:r>
              <a:rPr lang="en-US" dirty="0"/>
              <a:t> e </a:t>
            </a:r>
            <a:r>
              <a:rPr lang="en-US" dirty="0" err="1"/>
              <a:t>shenjave</a:t>
            </a:r>
            <a:r>
              <a:rPr lang="en-US" dirty="0"/>
              <a:t> </a:t>
            </a:r>
            <a:r>
              <a:rPr lang="en-US" dirty="0" err="1"/>
              <a:t>lundruese</a:t>
            </a:r>
            <a:r>
              <a:rPr lang="en-US" dirty="0"/>
              <a:t>.</a:t>
            </a:r>
          </a:p>
          <a:p>
            <a:r>
              <a:rPr lang="en-US" dirty="0" err="1"/>
              <a:t>Posedon</a:t>
            </a:r>
            <a:r>
              <a:rPr lang="en-US" dirty="0"/>
              <a:t>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e </a:t>
            </a:r>
            <a:r>
              <a:rPr lang="en-US" dirty="0" err="1"/>
              <a:t>matjes</a:t>
            </a:r>
            <a:r>
              <a:rPr lang="en-US" dirty="0"/>
              <a:t> duke </a:t>
            </a:r>
            <a:r>
              <a:rPr lang="en-US" dirty="0" err="1"/>
              <a:t>përfshire</a:t>
            </a:r>
            <a:r>
              <a:rPr lang="en-US" dirty="0"/>
              <a:t> </a:t>
            </a:r>
            <a:r>
              <a:rPr lang="en-US" dirty="0" err="1"/>
              <a:t>matjen</a:t>
            </a:r>
            <a:r>
              <a:rPr lang="en-US" dirty="0"/>
              <a:t>  e </a:t>
            </a:r>
            <a:r>
              <a:rPr lang="en-US" dirty="0" err="1"/>
              <a:t>paralaksit</a:t>
            </a:r>
            <a:r>
              <a:rPr lang="en-US" dirty="0"/>
              <a:t> (</a:t>
            </a:r>
            <a:r>
              <a:rPr lang="en-US" dirty="0" err="1"/>
              <a:t>px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py</a:t>
            </a:r>
            <a:r>
              <a:rPr lang="en-US" dirty="0"/>
              <a:t>)</a:t>
            </a:r>
          </a:p>
          <a:p>
            <a:r>
              <a:rPr lang="en-US" dirty="0" err="1"/>
              <a:t>Rezultatet</a:t>
            </a:r>
            <a:r>
              <a:rPr lang="en-US" dirty="0"/>
              <a:t> e </a:t>
            </a:r>
            <a:r>
              <a:rPr lang="en-US" dirty="0" err="1"/>
              <a:t>koordinatave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fotografive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imazheve</a:t>
            </a:r>
            <a:r>
              <a:rPr lang="en-US" dirty="0"/>
              <a:t> stereo </a:t>
            </a:r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hyrje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orientimin</a:t>
            </a:r>
            <a:r>
              <a:rPr lang="en-US" dirty="0"/>
              <a:t> </a:t>
            </a:r>
            <a:r>
              <a:rPr lang="en-US" dirty="0" err="1"/>
              <a:t>relativ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39FB-2F45-208B-D1A1-99847978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09" y="78237"/>
            <a:ext cx="10058400" cy="725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Matjet</a:t>
            </a:r>
            <a:r>
              <a:rPr lang="en-US" dirty="0"/>
              <a:t> e </a:t>
            </a:r>
            <a:r>
              <a:rPr lang="en-US" dirty="0" err="1"/>
              <a:t>foto-koordinatave</a:t>
            </a:r>
            <a:br>
              <a:rPr lang="en-US" dirty="0"/>
            </a:br>
            <a:r>
              <a:rPr lang="en-US" sz="2200" dirty="0"/>
              <a:t>parallel me </a:t>
            </a:r>
            <a:r>
              <a:rPr lang="en-US" sz="2200" dirty="0" err="1">
                <a:solidFill>
                  <a:srgbClr val="FF0000"/>
                </a:solidFill>
              </a:rPr>
              <a:t>sistemin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krahasues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A8BAC-D2DD-5E3F-0978-163A1DE4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54" y="874505"/>
            <a:ext cx="6800294" cy="5401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A9787-90F3-E0DA-CDAD-3AD67075BAF7}"/>
              </a:ext>
            </a:extLst>
          </p:cNvPr>
          <p:cNvSpPr txBox="1"/>
          <p:nvPr/>
        </p:nvSpPr>
        <p:spPr>
          <a:xfrm>
            <a:off x="1129831" y="1953829"/>
            <a:ext cx="3770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 </a:t>
            </a:r>
            <a:r>
              <a:rPr lang="en-US" dirty="0" err="1"/>
              <a:t>kete</a:t>
            </a:r>
            <a:r>
              <a:rPr lang="en-US" dirty="0"/>
              <a:t> </a:t>
            </a:r>
            <a:r>
              <a:rPr lang="en-US" dirty="0" err="1"/>
              <a:t>imazh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paraqitje</a:t>
            </a:r>
            <a:r>
              <a:rPr lang="en-US" dirty="0"/>
              <a:t> e </a:t>
            </a:r>
            <a:r>
              <a:rPr lang="en-US" dirty="0" err="1"/>
              <a:t>matjes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x, y </a:t>
            </a:r>
            <a:r>
              <a:rPr lang="en-US" dirty="0" err="1"/>
              <a:t>koordinatave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imazhit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X, 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2BB7D-F986-EFD0-62FD-3FAE3EC616F6}"/>
              </a:ext>
            </a:extLst>
          </p:cNvPr>
          <p:cNvSpPr txBox="1"/>
          <p:nvPr/>
        </p:nvSpPr>
        <p:spPr>
          <a:xfrm>
            <a:off x="1129831" y="3059668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Ndersa</a:t>
            </a:r>
            <a:r>
              <a:rPr lang="en-US" dirty="0"/>
              <a:t> me 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 jane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dhena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Krahasuesi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Koordinata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dhe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Sistemi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6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AB1C-80D4-2559-1C4E-033BC6C6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Matjet</a:t>
            </a:r>
            <a:r>
              <a:rPr lang="en-US" dirty="0"/>
              <a:t> e </a:t>
            </a:r>
            <a:r>
              <a:rPr lang="en-US" dirty="0" err="1"/>
              <a:t>foto-koordinatave</a:t>
            </a:r>
            <a:br>
              <a:rPr lang="en-US" dirty="0"/>
            </a:br>
            <a:r>
              <a:rPr lang="en-US" sz="2000" dirty="0"/>
              <a:t>ne </a:t>
            </a:r>
            <a:r>
              <a:rPr lang="en-US" sz="2000" dirty="0" err="1">
                <a:solidFill>
                  <a:srgbClr val="FF0000"/>
                </a:solidFill>
              </a:rPr>
              <a:t>sistemin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krahasues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pjerret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271C-BC30-37DA-4E52-BC6B2521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68" y="1836856"/>
            <a:ext cx="5861312" cy="4919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034713-6E47-FC9D-654F-D635CB0CEF1D}"/>
              </a:ext>
            </a:extLst>
          </p:cNvPr>
          <p:cNvSpPr txBox="1"/>
          <p:nvPr/>
        </p:nvSpPr>
        <p:spPr>
          <a:xfrm>
            <a:off x="934374" y="230552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Zakonisht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sistemet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jane parallel</a:t>
            </a:r>
          </a:p>
          <a:p>
            <a:r>
              <a:rPr lang="en-US" dirty="0" err="1"/>
              <a:t>njeri</a:t>
            </a:r>
            <a:r>
              <a:rPr lang="en-US" dirty="0"/>
              <a:t> me </a:t>
            </a:r>
            <a:r>
              <a:rPr lang="en-US" dirty="0" err="1"/>
              <a:t>tjetrin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37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5D99-48B5-7385-657C-25C54CA6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79" y="792630"/>
            <a:ext cx="9415657" cy="6366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Perpunimi</a:t>
            </a:r>
            <a:r>
              <a:rPr lang="en-US" dirty="0"/>
              <a:t> I </a:t>
            </a:r>
            <a:r>
              <a:rPr lang="en-US" dirty="0" err="1"/>
              <a:t>matjes</a:t>
            </a:r>
            <a:r>
              <a:rPr lang="en-US" dirty="0"/>
              <a:t> se </a:t>
            </a:r>
            <a:r>
              <a:rPr lang="en-US" dirty="0" err="1"/>
              <a:t>foto-koordinatave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CECCB-9E7F-63E6-5412-F6865A41325B}"/>
              </a:ext>
            </a:extLst>
          </p:cNvPr>
          <p:cNvSpPr txBox="1"/>
          <p:nvPr/>
        </p:nvSpPr>
        <p:spPr>
          <a:xfrm>
            <a:off x="1227337" y="2211410"/>
            <a:ext cx="87600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precise,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foto-koordinatat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korrigjohen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Pozicionit te pikës kryesore (Kalibrimi)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Shtrembërimi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kalibrimi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Përthyerja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Shtrembërimi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zgjerimi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tkurrja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36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5D99-48B5-7385-657C-25C54CA6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2" y="286603"/>
            <a:ext cx="9415657" cy="6366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Perpunimi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matjes</a:t>
            </a:r>
            <a:r>
              <a:rPr lang="en-US" dirty="0"/>
              <a:t> se </a:t>
            </a:r>
            <a:r>
              <a:rPr lang="en-US" dirty="0" err="1"/>
              <a:t>foto-koordinatave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CECCB-9E7F-63E6-5412-F6865A41325B}"/>
              </a:ext>
            </a:extLst>
          </p:cNvPr>
          <p:cNvSpPr txBox="1"/>
          <p:nvPr/>
        </p:nvSpPr>
        <p:spPr>
          <a:xfrm>
            <a:off x="1378257" y="1137212"/>
            <a:ext cx="954127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>
                <a:latin typeface="Arial" panose="020B0604020202020204" pitchFamily="34" charset="0"/>
                <a:cs typeface="Arial" panose="020B0604020202020204" pitchFamily="34" charset="0"/>
              </a:rPr>
              <a:t>Korigjimi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i pikës kryesore (Kalibrimi)?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Shtrembërimi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lenteve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kalibrimi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Përthyerja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Lakimi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Shtrembërimi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filmit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zgjerimi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tkurrja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50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FDF4-92FA-702F-E7CE-3B5471A4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01" y="174824"/>
            <a:ext cx="8661055" cy="814082"/>
          </a:xfrm>
        </p:spPr>
        <p:txBody>
          <a:bodyPr/>
          <a:lstStyle/>
          <a:p>
            <a:pPr algn="ctr"/>
            <a:r>
              <a:rPr lang="en-US" dirty="0" err="1"/>
              <a:t>Korigjimi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pikave</a:t>
            </a:r>
            <a:r>
              <a:rPr lang="en-US" dirty="0"/>
              <a:t> </a:t>
            </a:r>
            <a:r>
              <a:rPr lang="en-US" dirty="0" err="1"/>
              <a:t>kryesore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07715-15BC-537D-436B-A70FA10FC392}"/>
              </a:ext>
            </a:extLst>
          </p:cNvPr>
          <p:cNvSpPr txBox="1"/>
          <p:nvPr/>
        </p:nvSpPr>
        <p:spPr>
          <a:xfrm>
            <a:off x="1669001" y="1797702"/>
            <a:ext cx="81497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maten</a:t>
            </a:r>
            <a:r>
              <a:rPr lang="en-US" dirty="0"/>
              <a:t> </a:t>
            </a:r>
            <a:r>
              <a:rPr lang="en-US" dirty="0" err="1"/>
              <a:t>foto-koordinatat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krahasues</a:t>
            </a:r>
            <a:r>
              <a:rPr lang="en-US" dirty="0"/>
              <a:t> , </a:t>
            </a:r>
            <a:r>
              <a:rPr lang="en-US" dirty="0" err="1"/>
              <a:t>atehere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x, y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koordinatat</a:t>
            </a:r>
            <a:r>
              <a:rPr lang="en-US" dirty="0"/>
              <a:t> e </a:t>
            </a:r>
            <a:r>
              <a:rPr lang="en-US" dirty="0" err="1"/>
              <a:t>pikës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xp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yp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atëherë</a:t>
            </a:r>
            <a:r>
              <a:rPr lang="en-US" dirty="0"/>
              <a:t> </a:t>
            </a:r>
            <a:r>
              <a:rPr lang="en-US" dirty="0" err="1"/>
              <a:t>koordinatat</a:t>
            </a:r>
            <a:r>
              <a:rPr lang="en-US" dirty="0"/>
              <a:t> e </a:t>
            </a:r>
            <a:r>
              <a:rPr lang="en-US" dirty="0" err="1"/>
              <a:t>imazhit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fiducial (ne systemin e </a:t>
            </a:r>
            <a:r>
              <a:rPr lang="en-US" dirty="0" err="1"/>
              <a:t>besur</a:t>
            </a:r>
            <a:r>
              <a:rPr lang="en-US" dirty="0"/>
              <a:t>)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x’</a:t>
            </a:r>
            <a:r>
              <a:rPr lang="en-US" dirty="0"/>
              <a:t> =</a:t>
            </a:r>
            <a:r>
              <a:rPr lang="en-US" dirty="0">
                <a:solidFill>
                  <a:srgbClr val="FF0000"/>
                </a:solidFill>
              </a:rPr>
              <a:t>x-</a:t>
            </a:r>
            <a:r>
              <a:rPr lang="en-US" dirty="0" err="1">
                <a:solidFill>
                  <a:srgbClr val="FF0000"/>
                </a:solidFill>
              </a:rPr>
              <a:t>xp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’=</a:t>
            </a:r>
            <a:r>
              <a:rPr lang="en-US" dirty="0">
                <a:solidFill>
                  <a:srgbClr val="FF0000"/>
                </a:solidFill>
              </a:rPr>
              <a:t>y-</a:t>
            </a:r>
            <a:r>
              <a:rPr lang="en-US" dirty="0" err="1">
                <a:solidFill>
                  <a:srgbClr val="FF0000"/>
                </a:solidFill>
              </a:rPr>
              <a:t>yp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X’ </a:t>
            </a:r>
            <a:r>
              <a:rPr lang="en-US" dirty="0" err="1">
                <a:solidFill>
                  <a:srgbClr val="FF0000"/>
                </a:solidFill>
              </a:rPr>
              <a:t>dhe</a:t>
            </a:r>
            <a:r>
              <a:rPr lang="en-US" dirty="0">
                <a:solidFill>
                  <a:srgbClr val="FF0000"/>
                </a:solidFill>
              </a:rPr>
              <a:t> y’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përkoj</a:t>
            </a:r>
            <a:r>
              <a:rPr lang="en-US" dirty="0"/>
              <a:t> me </a:t>
            </a:r>
            <a:r>
              <a:rPr lang="en-US" dirty="0" err="1"/>
              <a:t>kalibrimin</a:t>
            </a:r>
            <a:r>
              <a:rPr lang="en-US" dirty="0"/>
              <a:t> </a:t>
            </a:r>
            <a:r>
              <a:rPr lang="en-US" dirty="0" err="1"/>
              <a:t>kryesor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pozicionit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pikës</a:t>
            </a:r>
            <a:r>
              <a:rPr lang="en-US" dirty="0"/>
              <a:t>: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nevojitet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zhvendosje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0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76AE-4CC6-A880-9C47-89CC2E3D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099" y="97654"/>
            <a:ext cx="8805169" cy="8344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Shtremberimi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lenteve</a:t>
            </a:r>
            <a:r>
              <a:rPr lang="en-US" dirty="0"/>
              <a:t> radiale </a:t>
            </a:r>
            <a:r>
              <a:rPr lang="en-US" dirty="0" err="1"/>
              <a:t>ose</a:t>
            </a:r>
            <a:r>
              <a:rPr lang="en-US" dirty="0"/>
              <a:t> (RDL)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A7BD9-AF82-6230-77DD-D8322CB4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70" y="1022718"/>
            <a:ext cx="9532249" cy="48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CB9D-9AD5-93E8-7147-2E274B00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3" y="186430"/>
            <a:ext cx="9468923" cy="10182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Shtremberimi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lenteve</a:t>
            </a:r>
            <a:r>
              <a:rPr lang="en-US" dirty="0"/>
              <a:t> radiale </a:t>
            </a:r>
            <a:r>
              <a:rPr lang="en-US" dirty="0" err="1"/>
              <a:t>ose</a:t>
            </a:r>
            <a:r>
              <a:rPr lang="en-US" dirty="0"/>
              <a:t> (RDL)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98D2B-8990-D9E7-6655-8E77F513AC7E}"/>
              </a:ext>
            </a:extLst>
          </p:cNvPr>
          <p:cNvSpPr txBox="1"/>
          <p:nvPr/>
        </p:nvSpPr>
        <p:spPr>
          <a:xfrm>
            <a:off x="1529179" y="2161686"/>
            <a:ext cx="3522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shkak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ndertimit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papersosur</a:t>
            </a:r>
            <a:r>
              <a:rPr lang="en-US" dirty="0"/>
              <a:t> </a:t>
            </a:r>
            <a:r>
              <a:rPr lang="en-US" dirty="0" err="1"/>
              <a:t>lenteve</a:t>
            </a:r>
            <a:r>
              <a:rPr lang="en-US" dirty="0"/>
              <a:t>, </a:t>
            </a:r>
            <a:r>
              <a:rPr lang="en-US" dirty="0" err="1"/>
              <a:t>rrezet</a:t>
            </a:r>
            <a:r>
              <a:rPr lang="en-US" dirty="0"/>
              <a:t> perms </a:t>
            </a:r>
            <a:r>
              <a:rPr lang="en-US" dirty="0" err="1"/>
              <a:t>qendres</a:t>
            </a:r>
            <a:r>
              <a:rPr lang="en-US" dirty="0"/>
              <a:t> se </a:t>
            </a:r>
            <a:r>
              <a:rPr lang="en-US" dirty="0" err="1"/>
              <a:t>lenteve</a:t>
            </a:r>
            <a:r>
              <a:rPr lang="en-US" dirty="0"/>
              <a:t> do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devijohen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pika (p)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138D3-9C7D-442F-1348-EC9EB494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94" y="1490111"/>
            <a:ext cx="6072326" cy="43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9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2789</TotalTime>
  <Words>555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PowerPoint Presentation</vt:lpstr>
      <vt:lpstr>Krahasuesi stereo</vt:lpstr>
      <vt:lpstr>Matjet e foto-koordinatave parallel me sistemin krahasues</vt:lpstr>
      <vt:lpstr>Matjet e foto-koordinatave ne sistemin krahasues te pjerret</vt:lpstr>
      <vt:lpstr>Perpunimi I matjes se foto-koordinatave </vt:lpstr>
      <vt:lpstr>Perpunimi i matjes se foto-koordinatave </vt:lpstr>
      <vt:lpstr>Korigjimi i pikave kryesore</vt:lpstr>
      <vt:lpstr>Shtremberimi i lenteve radiale ose (RDL)</vt:lpstr>
      <vt:lpstr>Shtremberimi i lenteve radiale ose (RDL)</vt:lpstr>
      <vt:lpstr>Lakorja e shtremberimit te lenteve radiale</vt:lpstr>
      <vt:lpstr>Shtremberimi i lenteve radiale efektet ne imazhin gjeometrik</vt:lpstr>
      <vt:lpstr>Shtremberimi i perthyrjes atmosferike( ARD)</vt:lpstr>
      <vt:lpstr>Perthyrja atmosferike (AR)</vt:lpstr>
      <vt:lpstr>Korrektimi atmosferik i perthyrjes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Fotogrametria </dc:title>
  <dc:creator>Fitore Bajrami</dc:creator>
  <cp:lastModifiedBy>Fitore Bajrami</cp:lastModifiedBy>
  <cp:revision>39</cp:revision>
  <dcterms:created xsi:type="dcterms:W3CDTF">2023-10-18T11:51:28Z</dcterms:created>
  <dcterms:modified xsi:type="dcterms:W3CDTF">2023-11-01T14:25:20Z</dcterms:modified>
</cp:coreProperties>
</file>