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Aplikative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2024-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Faliminderit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vëmendjen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ushtuar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aplikative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II(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4)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1+2 (15/30)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Vlera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kredi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– ECTS: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Koha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lokacioni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Insitut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prej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orës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08:30-10:00</a:t>
            </a:r>
          </a:p>
          <a:p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Konsultimet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Cdo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mërkure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premte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prej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orës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9-11.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Mësimëdhënësi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Prof. Ass. Dr.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Detajet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kontaktuese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044- 702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241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fatgzim.latifi@uni-pr.edu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themelore </a:t>
            </a:r>
            <a:r>
              <a:rPr lang="it-IT" sz="2000" dirty="0" smtClean="0"/>
              <a:t>te Ndërtimit Anatomio topografik të Sistemeve të Organeve. Të ken njohuri të mjaftushme për planet dhe ndarjen regjionale të Organizmit në përgjithësi.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anatomis</a:t>
            </a:r>
            <a:r>
              <a:rPr lang="en-US" sz="2000" dirty="0"/>
              <a:t>ë </a:t>
            </a:r>
            <a:r>
              <a:rPr lang="en-US" sz="2000" dirty="0" err="1" smtClean="0"/>
              <a:t>topografike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kafshëve</a:t>
            </a:r>
            <a:r>
              <a:rPr lang="en-US" sz="2000" dirty="0" smtClean="0"/>
              <a:t> </a:t>
            </a:r>
            <a:r>
              <a:rPr lang="en-US" sz="2000" dirty="0" err="1" smtClean="0"/>
              <a:t>shtëpiake</a:t>
            </a:r>
            <a:r>
              <a:rPr lang="en-US" sz="2000" dirty="0" smtClean="0"/>
              <a:t>,</a:t>
            </a:r>
            <a:endParaRPr lang="en-US" sz="2000" dirty="0"/>
          </a:p>
          <a:p>
            <a:pPr>
              <a:lnSpc>
                <a:spcPct val="200000"/>
              </a:lnSpc>
            </a:pP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kenë</a:t>
            </a:r>
            <a:r>
              <a:rPr lang="en-US" sz="2000" dirty="0" smtClean="0"/>
              <a:t> </a:t>
            </a:r>
            <a:r>
              <a:rPr lang="en-US" sz="2000" dirty="0" err="1"/>
              <a:t>njohurit</a:t>
            </a:r>
            <a:r>
              <a:rPr lang="en-US" sz="2000" dirty="0"/>
              <a:t> </a:t>
            </a:r>
            <a:r>
              <a:rPr lang="en-US" sz="2000" dirty="0" err="1"/>
              <a:t>bazë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smtClean="0"/>
              <a:t>planet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regjionet</a:t>
            </a:r>
            <a:r>
              <a:rPr lang="en-US" sz="2000" dirty="0" smtClean="0"/>
              <a:t>  e </a:t>
            </a:r>
            <a:r>
              <a:rPr lang="en-US" sz="2000" dirty="0" err="1" smtClean="0"/>
              <a:t>trupit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kafshëve</a:t>
            </a:r>
            <a:r>
              <a:rPr lang="en-US" sz="2000" dirty="0" smtClean="0"/>
              <a:t> </a:t>
            </a:r>
            <a:r>
              <a:rPr lang="en-US" sz="2000" dirty="0" err="1" smtClean="0"/>
              <a:t>shtëpiake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25%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15%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intermediar:20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10%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30%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Cikël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leksionesh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përgatitura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I, II, III,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autorërve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Pëllumb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Sokol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Kafshëve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Shtëpiake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Khosinger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Hyrje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– II-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kokës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 III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qafës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  IV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kafazit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kraharorit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V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shtyllës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kurrizore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VI-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VII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pelvisit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pjesa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dorsale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VII- I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pelvisit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pjesa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ansore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– IX-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pelvisit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pjesa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ventrale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X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abdomenit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anës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dorzale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XI 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abdomenit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anës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ventrale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  XII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gjymtyrëve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përparme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XIII 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gjymtyrëve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pasme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XIV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it-IT" sz="1100" dirty="0" smtClean="0">
                <a:latin typeface="Times New Roman" pitchFamily="18" charset="0"/>
                <a:cs typeface="Times New Roman" pitchFamily="18" charset="0"/>
              </a:rPr>
              <a:t> Java e – XV -  Prezantimi </a:t>
            </a:r>
            <a:r>
              <a:rPr lang="it-IT" sz="1100" dirty="0">
                <a:latin typeface="Times New Roman" pitchFamily="18" charset="0"/>
                <a:cs typeface="Times New Roman" pitchFamily="18" charset="0"/>
              </a:rPr>
              <a:t>i punimeve seminarike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514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Syllabusi</vt:lpstr>
      <vt:lpstr>PowerPoint Presentation</vt:lpstr>
      <vt:lpstr>PowerPoint Presentation</vt:lpstr>
      <vt:lpstr>PowerPoint Presentation</vt:lpstr>
      <vt:lpstr>Metodologjia e mësimdhënies</vt:lpstr>
      <vt:lpstr>Vlerësimi Lëndës për studentët</vt:lpstr>
      <vt:lpstr>Literatura Bazë</vt:lpstr>
      <vt:lpstr>PowerPoint Presentation</vt:lpstr>
      <vt:lpstr>Politikat akademike dhe rregullat e mirësjelljes:</vt:lpstr>
      <vt:lpstr>Faliminderit për vëmendjen e kushtuar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PC-FL2023</cp:lastModifiedBy>
  <cp:revision>12</cp:revision>
  <dcterms:created xsi:type="dcterms:W3CDTF">2016-02-21T15:21:36Z</dcterms:created>
  <dcterms:modified xsi:type="dcterms:W3CDTF">2024-02-25T19:57:46Z</dcterms:modified>
</cp:coreProperties>
</file>