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EE652-1E3E-439E-A620-9ED9F8BCF9B5}" type="datetimeFigureOut">
              <a:rPr lang="en-US" smtClean="0"/>
              <a:pPr/>
              <a:t>2/27/2022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9C800-8697-4B03-BF55-0E8D0F0766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fatgzim.latifi@uni-pr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066799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Syllabusi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14600"/>
            <a:ext cx="6400800" cy="3124200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Lënda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Terminologji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Mjekesore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Veterinare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-2022-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Faliminderit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vëmendjen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Kushtuar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Autofit/>
          </a:bodyPr>
          <a:lstStyle/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dhëna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bazike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Njësia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Fakulteti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Bujqësisë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Veterinarisë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Titulli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Terminologji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Mjekesore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Veterinare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Niveli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Mjekësi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Veterinare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Statusi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Obligative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Viti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studimeve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I( </a:t>
            </a:r>
            <a:r>
              <a:rPr lang="en-US" sz="1200" dirty="0" err="1">
                <a:latin typeface="Times New Roman" pitchFamily="18" charset="0"/>
                <a:cs typeface="Times New Roman" pitchFamily="18" charset="0"/>
              </a:rPr>
              <a:t>semestri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2)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Numri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orëve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b="1" dirty="0" err="1">
                <a:latin typeface="Times New Roman" pitchFamily="18" charset="0"/>
                <a:cs typeface="Times New Roman" pitchFamily="18" charset="0"/>
              </a:rPr>
              <a:t>javë</a:t>
            </a:r>
            <a:r>
              <a:rPr lang="en-US" sz="1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1+1(15/15)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sq-AL" sz="1200" b="1" dirty="0" smtClean="0"/>
              <a:t>Koha/lokacioni i mbajtjes së ligjeratës dhe salla:</a:t>
            </a:r>
            <a:endParaRPr lang="en-US" sz="1200" b="1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 E </a:t>
            </a:r>
            <a:r>
              <a:rPr lang="en-US" sz="1200" dirty="0" err="1" smtClean="0"/>
              <a:t>Martë</a:t>
            </a:r>
            <a:r>
              <a:rPr lang="sq-AL" sz="1200" dirty="0" smtClean="0"/>
              <a:t>  ora </a:t>
            </a:r>
            <a:r>
              <a:rPr lang="sq-AL" sz="1200" dirty="0" smtClean="0"/>
              <a:t>1</a:t>
            </a:r>
            <a:r>
              <a:rPr lang="en-US" sz="1200" dirty="0" smtClean="0"/>
              <a:t>5:15</a:t>
            </a:r>
            <a:r>
              <a:rPr lang="sq-AL" sz="1200" dirty="0" smtClean="0"/>
              <a:t>-</a:t>
            </a:r>
            <a:r>
              <a:rPr lang="en-US" sz="1200" smtClean="0"/>
              <a:t>16:00</a:t>
            </a:r>
            <a:r>
              <a:rPr lang="sq-AL" sz="1200" smtClean="0"/>
              <a:t>, </a:t>
            </a:r>
            <a:r>
              <a:rPr lang="en-US" sz="1200" dirty="0" err="1" smtClean="0"/>
              <a:t>klasa</a:t>
            </a:r>
            <a:r>
              <a:rPr lang="en-US" sz="1200" dirty="0" smtClean="0"/>
              <a:t> nr.4</a:t>
            </a:r>
            <a:endParaRPr lang="sq-AL" sz="1200" b="1" dirty="0" smtClean="0"/>
          </a:p>
          <a:p>
            <a:pPr>
              <a:lnSpc>
                <a:spcPct val="90000"/>
              </a:lnSpc>
            </a:pPr>
            <a:r>
              <a:rPr lang="sq-AL" sz="1200" b="1" dirty="0" smtClean="0"/>
              <a:t>Mësimdhënësi i kursit:Dr.sc. </a:t>
            </a:r>
            <a:r>
              <a:rPr lang="en-US" sz="1200" b="1" dirty="0" err="1" smtClean="0"/>
              <a:t>Fatgzim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Latifi</a:t>
            </a:r>
            <a:r>
              <a:rPr lang="sq-AL" sz="1200" b="1" dirty="0" smtClean="0"/>
              <a:t>, prof. ass.</a:t>
            </a:r>
            <a:endParaRPr lang="sq-AL" sz="1200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E-mail: </a:t>
            </a:r>
            <a:r>
              <a:rPr lang="en-US" sz="1200" dirty="0" smtClean="0">
                <a:hlinkClick r:id="rId2"/>
              </a:rPr>
              <a:t>fatgzim.latifi@uni-pr.edu</a:t>
            </a:r>
            <a:endParaRPr lang="en-US" sz="1200" dirty="0" smtClean="0"/>
          </a:p>
          <a:p>
            <a:pPr>
              <a:lnSpc>
                <a:spcPct val="90000"/>
              </a:lnSpc>
            </a:pPr>
            <a:endParaRPr lang="sq-AL" sz="1200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Tel. mob: 044</a:t>
            </a:r>
            <a:r>
              <a:rPr lang="en-US" sz="1200" dirty="0" smtClean="0"/>
              <a:t>-702-241</a:t>
            </a:r>
            <a:endParaRPr lang="sq-AL" sz="1200" dirty="0" smtClean="0"/>
          </a:p>
          <a:p>
            <a:pPr>
              <a:lnSpc>
                <a:spcPct val="90000"/>
              </a:lnSpc>
            </a:pPr>
            <a:r>
              <a:rPr lang="sq-AL" sz="1200" dirty="0" smtClean="0"/>
              <a:t>Konsulltimet  në Fakultetin e </a:t>
            </a:r>
            <a:r>
              <a:rPr lang="en-US" sz="1200" dirty="0" err="1" smtClean="0"/>
              <a:t>Bujqesise</a:t>
            </a:r>
            <a:r>
              <a:rPr lang="en-US" sz="1200" dirty="0" smtClean="0"/>
              <a:t> </a:t>
            </a:r>
            <a:r>
              <a:rPr lang="en-US" sz="1200" dirty="0" err="1" smtClean="0"/>
              <a:t>dhe</a:t>
            </a:r>
            <a:r>
              <a:rPr lang="en-US" sz="1200" dirty="0" smtClean="0"/>
              <a:t> </a:t>
            </a:r>
            <a:r>
              <a:rPr lang="en-US" sz="1200" dirty="0" err="1" smtClean="0"/>
              <a:t>Veterinarise</a:t>
            </a:r>
            <a:r>
              <a:rPr lang="sq-AL" sz="1200" dirty="0" smtClean="0"/>
              <a:t>,</a:t>
            </a:r>
            <a:r>
              <a:rPr lang="en-US" sz="1200" dirty="0" err="1" smtClean="0"/>
              <a:t>Instituti</a:t>
            </a:r>
            <a:r>
              <a:rPr lang="sq-AL" sz="1200" dirty="0" smtClean="0"/>
              <a:t> , çdo  të </a:t>
            </a:r>
            <a:r>
              <a:rPr lang="en-US" sz="1200" dirty="0" err="1" smtClean="0"/>
              <a:t>Hëne</a:t>
            </a:r>
            <a:r>
              <a:rPr lang="en-US" sz="1200" dirty="0" smtClean="0"/>
              <a:t> </a:t>
            </a:r>
            <a:r>
              <a:rPr lang="en-US" sz="1200" dirty="0" err="1" smtClean="0"/>
              <a:t>dhe</a:t>
            </a:r>
            <a:r>
              <a:rPr lang="en-US" sz="1200" dirty="0" smtClean="0"/>
              <a:t> </a:t>
            </a:r>
            <a:r>
              <a:rPr lang="en-US" sz="1200" dirty="0" err="1" smtClean="0"/>
              <a:t>te</a:t>
            </a:r>
            <a:r>
              <a:rPr lang="en-US" sz="1200" dirty="0" smtClean="0"/>
              <a:t> </a:t>
            </a:r>
            <a:r>
              <a:rPr lang="en-US" sz="1200" dirty="0" err="1" smtClean="0"/>
              <a:t>Premte</a:t>
            </a:r>
            <a:r>
              <a:rPr lang="sq-AL" sz="1200" dirty="0" smtClean="0"/>
              <a:t> prej orës </a:t>
            </a:r>
            <a:r>
              <a:rPr lang="en-US" sz="1200" dirty="0" smtClean="0"/>
              <a:t>09</a:t>
            </a:r>
            <a:r>
              <a:rPr lang="sq-AL" sz="1200" dirty="0" smtClean="0"/>
              <a:t>.00-1</a:t>
            </a:r>
            <a:r>
              <a:rPr lang="en-US" sz="1200" dirty="0" smtClean="0"/>
              <a:t>1</a:t>
            </a:r>
            <a:r>
              <a:rPr lang="sq-AL" sz="1200" dirty="0" smtClean="0"/>
              <a:t>.00</a:t>
            </a:r>
            <a:endParaRPr lang="en-US" sz="1200" dirty="0" smtClean="0"/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Qëllimi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kursit</a:t>
            </a:r>
            <a:r>
              <a:rPr lang="en-US" sz="2000" dirty="0"/>
              <a:t> </a:t>
            </a:r>
            <a:r>
              <a:rPr lang="en-US" sz="2000" dirty="0" err="1"/>
              <a:t>është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ju</a:t>
            </a:r>
            <a:r>
              <a:rPr lang="en-US" sz="2000" dirty="0"/>
              <a:t> </a:t>
            </a:r>
            <a:r>
              <a:rPr lang="en-US" sz="2000" dirty="0" err="1" smtClean="0"/>
              <a:t>mundësoj</a:t>
            </a:r>
            <a:r>
              <a:rPr lang="en-US" sz="2000" dirty="0" smtClean="0"/>
              <a:t> </a:t>
            </a:r>
            <a:r>
              <a:rPr lang="en-US" sz="2000" dirty="0" err="1"/>
              <a:t>studentëve</a:t>
            </a:r>
            <a:r>
              <a:rPr lang="en-US" sz="2000" dirty="0"/>
              <a:t> </a:t>
            </a:r>
            <a:r>
              <a:rPr lang="en-US" sz="2000" dirty="0" err="1"/>
              <a:t>që</a:t>
            </a:r>
            <a:r>
              <a:rPr lang="en-US" sz="2000" dirty="0"/>
              <a:t> </a:t>
            </a:r>
            <a:r>
              <a:rPr lang="en-US" sz="2000" dirty="0" err="1"/>
              <a:t>gjatë</a:t>
            </a:r>
            <a:r>
              <a:rPr lang="en-US" sz="2000" dirty="0"/>
              <a:t> </a:t>
            </a:r>
            <a:r>
              <a:rPr lang="en-US" sz="2000" dirty="0" err="1"/>
              <a:t>ligjeratave</a:t>
            </a:r>
            <a:r>
              <a:rPr lang="en-US" sz="2000" dirty="0"/>
              <a:t> </a:t>
            </a:r>
            <a:r>
              <a:rPr lang="en-US" sz="2000" dirty="0" err="1"/>
              <a:t>dhe</a:t>
            </a:r>
            <a:r>
              <a:rPr lang="en-US" sz="2000" dirty="0"/>
              <a:t> </a:t>
            </a:r>
            <a:r>
              <a:rPr lang="en-US" sz="2000" dirty="0" err="1"/>
              <a:t>ushtrimeve</a:t>
            </a:r>
            <a:r>
              <a:rPr lang="en-US" sz="2000" dirty="0"/>
              <a:t> </a:t>
            </a:r>
            <a:r>
              <a:rPr lang="en-US" sz="2000" dirty="0" err="1"/>
              <a:t>të</a:t>
            </a:r>
            <a:r>
              <a:rPr lang="en-US" sz="2000" dirty="0"/>
              <a:t> </a:t>
            </a:r>
            <a:r>
              <a:rPr lang="en-US" sz="2000" dirty="0" err="1"/>
              <a:t>fitojnë</a:t>
            </a:r>
            <a:r>
              <a:rPr lang="en-US" sz="2000" dirty="0"/>
              <a:t> </a:t>
            </a:r>
            <a:r>
              <a:rPr lang="it-IT" sz="2000" dirty="0"/>
              <a:t>Koncepte themelore </a:t>
            </a:r>
            <a:r>
              <a:rPr lang="it-IT" sz="2000" dirty="0" smtClean="0"/>
              <a:t>për Termat e Nomenklatures Anatomike në përgjithësi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sz="2000" dirty="0"/>
              <a:t>Pas përfundimit të këtij kursi studentët do të jenë në gjendje që të: </a:t>
            </a:r>
            <a:endParaRPr lang="en-US" sz="2000" dirty="0"/>
          </a:p>
          <a:p>
            <a:pPr lvl="0">
              <a:lnSpc>
                <a:spcPct val="200000"/>
              </a:lnSpc>
            </a:pPr>
            <a:r>
              <a:rPr lang="it-IT" sz="2000" dirty="0"/>
              <a:t>Shpjegojnë kuptimin e </a:t>
            </a:r>
            <a:r>
              <a:rPr lang="en-US" sz="2000" dirty="0" err="1" smtClean="0"/>
              <a:t>termave</a:t>
            </a:r>
            <a:r>
              <a:rPr lang="en-US" sz="2000" dirty="0" smtClean="0"/>
              <a:t> </a:t>
            </a:r>
            <a:r>
              <a:rPr lang="en-US" sz="2000" dirty="0" err="1" smtClean="0"/>
              <a:t>anatomik</a:t>
            </a:r>
            <a:r>
              <a:rPr lang="en-US" sz="2000" dirty="0" smtClean="0"/>
              <a:t>,</a:t>
            </a:r>
            <a:endParaRPr lang="en-US" sz="2000" dirty="0"/>
          </a:p>
          <a:p>
            <a:pPr>
              <a:lnSpc>
                <a:spcPct val="200000"/>
              </a:lnSpc>
            </a:pPr>
            <a:r>
              <a:rPr lang="en-US" sz="2000" dirty="0" err="1" smtClean="0"/>
              <a:t>Të</a:t>
            </a:r>
            <a:r>
              <a:rPr lang="en-US" sz="2000" dirty="0" smtClean="0"/>
              <a:t> </a:t>
            </a:r>
            <a:r>
              <a:rPr lang="en-US" sz="2000" dirty="0" err="1" smtClean="0"/>
              <a:t>kenë</a:t>
            </a:r>
            <a:r>
              <a:rPr lang="en-US" sz="2000" dirty="0" smtClean="0"/>
              <a:t> </a:t>
            </a:r>
            <a:r>
              <a:rPr lang="en-US" sz="2000" dirty="0" err="1"/>
              <a:t>njohurit</a:t>
            </a:r>
            <a:r>
              <a:rPr lang="en-US" sz="2000" dirty="0"/>
              <a:t> </a:t>
            </a:r>
            <a:r>
              <a:rPr lang="en-US" sz="2000" dirty="0" err="1"/>
              <a:t>bazë</a:t>
            </a:r>
            <a:r>
              <a:rPr lang="en-US" sz="2000" dirty="0"/>
              <a:t> </a:t>
            </a:r>
            <a:r>
              <a:rPr lang="en-US" sz="2000" dirty="0" err="1" smtClean="0"/>
              <a:t>shqitimin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kuptimin</a:t>
            </a:r>
            <a:r>
              <a:rPr lang="en-US" sz="2000" dirty="0" smtClean="0"/>
              <a:t> e </a:t>
            </a:r>
            <a:r>
              <a:rPr lang="en-US" sz="2000" dirty="0" err="1" smtClean="0"/>
              <a:t>terminologjise</a:t>
            </a:r>
            <a:r>
              <a:rPr lang="en-US" sz="2000" dirty="0" smtClean="0"/>
              <a:t> </a:t>
            </a:r>
            <a:r>
              <a:rPr lang="en-US" sz="2000" dirty="0" err="1" smtClean="0"/>
              <a:t>anatomike</a:t>
            </a:r>
            <a:r>
              <a:rPr lang="en-US" sz="2000" dirty="0" smtClean="0"/>
              <a:t> </a:t>
            </a:r>
            <a:r>
              <a:rPr lang="en-US" sz="2000" dirty="0" err="1" smtClean="0"/>
              <a:t>dhe</a:t>
            </a:r>
            <a:r>
              <a:rPr lang="en-US" sz="2000" dirty="0" smtClean="0"/>
              <a:t> </a:t>
            </a:r>
            <a:r>
              <a:rPr lang="en-US" sz="2000" dirty="0" err="1" smtClean="0"/>
              <a:t>veterinare</a:t>
            </a:r>
            <a:r>
              <a:rPr lang="en-US" sz="2000" dirty="0" smtClean="0"/>
              <a:t> ne </a:t>
            </a:r>
            <a:r>
              <a:rPr lang="en-US" sz="2000" dirty="0" err="1" smtClean="0"/>
              <a:t>pergjithesi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Metodologjia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mësimdhënies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Ligjërim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Diskutime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praktike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Punë seminarike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Vlerësimi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Lëndës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studentët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Vlerësimi përfundimtar paraqet shumën: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sq-AL" sz="2000" dirty="0">
                <a:latin typeface="Times New Roman" pitchFamily="18" charset="0"/>
                <a:cs typeface="Times New Roman" pitchFamily="18" charset="0"/>
              </a:rPr>
              <a:t>E punës së suksesëshme praktike: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sq-AL" sz="2000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20%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Vlersimit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intermediar:20%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Vijimit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angazhimit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diskutime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seminare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Provimit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 me test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ose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gojë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45%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Totali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100 %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Literatura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Bazë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Cikël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leksionesh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përgatitura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Prof.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Fatgzim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Latifi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Dr.Sc.Hamdi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Literaturë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gjuhë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Huaja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Hyrje,Karakteristika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Përgjithshëm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mjekesor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Zanoret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per,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skeletin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trungut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gjymtyrëve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per 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sindesmologji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miologji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per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Muskulaturën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Kokës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Vlerësimit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parë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kavitetin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gojës,faringun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gjuha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Organet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Torakale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topografia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tyre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- 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zemrës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enët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gjakut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Organet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barkut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topografia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tyre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- Peritoneum,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zgavrën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lëngshëm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peritoneal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retroperitoneum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murit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barkut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kanalit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inguinale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Stomakun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zorrët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Organet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pelvike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- </a:t>
            </a: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Organet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urinare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Termat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për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Organet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seksuale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Vlerësimit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dytë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intermediar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Prezentimi i punimeve seminarike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20000"/>
              </a:lnSpc>
            </a:pP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Politikat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akademike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rregullat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mirësjelljes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rregullt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ligjerata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ushtrime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Ç’kyqja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telefonave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celular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mbajtja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qetësisë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mësim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Mes-semestral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pjesëmarrja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testin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final,</a:t>
            </a:r>
          </a:p>
          <a:p>
            <a:pPr>
              <a:lnSpc>
                <a:spcPct val="200000"/>
              </a:lnSpc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Respektimi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orarit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të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ligjëratave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dhe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ushtrimeve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Pajisja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përpalse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studentëve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obligushme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419</Words>
  <Application>Microsoft Office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Syllabusi</vt:lpstr>
      <vt:lpstr>Slide 2</vt:lpstr>
      <vt:lpstr>Slide 3</vt:lpstr>
      <vt:lpstr>Slide 4</vt:lpstr>
      <vt:lpstr>Metodologjia e mësimdhënies</vt:lpstr>
      <vt:lpstr>Vlerësimi Lëndës për studentët</vt:lpstr>
      <vt:lpstr>Literatura Bazë</vt:lpstr>
      <vt:lpstr>Slide 8</vt:lpstr>
      <vt:lpstr>Politikat akademike dhe rregullat e mirësjelljes:</vt:lpstr>
      <vt:lpstr>Faliminderit për vëmendjen e Kushtuar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Syllabusi</dc:title>
  <dc:creator>Fatgzimi</dc:creator>
  <cp:lastModifiedBy>Fatgzimi</cp:lastModifiedBy>
  <cp:revision>22</cp:revision>
  <dcterms:created xsi:type="dcterms:W3CDTF">2016-02-21T15:21:36Z</dcterms:created>
  <dcterms:modified xsi:type="dcterms:W3CDTF">2022-02-27T12:36:54Z</dcterms:modified>
</cp:coreProperties>
</file>