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9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EE652-1E3E-439E-A620-9ED9F8BCF9B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066799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Syllabusi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124200"/>
          </a:xfrm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Lënda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Anatomi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III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dhëna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bazike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Njësia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Fakulteti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Bujqësisë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Veterinarisë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Titulli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III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Niveli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Mjekësi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Statusi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Obligative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Viti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studimeve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III(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semestri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3)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Numri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orëve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javë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2+2(30/30)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Vlera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kredi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– ECTS: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4.5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Koha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lokacioni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Fakulteti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Bujqësisë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Veterinarisë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, Lab. 30 I,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: 11:30 – 13:00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Mësimëdhënësi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Prof. Ass. Dr.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Fatgzim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Latifi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Detajet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kontaktuese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044- 702 241, 038 603 846,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Zyra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nr.29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fatgzim.latifi@uni-pr.edu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Qëllimi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kursit</a:t>
            </a:r>
            <a:r>
              <a:rPr lang="en-US" sz="2000" dirty="0"/>
              <a:t> </a:t>
            </a:r>
            <a:r>
              <a:rPr lang="en-US" sz="2000" dirty="0" err="1"/>
              <a:t>është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ju</a:t>
            </a:r>
            <a:r>
              <a:rPr lang="en-US" sz="2000" dirty="0"/>
              <a:t> </a:t>
            </a:r>
            <a:r>
              <a:rPr lang="en-US" sz="2000" dirty="0" err="1" smtClean="0"/>
              <a:t>mundësoj</a:t>
            </a:r>
            <a:r>
              <a:rPr lang="en-US" sz="2000" dirty="0" smtClean="0"/>
              <a:t> </a:t>
            </a:r>
            <a:r>
              <a:rPr lang="en-US" sz="2000" dirty="0" err="1"/>
              <a:t>studentëve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gjatë</a:t>
            </a:r>
            <a:r>
              <a:rPr lang="en-US" sz="2000" dirty="0"/>
              <a:t> </a:t>
            </a:r>
            <a:r>
              <a:rPr lang="en-US" sz="2000" dirty="0" err="1"/>
              <a:t>ligjeratave</a:t>
            </a:r>
            <a:r>
              <a:rPr lang="en-US" sz="2000" dirty="0"/>
              <a:t> </a:t>
            </a:r>
            <a:r>
              <a:rPr lang="en-US" sz="2000" dirty="0" err="1"/>
              <a:t>dhe</a:t>
            </a:r>
            <a:r>
              <a:rPr lang="en-US" sz="2000" dirty="0"/>
              <a:t> </a:t>
            </a:r>
            <a:r>
              <a:rPr lang="en-US" sz="2000" dirty="0" err="1"/>
              <a:t>ushtrimeve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fitojnë</a:t>
            </a:r>
            <a:r>
              <a:rPr lang="en-US" sz="2000" dirty="0"/>
              <a:t> </a:t>
            </a:r>
            <a:r>
              <a:rPr lang="it-IT" sz="2000" dirty="0"/>
              <a:t>Koncepte </a:t>
            </a:r>
            <a:r>
              <a:rPr lang="it-IT" sz="2000" dirty="0" smtClean="0"/>
              <a:t>per sistemin nervor,kardiovaskualr, organet e shqisave dhe anatomin krahasuese te shpendeve.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it-IT" sz="2000" dirty="0"/>
              <a:t>Pas përfundimit të këtij kursi studentët do të jenë në gjendje që të: </a:t>
            </a:r>
            <a:endParaRPr lang="en-US" sz="2000" dirty="0"/>
          </a:p>
          <a:p>
            <a:pPr lvl="0">
              <a:lnSpc>
                <a:spcPct val="200000"/>
              </a:lnSpc>
            </a:pPr>
            <a:r>
              <a:rPr lang="it-IT" sz="2000" dirty="0"/>
              <a:t>Shpjegojnë kuptimin e </a:t>
            </a:r>
            <a:r>
              <a:rPr lang="en-US" sz="2000" dirty="0" err="1" smtClean="0"/>
              <a:t>bazik</a:t>
            </a:r>
            <a:r>
              <a:rPr lang="en-US" sz="2000" dirty="0" smtClean="0"/>
              <a:t> per </a:t>
            </a:r>
            <a:r>
              <a:rPr lang="en-US" sz="2000" dirty="0" err="1" smtClean="0"/>
              <a:t>sistemin</a:t>
            </a:r>
            <a:r>
              <a:rPr lang="en-US" sz="2000" dirty="0" smtClean="0"/>
              <a:t> </a:t>
            </a:r>
            <a:r>
              <a:rPr lang="en-US" sz="2000" dirty="0" err="1" smtClean="0"/>
              <a:t>nervor,kardiovaskular,organet</a:t>
            </a:r>
            <a:r>
              <a:rPr lang="en-US" sz="2000" dirty="0" smtClean="0"/>
              <a:t> e </a:t>
            </a:r>
            <a:r>
              <a:rPr lang="en-US" sz="2000" dirty="0" err="1" smtClean="0"/>
              <a:t>shqisave,lekuren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anatomin</a:t>
            </a:r>
            <a:r>
              <a:rPr lang="en-US" sz="2000" dirty="0" smtClean="0"/>
              <a:t> </a:t>
            </a:r>
            <a:r>
              <a:rPr lang="en-US" sz="2000" dirty="0" err="1" smtClean="0"/>
              <a:t>krahasuese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shpendeve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Metodologjia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mësimdhënies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Ligjërim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Diskutime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praktike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seminarike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Vlerësimi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studentët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Vlerësimi përfundimtar paraqet shumën: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E punës së suksesëshme praktike: 25%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 15%</a:t>
            </a: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intermediar:20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Vijimit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angazhimit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diskutime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seminare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10%</a:t>
            </a: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Provimit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 me test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gojë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30%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Totali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100 %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Bazë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aktuale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III,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autorërve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Pëllumb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Zalla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Sokol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Duro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).</a:t>
            </a:r>
          </a:p>
          <a:p>
            <a:pPr>
              <a:lnSpc>
                <a:spcPct val="200000"/>
              </a:lnSpc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Literaturë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gjuhë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Huaja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Atlasi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Anatomisë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së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Kafshëve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Shtëpiake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Khosinger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etj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Java – 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aspekte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përgjithshme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II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Qëndror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Truri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Palca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shpinore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Caudeksi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III-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Periferik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IV 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autonom-sistemi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simpatik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V 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Nervor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parasimpatik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VI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Angiologjia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aspekte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përgjithshme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VII –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Zemra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VIII –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Vleresimi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I pare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e IX-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Enët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mëdha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gjakut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-Aorta</a:t>
            </a: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X-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Arteriet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Venat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Kokës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trungut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gjymtyrve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përparme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- XI- Aorta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Abdominale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Vena Cava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Caudalis,Arteriet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Venat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gjymtyrëve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pasme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Vena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porte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Java- XII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Limfa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Nyjet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limfatike,organe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t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shqisave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lekura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XIII –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krahasuese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shpendeve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XIV –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Vleresimi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dyte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XV –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Prezantimi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punimeve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seminarike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Politikat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rregullat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mirësjelljes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ligjerata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ushtrime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Ç’kyqja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telefonave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celular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mbajtja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qetësisë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mësim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Mes-semestral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final,</a:t>
            </a: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Respektimi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orarit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ligjëratave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ushtrimeve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Pajisja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përpalse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studentëve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obligushme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450</Words>
  <Application>Microsoft Office PowerPoint</Application>
  <PresentationFormat>On-screen Show 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Syllabusi</vt:lpstr>
      <vt:lpstr>Slide 2</vt:lpstr>
      <vt:lpstr>Slide 3</vt:lpstr>
      <vt:lpstr>Slide 4</vt:lpstr>
      <vt:lpstr>Metodologjia e mësimdhënies</vt:lpstr>
      <vt:lpstr>Vlerësimi Lëndës për studentët</vt:lpstr>
      <vt:lpstr>Literatura Bazë</vt:lpstr>
      <vt:lpstr>Slide 8</vt:lpstr>
      <vt:lpstr>Politikat akademike dhe rregullat e mirësjelljes: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Syllabusi</dc:title>
  <dc:creator>Fatgzimi</dc:creator>
  <cp:lastModifiedBy>Fatgzimi</cp:lastModifiedBy>
  <cp:revision>20</cp:revision>
  <dcterms:created xsi:type="dcterms:W3CDTF">2016-02-21T15:21:36Z</dcterms:created>
  <dcterms:modified xsi:type="dcterms:W3CDTF">2018-10-15T09:02:49Z</dcterms:modified>
</cp:coreProperties>
</file>