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atgzim.latifi@uni-pr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2023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2+2(30/30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sq-AL" sz="1200" b="1" dirty="0" smtClean="0"/>
              <a:t>Koha/lokacioni i mbajtjes së ligjeratës dhe salla:</a:t>
            </a:r>
            <a:endParaRPr lang="en-US" sz="1200" b="1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 E </a:t>
            </a:r>
            <a:r>
              <a:rPr lang="en-US" sz="1200" dirty="0" err="1" smtClean="0"/>
              <a:t>Mërkure</a:t>
            </a:r>
            <a:r>
              <a:rPr lang="sq-AL" sz="1200" dirty="0" smtClean="0"/>
              <a:t>  ora 1</a:t>
            </a:r>
            <a:r>
              <a:rPr lang="en-US" sz="1200" dirty="0" smtClean="0"/>
              <a:t>5:15</a:t>
            </a:r>
            <a:r>
              <a:rPr lang="sq-AL" sz="1200" dirty="0" smtClean="0"/>
              <a:t>-</a:t>
            </a:r>
            <a:r>
              <a:rPr lang="en-US" sz="1200" dirty="0" smtClean="0"/>
              <a:t>16:45</a:t>
            </a:r>
            <a:r>
              <a:rPr lang="sq-AL" sz="1200" dirty="0" smtClean="0"/>
              <a:t>, </a:t>
            </a:r>
            <a:r>
              <a:rPr lang="en-US" sz="1200" dirty="0" err="1" smtClean="0"/>
              <a:t>klasa</a:t>
            </a:r>
            <a:r>
              <a:rPr lang="en-US" sz="1200" dirty="0" smtClean="0"/>
              <a:t> nr.4</a:t>
            </a:r>
            <a:endParaRPr lang="sq-AL" sz="1200" b="1" dirty="0" smtClean="0"/>
          </a:p>
          <a:p>
            <a:pPr>
              <a:lnSpc>
                <a:spcPct val="90000"/>
              </a:lnSpc>
            </a:pPr>
            <a:r>
              <a:rPr lang="sq-AL" sz="1200" b="1" dirty="0" smtClean="0"/>
              <a:t>Mësimdhënësi i kursit:Dr.sc. </a:t>
            </a:r>
            <a:r>
              <a:rPr lang="en-US" sz="1200" b="1" dirty="0" err="1" smtClean="0"/>
              <a:t>Fatgzim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Latifi</a:t>
            </a:r>
            <a:r>
              <a:rPr lang="sq-AL" sz="1200" b="1" dirty="0" smtClean="0"/>
              <a:t>, prof. ass.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E-mail: </a:t>
            </a:r>
            <a:r>
              <a:rPr lang="en-US" sz="1200" dirty="0" smtClean="0">
                <a:hlinkClick r:id="rId2"/>
              </a:rPr>
              <a:t>fatgzim.latifi@uni-pr.edu</a:t>
            </a:r>
            <a:endParaRPr lang="en-US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Tel. mob: 044</a:t>
            </a:r>
            <a:r>
              <a:rPr lang="en-US" sz="1200" dirty="0" smtClean="0"/>
              <a:t>-702-241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Konsulltimet  në Fakultetin e </a:t>
            </a:r>
            <a:r>
              <a:rPr lang="en-US" sz="1200" dirty="0" err="1" smtClean="0"/>
              <a:t>Bujqesise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Veterinarise</a:t>
            </a:r>
            <a:r>
              <a:rPr lang="sq-AL" sz="1200" dirty="0" smtClean="0"/>
              <a:t>,</a:t>
            </a:r>
            <a:r>
              <a:rPr lang="en-US" sz="1200" dirty="0" err="1" smtClean="0"/>
              <a:t>Instituti</a:t>
            </a:r>
            <a:r>
              <a:rPr lang="sq-AL" sz="1200" dirty="0" smtClean="0"/>
              <a:t> , çdo  të </a:t>
            </a:r>
            <a:r>
              <a:rPr lang="en-US" sz="1200" dirty="0" err="1" smtClean="0"/>
              <a:t>Hëne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të</a:t>
            </a:r>
            <a:r>
              <a:rPr lang="en-US" sz="1200" dirty="0" smtClean="0"/>
              <a:t> </a:t>
            </a:r>
            <a:r>
              <a:rPr lang="en-US" sz="1200" dirty="0" err="1" smtClean="0"/>
              <a:t>Premte</a:t>
            </a:r>
            <a:r>
              <a:rPr lang="sq-AL" sz="1200" dirty="0" smtClean="0"/>
              <a:t> prej orës </a:t>
            </a:r>
            <a:r>
              <a:rPr lang="en-US" sz="1200" dirty="0" smtClean="0"/>
              <a:t>09</a:t>
            </a:r>
            <a:r>
              <a:rPr lang="sq-AL" sz="1200" dirty="0" smtClean="0"/>
              <a:t>.00-1</a:t>
            </a:r>
            <a:r>
              <a:rPr lang="en-US" sz="1200" dirty="0" smtClean="0"/>
              <a:t>1</a:t>
            </a:r>
            <a:r>
              <a:rPr lang="sq-AL" sz="1200" dirty="0" smtClean="0"/>
              <a:t>.00</a:t>
            </a:r>
            <a:endParaRPr lang="en-US" sz="1200" dirty="0" smtClean="0"/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themelore </a:t>
            </a:r>
            <a:r>
              <a:rPr lang="it-IT" sz="2000" dirty="0" smtClean="0"/>
              <a:t>te Ndërtimit Sistemit te Organeve te Trupit.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</a:t>
            </a:r>
            <a:r>
              <a:rPr lang="en-US" sz="2000" dirty="0" err="1" smtClean="0"/>
              <a:t>organeve</a:t>
            </a:r>
            <a:r>
              <a:rPr lang="en-US" sz="2000" dirty="0" smtClean="0"/>
              <a:t>,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kenë</a:t>
            </a:r>
            <a:r>
              <a:rPr lang="en-US" sz="2000" dirty="0" smtClean="0"/>
              <a:t> </a:t>
            </a:r>
            <a:r>
              <a:rPr lang="en-US" sz="2000" dirty="0" err="1"/>
              <a:t>njohurit</a:t>
            </a:r>
            <a:r>
              <a:rPr lang="en-US" sz="2000" dirty="0"/>
              <a:t> </a:t>
            </a:r>
            <a:r>
              <a:rPr lang="en-US" sz="2000" dirty="0" err="1"/>
              <a:t>bazë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err="1" smtClean="0"/>
              <a:t>organet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sistemet</a:t>
            </a:r>
            <a:r>
              <a:rPr lang="en-US" sz="2000" dirty="0" smtClean="0"/>
              <a:t> e </a:t>
            </a:r>
            <a:r>
              <a:rPr lang="en-US" sz="2000" dirty="0" err="1" smtClean="0"/>
              <a:t>organeve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q-AL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intermediar:10%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60%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Cikël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leksionesh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përgatitura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II,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– 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Kavitet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Seroze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trupit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Cipat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Seroze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Kaviteti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Gojes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-  III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Gjendrat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peshtymes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IV -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Dhemebet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– V- Stomaku ( Venter, Ventriculus, Gaster)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– VI- Zorr</a:t>
            </a:r>
            <a:r>
              <a:rPr lang="sq-AL" sz="1200" dirty="0" smtClean="0">
                <a:latin typeface="Times New Roman" pitchFamily="18" charset="0"/>
                <a:cs typeface="Times New Roman" pitchFamily="18" charset="0"/>
              </a:rPr>
              <a:t>ët ( Intestinum), Zorrë e holla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 - VII-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Zorrët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trasha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VIII-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IX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Frym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ëmarrjes ( Aparatus Respiratorum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 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Urinar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Uropoetica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Gjinor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Mashkullor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Genitalia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Masculinus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Gjinor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Fem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ëror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Genitalia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Feminina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XIII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 - XIV- Prezentimi i punimeve seminarike</a:t>
            </a:r>
          </a:p>
          <a:p>
            <a:pPr>
              <a:lnSpc>
                <a:spcPct val="200000"/>
              </a:lnSpc>
            </a:pPr>
            <a:r>
              <a:rPr lang="it-IT" sz="1200" smtClean="0">
                <a:latin typeface="Times New Roman" pitchFamily="18" charset="0"/>
                <a:cs typeface="Times New Roman" pitchFamily="18" charset="0"/>
              </a:rPr>
              <a:t>Java  - XV- Prezentimi i punimeve seminarike</a:t>
            </a:r>
          </a:p>
          <a:p>
            <a:pPr>
              <a:lnSpc>
                <a:spcPct val="20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461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Syllabusi</vt:lpstr>
      <vt:lpstr>Slide 2</vt:lpstr>
      <vt:lpstr>Slide 3</vt:lpstr>
      <vt:lpstr>Slide 4</vt:lpstr>
      <vt:lpstr>Metodologjia e mësimdhënies</vt:lpstr>
      <vt:lpstr>Vlerësimi Lëndës për studentët</vt:lpstr>
      <vt:lpstr>Literatura Bazë</vt:lpstr>
      <vt:lpstr>Slide 8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Fatgzimi</cp:lastModifiedBy>
  <cp:revision>24</cp:revision>
  <dcterms:created xsi:type="dcterms:W3CDTF">2016-02-21T15:21:36Z</dcterms:created>
  <dcterms:modified xsi:type="dcterms:W3CDTF">2023-02-27T07:52:07Z</dcterms:modified>
</cp:coreProperties>
</file>