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atgzim.latifi@uni-pr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Aplikative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2023-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aplikative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4)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1+1 (15/15)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sq-AL" sz="1200" b="1" dirty="0" smtClean="0"/>
              <a:t>Koha/lokacioni i mbajtjes së ligjeratës dhe salla:</a:t>
            </a:r>
            <a:endParaRPr lang="en-US" sz="1200" b="1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 </a:t>
            </a:r>
            <a:r>
              <a:rPr lang="sq-AL" sz="1200" dirty="0" smtClean="0"/>
              <a:t>E</a:t>
            </a:r>
            <a:r>
              <a:rPr lang="en-US" sz="1200" dirty="0" smtClean="0"/>
              <a:t> </a:t>
            </a:r>
            <a:r>
              <a:rPr lang="en-US" sz="1200" dirty="0" err="1" smtClean="0"/>
              <a:t>martë</a:t>
            </a:r>
            <a:r>
              <a:rPr lang="sq-AL" sz="1200" dirty="0" smtClean="0"/>
              <a:t>  </a:t>
            </a:r>
            <a:r>
              <a:rPr lang="sq-AL" sz="1200" dirty="0" smtClean="0"/>
              <a:t>ora </a:t>
            </a:r>
            <a:r>
              <a:rPr lang="en-US" sz="1200" dirty="0" smtClean="0"/>
              <a:t>08</a:t>
            </a:r>
            <a:r>
              <a:rPr lang="en-US" sz="1200" dirty="0" smtClean="0"/>
              <a:t>:30</a:t>
            </a:r>
            <a:r>
              <a:rPr lang="sq-AL" sz="1200" dirty="0" smtClean="0"/>
              <a:t>-</a:t>
            </a:r>
            <a:r>
              <a:rPr lang="en-US" sz="1200" dirty="0" smtClean="0"/>
              <a:t>10:00</a:t>
            </a:r>
            <a:r>
              <a:rPr lang="sq-AL" sz="1200" dirty="0" smtClean="0"/>
              <a:t>, </a:t>
            </a:r>
            <a:r>
              <a:rPr lang="en-US" sz="1200" dirty="0" err="1" smtClean="0"/>
              <a:t>klasa</a:t>
            </a:r>
            <a:r>
              <a:rPr lang="en-US" sz="1200" smtClean="0"/>
              <a:t> </a:t>
            </a:r>
            <a:r>
              <a:rPr lang="en-US" sz="1200" smtClean="0"/>
              <a:t>nr.38</a:t>
            </a:r>
            <a:endParaRPr lang="sq-AL" sz="1200" b="1" dirty="0" smtClean="0"/>
          </a:p>
          <a:p>
            <a:pPr>
              <a:lnSpc>
                <a:spcPct val="90000"/>
              </a:lnSpc>
            </a:pPr>
            <a:r>
              <a:rPr lang="sq-AL" sz="1200" b="1" dirty="0" smtClean="0"/>
              <a:t>Mësimdhënësi i kursit:Dr.sc. </a:t>
            </a:r>
            <a:r>
              <a:rPr lang="en-US" sz="1200" b="1" dirty="0" err="1" smtClean="0"/>
              <a:t>Fatgzim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Latifi</a:t>
            </a:r>
            <a:r>
              <a:rPr lang="sq-AL" sz="1200" b="1" dirty="0" smtClean="0"/>
              <a:t>, prof. ass.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E-mail: </a:t>
            </a:r>
            <a:r>
              <a:rPr lang="en-US" sz="1200" dirty="0" smtClean="0">
                <a:hlinkClick r:id="rId2"/>
              </a:rPr>
              <a:t>fatgzim.latifi@uni-pr.edu</a:t>
            </a:r>
            <a:endParaRPr lang="en-US" sz="1200" dirty="0" smtClean="0"/>
          </a:p>
          <a:p>
            <a:pPr>
              <a:lnSpc>
                <a:spcPct val="90000"/>
              </a:lnSpc>
            </a:pP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Tel. mob: 044</a:t>
            </a:r>
            <a:r>
              <a:rPr lang="en-US" sz="1200" dirty="0" smtClean="0"/>
              <a:t>-702-241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Konsulltimet  në Fakultetin e </a:t>
            </a:r>
            <a:r>
              <a:rPr lang="en-US" sz="1200" dirty="0" err="1" smtClean="0"/>
              <a:t>Bujqesise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Veterinarise</a:t>
            </a:r>
            <a:r>
              <a:rPr lang="sq-AL" sz="1200" dirty="0" smtClean="0"/>
              <a:t>,</a:t>
            </a:r>
            <a:r>
              <a:rPr lang="en-US" sz="1200" dirty="0" err="1" smtClean="0"/>
              <a:t>Instituti</a:t>
            </a:r>
            <a:r>
              <a:rPr lang="sq-AL" sz="1200" dirty="0" smtClean="0"/>
              <a:t> , çdo  të </a:t>
            </a:r>
            <a:r>
              <a:rPr lang="en-US" sz="1200" dirty="0" err="1" smtClean="0"/>
              <a:t>Hëne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te</a:t>
            </a:r>
            <a:r>
              <a:rPr lang="en-US" sz="1200" dirty="0" smtClean="0"/>
              <a:t> </a:t>
            </a:r>
            <a:r>
              <a:rPr lang="en-US" sz="1200" dirty="0" err="1" smtClean="0"/>
              <a:t>Premte</a:t>
            </a:r>
            <a:r>
              <a:rPr lang="sq-AL" sz="1200" dirty="0" smtClean="0"/>
              <a:t> prej orës </a:t>
            </a:r>
            <a:r>
              <a:rPr lang="en-US" sz="1200" dirty="0" smtClean="0"/>
              <a:t>09</a:t>
            </a:r>
            <a:r>
              <a:rPr lang="sq-AL" sz="1200" dirty="0" smtClean="0"/>
              <a:t>.00-1</a:t>
            </a:r>
            <a:r>
              <a:rPr lang="en-US" sz="1200" dirty="0" smtClean="0"/>
              <a:t>1</a:t>
            </a:r>
            <a:r>
              <a:rPr lang="sq-AL" sz="1200" dirty="0" smtClean="0"/>
              <a:t>.00</a:t>
            </a:r>
            <a:endParaRPr lang="en-US" sz="1200" dirty="0" smtClean="0"/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themelore </a:t>
            </a:r>
            <a:r>
              <a:rPr lang="it-IT" sz="2000" dirty="0" smtClean="0"/>
              <a:t>te Ndërtimit Anatomio topografik të Sistemeve të Organeve si dhe organizmit në tërsi. Të ken njohuri të mjaftushme për planet dhe ndarjen regjionale të Organizmit në përgjithësi.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anatomis</a:t>
            </a:r>
            <a:r>
              <a:rPr lang="en-US" sz="2000" dirty="0"/>
              <a:t>ë </a:t>
            </a:r>
            <a:r>
              <a:rPr lang="en-US" sz="2000" dirty="0" err="1" smtClean="0"/>
              <a:t>topografike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kafshëve</a:t>
            </a:r>
            <a:r>
              <a:rPr lang="en-US" sz="2000" dirty="0" smtClean="0"/>
              <a:t> </a:t>
            </a:r>
            <a:r>
              <a:rPr lang="en-US" sz="2000" dirty="0" err="1" smtClean="0"/>
              <a:t>shtëpiake</a:t>
            </a:r>
            <a:r>
              <a:rPr lang="en-US" sz="2000" dirty="0" smtClean="0"/>
              <a:t>,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kenë</a:t>
            </a:r>
            <a:r>
              <a:rPr lang="en-US" sz="2000" dirty="0" smtClean="0"/>
              <a:t> </a:t>
            </a:r>
            <a:r>
              <a:rPr lang="en-US" sz="2000" dirty="0" err="1"/>
              <a:t>njohurit</a:t>
            </a:r>
            <a:r>
              <a:rPr lang="en-US" sz="2000" dirty="0"/>
              <a:t> </a:t>
            </a:r>
            <a:r>
              <a:rPr lang="en-US" sz="2000" dirty="0" err="1"/>
              <a:t>bazë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smtClean="0"/>
              <a:t>planet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regjionet</a:t>
            </a:r>
            <a:r>
              <a:rPr lang="en-US" sz="2000" dirty="0" smtClean="0"/>
              <a:t>  e </a:t>
            </a:r>
            <a:r>
              <a:rPr lang="en-US" sz="2000" dirty="0" err="1" smtClean="0"/>
              <a:t>trupit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kafshëve</a:t>
            </a:r>
            <a:r>
              <a:rPr lang="en-US" sz="2000" dirty="0" smtClean="0"/>
              <a:t> </a:t>
            </a:r>
            <a:r>
              <a:rPr lang="en-US" sz="2000" dirty="0" err="1" smtClean="0"/>
              <a:t>shtëpiake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sq-AL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intermediar:10%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Cikël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leksionesh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përgatitura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I, II, III,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Hyrje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– II-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kokës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III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qafës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 IV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kafazit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kraharorit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shtyllës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kurrizore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VI-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VII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dorsale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VII- I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ansore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– IX-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pelvisit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pjesa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ventrale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X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abdomenit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dorzale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XI 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abdomenit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anës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ventrale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Java e -  XII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përparme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– XIII -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topografike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gjymtyrëve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pasme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e - XIV -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r>
              <a:rPr lang="it-IT" sz="1100" dirty="0" smtClean="0">
                <a:latin typeface="Times New Roman" pitchFamily="18" charset="0"/>
                <a:cs typeface="Times New Roman" pitchFamily="18" charset="0"/>
              </a:rPr>
              <a:t> Java e – XV -  Prezantimi </a:t>
            </a:r>
            <a:r>
              <a:rPr lang="it-IT" sz="1100" dirty="0">
                <a:latin typeface="Times New Roman" pitchFamily="18" charset="0"/>
                <a:cs typeface="Times New Roman" pitchFamily="18" charset="0"/>
              </a:rPr>
              <a:t>i punimeve seminarike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525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Syllabusi</vt:lpstr>
      <vt:lpstr>Slide 2</vt:lpstr>
      <vt:lpstr>Slide 3</vt:lpstr>
      <vt:lpstr>Slide 4</vt:lpstr>
      <vt:lpstr>Metodologjia e mësimdhënies</vt:lpstr>
      <vt:lpstr>Vlerësimi Lëndës për studentët</vt:lpstr>
      <vt:lpstr>Literatura Bazë</vt:lpstr>
      <vt:lpstr>Slide 8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Fatgzimi</cp:lastModifiedBy>
  <cp:revision>18</cp:revision>
  <dcterms:created xsi:type="dcterms:W3CDTF">2016-02-21T15:21:36Z</dcterms:created>
  <dcterms:modified xsi:type="dcterms:W3CDTF">2023-02-28T08:01:33Z</dcterms:modified>
</cp:coreProperties>
</file>