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94660"/>
  </p:normalViewPr>
  <p:slideViewPr>
    <p:cSldViewPr>
      <p:cViewPr varScale="1">
        <p:scale>
          <a:sx n="83" d="100"/>
          <a:sy n="83" d="100"/>
        </p:scale>
        <p:origin x="1502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EE652-1E3E-439E-A620-9ED9F8BCF9B5}" type="datetimeFigureOut">
              <a:rPr lang="en-US" smtClean="0"/>
              <a:pPr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1066799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Syllabusi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14600"/>
            <a:ext cx="6400800" cy="3124200"/>
          </a:xfrm>
        </p:spPr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Lënda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Anatomi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II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2024-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Faliminderit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për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vëmendjen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ushtuar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Autofit/>
          </a:bodyPr>
          <a:lstStyle/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dhëna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bazike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lëndës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Njësia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akademike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Fakulteti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Bujqësisë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Veterinarisë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Titulli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lëndës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II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Niveli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Mjekësi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Veterinare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Statusi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lëndës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Obligative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Viti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studimeve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I(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semestri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2)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Numri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orëve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javë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2+2(30/30)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Vlera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kredi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– ECTS: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Koha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lokacioni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Fakulteti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Bujqësisë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Veterinarisë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Gjimnazi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Salla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nr.3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ora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: 08:30- 10:00</a:t>
            </a: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Konsultimet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Insitutë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prej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orës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9-11 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dita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mërkure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premte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Mësimëdhënësi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lëndës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Prof.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Asoc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Dr.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Fatgzim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Latifi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Detajet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kontaktuese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044- 702 241, 038 603 846,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Zyra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nr.29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fatgzim.latifi@uni-pr.edu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Qëllimi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kursit</a:t>
            </a:r>
            <a:r>
              <a:rPr lang="en-US" sz="2000" dirty="0"/>
              <a:t> </a:t>
            </a:r>
            <a:r>
              <a:rPr lang="en-US" sz="2000" dirty="0" err="1"/>
              <a:t>është</a:t>
            </a:r>
            <a:r>
              <a:rPr lang="en-US" sz="2000" dirty="0"/>
              <a:t> </a:t>
            </a:r>
            <a:r>
              <a:rPr lang="en-US" sz="2000" dirty="0" err="1"/>
              <a:t>që</a:t>
            </a:r>
            <a:r>
              <a:rPr lang="en-US" sz="2000" dirty="0"/>
              <a:t> </a:t>
            </a:r>
            <a:r>
              <a:rPr lang="en-US" sz="2000" dirty="0" err="1"/>
              <a:t>të</a:t>
            </a:r>
            <a:r>
              <a:rPr lang="en-US" sz="2000" dirty="0"/>
              <a:t> </a:t>
            </a:r>
            <a:r>
              <a:rPr lang="en-US" sz="2000" dirty="0" err="1"/>
              <a:t>ju</a:t>
            </a:r>
            <a:r>
              <a:rPr lang="en-US" sz="2000" dirty="0"/>
              <a:t> </a:t>
            </a:r>
            <a:r>
              <a:rPr lang="en-US" sz="2000" dirty="0" err="1" smtClean="0"/>
              <a:t>mundësoj</a:t>
            </a:r>
            <a:r>
              <a:rPr lang="en-US" sz="2000" dirty="0" smtClean="0"/>
              <a:t> </a:t>
            </a:r>
            <a:r>
              <a:rPr lang="en-US" sz="2000" dirty="0" err="1"/>
              <a:t>studentëve</a:t>
            </a:r>
            <a:r>
              <a:rPr lang="en-US" sz="2000" dirty="0"/>
              <a:t> </a:t>
            </a:r>
            <a:r>
              <a:rPr lang="en-US" sz="2000" dirty="0" err="1"/>
              <a:t>që</a:t>
            </a:r>
            <a:r>
              <a:rPr lang="en-US" sz="2000" dirty="0"/>
              <a:t> </a:t>
            </a:r>
            <a:r>
              <a:rPr lang="en-US" sz="2000" dirty="0" err="1"/>
              <a:t>gjatë</a:t>
            </a:r>
            <a:r>
              <a:rPr lang="en-US" sz="2000" dirty="0"/>
              <a:t> </a:t>
            </a:r>
            <a:r>
              <a:rPr lang="en-US" sz="2000" dirty="0" err="1"/>
              <a:t>ligjeratave</a:t>
            </a:r>
            <a:r>
              <a:rPr lang="en-US" sz="2000" dirty="0"/>
              <a:t> </a:t>
            </a:r>
            <a:r>
              <a:rPr lang="en-US" sz="2000" dirty="0" err="1"/>
              <a:t>dhe</a:t>
            </a:r>
            <a:r>
              <a:rPr lang="en-US" sz="2000" dirty="0"/>
              <a:t> </a:t>
            </a:r>
            <a:r>
              <a:rPr lang="en-US" sz="2000" dirty="0" err="1"/>
              <a:t>ushtrimeve</a:t>
            </a:r>
            <a:r>
              <a:rPr lang="en-US" sz="2000" dirty="0"/>
              <a:t> </a:t>
            </a:r>
            <a:r>
              <a:rPr lang="en-US" sz="2000" dirty="0" err="1"/>
              <a:t>të</a:t>
            </a:r>
            <a:r>
              <a:rPr lang="en-US" sz="2000" dirty="0"/>
              <a:t> </a:t>
            </a:r>
            <a:r>
              <a:rPr lang="en-US" sz="2000" dirty="0" err="1"/>
              <a:t>fitojnë</a:t>
            </a:r>
            <a:r>
              <a:rPr lang="en-US" sz="2000" dirty="0"/>
              <a:t> </a:t>
            </a:r>
            <a:r>
              <a:rPr lang="it-IT" sz="2000" dirty="0"/>
              <a:t>Koncepte themelore </a:t>
            </a:r>
            <a:r>
              <a:rPr lang="it-IT" sz="2000" dirty="0" smtClean="0"/>
              <a:t>te Ndërtimit Sistemit te Organeve te Trupit.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it-IT" sz="2000" dirty="0"/>
              <a:t>Pas përfundimit të këtij kursi studentët do të jenë në gjendje që të: </a:t>
            </a:r>
            <a:endParaRPr lang="en-US" sz="2000" dirty="0"/>
          </a:p>
          <a:p>
            <a:pPr lvl="0">
              <a:lnSpc>
                <a:spcPct val="200000"/>
              </a:lnSpc>
            </a:pPr>
            <a:r>
              <a:rPr lang="it-IT" sz="2000" dirty="0"/>
              <a:t>Shpjegojnë kuptimin e </a:t>
            </a:r>
            <a:r>
              <a:rPr lang="en-US" sz="2000" dirty="0" err="1" smtClean="0"/>
              <a:t>organeve</a:t>
            </a:r>
            <a:r>
              <a:rPr lang="en-US" sz="2000" dirty="0" smtClean="0"/>
              <a:t>,</a:t>
            </a:r>
            <a:endParaRPr lang="en-US" sz="2000" dirty="0"/>
          </a:p>
          <a:p>
            <a:pPr>
              <a:lnSpc>
                <a:spcPct val="200000"/>
              </a:lnSpc>
            </a:pP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kenë</a:t>
            </a:r>
            <a:r>
              <a:rPr lang="en-US" sz="2000" dirty="0" smtClean="0"/>
              <a:t> </a:t>
            </a:r>
            <a:r>
              <a:rPr lang="en-US" sz="2000" dirty="0" err="1"/>
              <a:t>njohurit</a:t>
            </a:r>
            <a:r>
              <a:rPr lang="en-US" sz="2000" dirty="0"/>
              <a:t> </a:t>
            </a:r>
            <a:r>
              <a:rPr lang="en-US" sz="2000" dirty="0" err="1"/>
              <a:t>bazë</a:t>
            </a:r>
            <a:r>
              <a:rPr lang="en-US" sz="2000" dirty="0"/>
              <a:t> </a:t>
            </a:r>
            <a:r>
              <a:rPr lang="en-US" sz="2000" dirty="0" err="1"/>
              <a:t>për</a:t>
            </a:r>
            <a:r>
              <a:rPr lang="en-US" sz="2000" dirty="0"/>
              <a:t> </a:t>
            </a:r>
            <a:r>
              <a:rPr lang="en-US" sz="2000" dirty="0" err="1" smtClean="0"/>
              <a:t>organet</a:t>
            </a:r>
            <a:r>
              <a:rPr lang="en-US" sz="2000" dirty="0" smtClean="0"/>
              <a:t> </a:t>
            </a:r>
            <a:r>
              <a:rPr lang="en-US" sz="2000" dirty="0" err="1" smtClean="0"/>
              <a:t>dhe</a:t>
            </a:r>
            <a:r>
              <a:rPr lang="en-US" sz="2000" dirty="0" smtClean="0"/>
              <a:t> </a:t>
            </a:r>
            <a:r>
              <a:rPr lang="en-US" sz="2000" dirty="0" err="1" smtClean="0"/>
              <a:t>sistemet</a:t>
            </a:r>
            <a:r>
              <a:rPr lang="en-US" sz="2000" dirty="0" smtClean="0"/>
              <a:t> e </a:t>
            </a:r>
            <a:r>
              <a:rPr lang="en-US" sz="2000" dirty="0" err="1" smtClean="0"/>
              <a:t>organeve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Metodologjia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mësimdhënies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Ligjërim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Diskutime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Punë praktike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Punë seminarike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Vlerësimi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Lëndës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për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studentët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Vlerësimi përfundimtar paraqet shumën: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E punës së suksesëshme praktike: 25%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Vlersimit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parë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intermediar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; 15%</a:t>
            </a: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Vlersimit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dytë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intermediar:20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Vijimit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rregullt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angazhimit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diskutime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seminare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10%</a:t>
            </a: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Provimit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final me test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ose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gojë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30%</a:t>
            </a:r>
          </a:p>
          <a:p>
            <a:pPr>
              <a:lnSpc>
                <a:spcPct val="20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Totali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100 %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Literatura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Bazë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Cikël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leksionesh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përgatitura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Prof.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Fatgzim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Latifi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lnSpc>
                <a:spcPct val="20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Literatura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aktuale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Anatomia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II,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autorërve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Pëllumb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Zalla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Sokol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Duro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).</a:t>
            </a:r>
          </a:p>
          <a:p>
            <a:pPr>
              <a:lnSpc>
                <a:spcPct val="20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Literaturë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gjuhë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Huaja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Atlasi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Anatomisë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Kafshëve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Shtëpiake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Khosinger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etj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Java – I-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Kavitet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Seroze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trupit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Cipat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Seroze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II-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Kaviteti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Gojes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-  III 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Gjendrat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peshtymes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IV -   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Dhemebet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Java – V- Stomaku ( Venter, Ventriculus, Gaster)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Java – VI- Zorr</a:t>
            </a:r>
            <a:r>
              <a:rPr lang="sq-AL" sz="1200" dirty="0" smtClean="0">
                <a:latin typeface="Times New Roman" pitchFamily="18" charset="0"/>
                <a:cs typeface="Times New Roman" pitchFamily="18" charset="0"/>
              </a:rPr>
              <a:t>ët ( Intestinum), Zorrë e holla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 - VII-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Zorrët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trasha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VIII-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Vlerësimit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parë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intermediar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IX 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Aparati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Frym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ëmarrjes ( Aparatus Respiratorum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X  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Aparati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Urinar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Aparatus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Uropoetica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>
              <a:lnSpc>
                <a:spcPct val="20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XI 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Aparati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Gjinor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Mashkullor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Aparatus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Genitalia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Masculinus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20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XII-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Aparati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Gjinor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Fem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ëror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Aparatus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Genitalia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Feminina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20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Java – XIII -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Vlerësimit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dytë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intermediar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Java  - XIV- Prezentimi i punimeve seminarike</a:t>
            </a:r>
          </a:p>
          <a:p>
            <a:pPr>
              <a:lnSpc>
                <a:spcPct val="200000"/>
              </a:lnSpc>
            </a:pPr>
            <a:r>
              <a:rPr lang="it-IT" sz="1200" smtClean="0">
                <a:latin typeface="Times New Roman" pitchFamily="18" charset="0"/>
                <a:cs typeface="Times New Roman" pitchFamily="18" charset="0"/>
              </a:rPr>
              <a:t>Java  - XV- Prezentimi i punimeve seminarike</a:t>
            </a:r>
          </a:p>
          <a:p>
            <a:pPr>
              <a:lnSpc>
                <a:spcPct val="200000"/>
              </a:lnSpc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Politikat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akademike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rregullat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mirësjelljes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Pjesëmarrja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rregullt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aktive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ligjerata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ushtrime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Ç’kyqja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telefonave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celular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mbajtja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qetësisë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mësim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Pjesëmarrja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Testin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Mes-semestral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pjesëmarrja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testin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final,</a:t>
            </a:r>
          </a:p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Respektimi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orarit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ligjëratave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ushtrimeve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Pajisja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përpalse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studentëve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obligushme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465</Words>
  <Application>Microsoft Office PowerPoint</Application>
  <PresentationFormat>On-screen Show (4:3)</PresentationFormat>
  <Paragraphs>73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Syllabusi</vt:lpstr>
      <vt:lpstr>PowerPoint Presentation</vt:lpstr>
      <vt:lpstr>PowerPoint Presentation</vt:lpstr>
      <vt:lpstr>PowerPoint Presentation</vt:lpstr>
      <vt:lpstr>Metodologjia e mësimdhënies</vt:lpstr>
      <vt:lpstr>Vlerësimi Lëndës për studentët</vt:lpstr>
      <vt:lpstr>Literatura Bazë</vt:lpstr>
      <vt:lpstr>PowerPoint Presentation</vt:lpstr>
      <vt:lpstr>Politikat akademike dhe rregullat e mirësjelljes:</vt:lpstr>
      <vt:lpstr>Faliminderit për vëmendjen e kushtuar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Syllabusi</dc:title>
  <dc:creator>Fatgzimi</dc:creator>
  <cp:lastModifiedBy>PC-FL2023</cp:lastModifiedBy>
  <cp:revision>17</cp:revision>
  <dcterms:created xsi:type="dcterms:W3CDTF">2016-02-21T15:21:36Z</dcterms:created>
  <dcterms:modified xsi:type="dcterms:W3CDTF">2024-02-25T19:49:39Z</dcterms:modified>
</cp:coreProperties>
</file>