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71" r:id="rId4"/>
    <p:sldId id="272" r:id="rId5"/>
    <p:sldId id="273" r:id="rId6"/>
    <p:sldId id="275" r:id="rId7"/>
    <p:sldId id="27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77" r:id="rId21"/>
    <p:sldId id="278" r:id="rId22"/>
    <p:sldId id="287" r:id="rId23"/>
    <p:sldId id="279" r:id="rId24"/>
    <p:sldId id="280" r:id="rId25"/>
    <p:sldId id="281" r:id="rId26"/>
    <p:sldId id="282" r:id="rId27"/>
    <p:sldId id="288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1600200"/>
            <a:ext cx="8458200" cy="1546225"/>
          </a:xfrm>
        </p:spPr>
        <p:txBody>
          <a:bodyPr>
            <a:normAutofit fontScale="90000"/>
          </a:bodyPr>
          <a:lstStyle/>
          <a:p>
            <a:r>
              <a:rPr lang="en-US" sz="4900" b="1" dirty="0" err="1" smtClean="0"/>
              <a:t>Baza</a:t>
            </a:r>
            <a:r>
              <a:rPr lang="en-US" sz="4900" b="1" dirty="0" smtClean="0"/>
              <a:t> e </a:t>
            </a:r>
            <a:r>
              <a:rPr lang="en-US" sz="4900" b="1" dirty="0" err="1" smtClean="0"/>
              <a:t>të</a:t>
            </a:r>
            <a:r>
              <a:rPr lang="en-US" sz="4900" b="1" dirty="0" smtClean="0"/>
              <a:t> </a:t>
            </a:r>
            <a:r>
              <a:rPr lang="en-US" sz="4900" b="1" dirty="0" err="1" smtClean="0"/>
              <a:t>Dhënave</a:t>
            </a:r>
            <a:r>
              <a:rPr lang="en-US" sz="4900" b="1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>
                <a:solidFill>
                  <a:srgbClr val="FF0000"/>
                </a:solidFill>
              </a:rPr>
              <a:t>Microsoft Access 2007 </a:t>
            </a:r>
            <a:r>
              <a:rPr lang="en-US" b="1" dirty="0" err="1" smtClean="0">
                <a:solidFill>
                  <a:srgbClr val="FF0000"/>
                </a:solidFill>
              </a:rPr>
              <a:t>për</a:t>
            </a:r>
            <a:r>
              <a:rPr lang="en-US" b="1" dirty="0" smtClean="0">
                <a:solidFill>
                  <a:srgbClr val="FF0000"/>
                </a:solidFill>
              </a:rPr>
              <a:t> Windows</a:t>
            </a:r>
            <a:br>
              <a:rPr lang="en-US" b="1" dirty="0" smtClean="0">
                <a:solidFill>
                  <a:srgbClr val="FF0000"/>
                </a:solidFill>
              </a:rPr>
            </a:br>
            <a:r>
              <a:rPr lang="en-US" sz="3300" dirty="0" smtClean="0"/>
              <a:t>Prof. Dr. </a:t>
            </a:r>
            <a:r>
              <a:rPr lang="en-US" sz="3300" dirty="0" err="1" smtClean="0"/>
              <a:t>Arbnor</a:t>
            </a:r>
            <a:r>
              <a:rPr lang="en-US" sz="3300" dirty="0" smtClean="0"/>
              <a:t> </a:t>
            </a:r>
            <a:r>
              <a:rPr lang="en-US" sz="3300" dirty="0" err="1" smtClean="0"/>
              <a:t>Pajaziti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2971800"/>
            <a:ext cx="6781800" cy="3864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0" y="307776"/>
            <a:ext cx="777239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en-US" sz="2000" b="1"/>
              <a:t>UNIVERSITETI I PRISHTINËS “HASAN PRISHTINA”</a:t>
            </a:r>
            <a:r>
              <a:rPr lang="en-US" altLang="en-US" sz="2000"/>
              <a:t/>
            </a:r>
            <a:br>
              <a:rPr lang="en-US" altLang="en-US" sz="2000"/>
            </a:br>
            <a:r>
              <a:rPr lang="en-US" altLang="en-US" sz="2000" b="1"/>
              <a:t>FAKULTETI I INXHINIERISË MEKANIKE</a:t>
            </a:r>
            <a:endParaRPr lang="en-US" alt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0070C0"/>
                </a:solidFill>
              </a:rPr>
              <a:t>Hyrje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në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bazën</a:t>
            </a:r>
            <a:r>
              <a:rPr lang="en-US" b="1" dirty="0" smtClean="0">
                <a:solidFill>
                  <a:srgbClr val="0070C0"/>
                </a:solidFill>
              </a:rPr>
              <a:t> e </a:t>
            </a:r>
            <a:r>
              <a:rPr lang="en-US" b="1" dirty="0" err="1" smtClean="0">
                <a:solidFill>
                  <a:srgbClr val="0070C0"/>
                </a:solidFill>
              </a:rPr>
              <a:t>të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dhënave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458200" cy="4525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b="1" i="1" dirty="0" err="1" smtClean="0">
                <a:solidFill>
                  <a:srgbClr val="0070C0"/>
                </a:solidFill>
              </a:rPr>
              <a:t>Northwind</a:t>
            </a:r>
            <a:r>
              <a:rPr lang="en-US" dirty="0" smtClean="0"/>
              <a:t> </a:t>
            </a:r>
            <a:r>
              <a:rPr lang="en-US" dirty="0" err="1" smtClean="0"/>
              <a:t>është</a:t>
            </a:r>
            <a:r>
              <a:rPr lang="en-US" dirty="0" smtClean="0"/>
              <a:t> </a:t>
            </a:r>
            <a:r>
              <a:rPr lang="en-US" dirty="0" err="1" smtClean="0"/>
              <a:t>një</a:t>
            </a:r>
            <a:r>
              <a:rPr lang="en-US" dirty="0" smtClean="0"/>
              <a:t> </a:t>
            </a:r>
            <a:r>
              <a:rPr lang="en-US" dirty="0" err="1" smtClean="0"/>
              <a:t>bazë</a:t>
            </a:r>
            <a:r>
              <a:rPr lang="en-US" dirty="0" smtClean="0"/>
              <a:t> e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dhënave</a:t>
            </a:r>
            <a:r>
              <a:rPr lang="en-US" dirty="0" smtClean="0"/>
              <a:t> </a:t>
            </a:r>
            <a:r>
              <a:rPr lang="en-US" dirty="0" err="1" smtClean="0"/>
              <a:t>mostër</a:t>
            </a:r>
            <a:r>
              <a:rPr lang="en-US" dirty="0" smtClean="0"/>
              <a:t> </a:t>
            </a:r>
            <a:r>
              <a:rPr lang="en-US" dirty="0" err="1" smtClean="0"/>
              <a:t>që</a:t>
            </a:r>
            <a:r>
              <a:rPr lang="en-US" dirty="0" smtClean="0"/>
              <a:t> </a:t>
            </a:r>
            <a:r>
              <a:rPr lang="en-US" dirty="0" err="1" smtClean="0"/>
              <a:t>ju</a:t>
            </a:r>
            <a:r>
              <a:rPr lang="en-US" dirty="0" smtClean="0"/>
              <a:t> </a:t>
            </a:r>
            <a:r>
              <a:rPr lang="en-US" dirty="0" err="1" smtClean="0"/>
              <a:t>mund</a:t>
            </a:r>
            <a:r>
              <a:rPr lang="en-US" dirty="0" smtClean="0"/>
              <a:t> </a:t>
            </a:r>
            <a:r>
              <a:rPr lang="en-US" dirty="0" err="1" smtClean="0"/>
              <a:t>ta</a:t>
            </a:r>
            <a:r>
              <a:rPr lang="en-US" dirty="0" smtClean="0"/>
              <a:t> </a:t>
            </a:r>
            <a:r>
              <a:rPr lang="en-US" dirty="0" err="1" smtClean="0"/>
              <a:t>shkarkoni</a:t>
            </a:r>
            <a:r>
              <a:rPr lang="en-US" dirty="0" smtClean="0"/>
              <a:t> </a:t>
            </a:r>
            <a:r>
              <a:rPr lang="en-US" dirty="0" err="1" smtClean="0"/>
              <a:t>nga</a:t>
            </a:r>
            <a:r>
              <a:rPr lang="en-US" dirty="0" smtClean="0"/>
              <a:t> </a:t>
            </a:r>
            <a:r>
              <a:rPr lang="en-US" dirty="0" err="1" smtClean="0"/>
              <a:t>faqja</a:t>
            </a:r>
            <a:r>
              <a:rPr lang="en-US" dirty="0" smtClean="0"/>
              <a:t> e </a:t>
            </a:r>
            <a:r>
              <a:rPr lang="en-US" dirty="0" err="1" smtClean="0"/>
              <a:t>internetit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Microsoft-it. </a:t>
            </a:r>
            <a:r>
              <a:rPr lang="en-US" dirty="0" err="1" smtClean="0"/>
              <a:t>Unë</a:t>
            </a:r>
            <a:r>
              <a:rPr lang="en-US" dirty="0" smtClean="0"/>
              <a:t> do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përdor</a:t>
            </a:r>
            <a:r>
              <a:rPr lang="en-US" dirty="0" smtClean="0"/>
              <a:t> </a:t>
            </a:r>
            <a:r>
              <a:rPr lang="en-US" dirty="0" err="1" smtClean="0"/>
              <a:t>bazën</a:t>
            </a:r>
            <a:r>
              <a:rPr lang="en-US" dirty="0" smtClean="0"/>
              <a:t> e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dhënave</a:t>
            </a:r>
            <a:r>
              <a:rPr lang="en-US" dirty="0" smtClean="0"/>
              <a:t> </a:t>
            </a:r>
            <a:r>
              <a:rPr lang="en-US" dirty="0" err="1" smtClean="0"/>
              <a:t>Northwind</a:t>
            </a:r>
            <a:r>
              <a:rPr lang="en-US" dirty="0" smtClean="0"/>
              <a:t> </a:t>
            </a:r>
            <a:r>
              <a:rPr lang="en-US" dirty="0" err="1" smtClean="0"/>
              <a:t>që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prezantoj</a:t>
            </a:r>
            <a:r>
              <a:rPr lang="en-US" dirty="0" smtClean="0"/>
              <a:t> </a:t>
            </a:r>
            <a:r>
              <a:rPr lang="en-US" dirty="0" err="1" smtClean="0"/>
              <a:t>hyrjen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Access. </a:t>
            </a:r>
            <a:r>
              <a:rPr lang="en-US" dirty="0" err="1" smtClean="0"/>
              <a:t>Nëse</a:t>
            </a:r>
            <a:r>
              <a:rPr lang="en-US" dirty="0" smtClean="0"/>
              <a:t> </a:t>
            </a:r>
            <a:r>
              <a:rPr lang="en-US" dirty="0" err="1" smtClean="0"/>
              <a:t>baza</a:t>
            </a:r>
            <a:r>
              <a:rPr lang="en-US" dirty="0" smtClean="0"/>
              <a:t> e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dhënave</a:t>
            </a:r>
            <a:r>
              <a:rPr lang="en-US" dirty="0" smtClean="0"/>
              <a:t> </a:t>
            </a:r>
            <a:r>
              <a:rPr lang="en-US" dirty="0" err="1" smtClean="0"/>
              <a:t>Northwind</a:t>
            </a:r>
            <a:r>
              <a:rPr lang="en-US" dirty="0" smtClean="0"/>
              <a:t> </a:t>
            </a:r>
            <a:r>
              <a:rPr lang="en-US" dirty="0" err="1" smtClean="0"/>
              <a:t>është</a:t>
            </a:r>
            <a:r>
              <a:rPr lang="en-US" dirty="0" smtClean="0"/>
              <a:t> </a:t>
            </a:r>
            <a:r>
              <a:rPr lang="en-US" dirty="0" err="1" smtClean="0"/>
              <a:t>tashmë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sistemin</a:t>
            </a:r>
            <a:r>
              <a:rPr lang="en-US" dirty="0" smtClean="0"/>
              <a:t> </a:t>
            </a:r>
            <a:r>
              <a:rPr lang="en-US" dirty="0" err="1" smtClean="0"/>
              <a:t>tuaj</a:t>
            </a:r>
            <a:r>
              <a:rPr lang="en-US" dirty="0" smtClean="0"/>
              <a:t>, </a:t>
            </a:r>
            <a:r>
              <a:rPr lang="en-US" dirty="0" err="1" smtClean="0"/>
              <a:t>hapeni</a:t>
            </a:r>
            <a:r>
              <a:rPr lang="en-US" dirty="0" smtClean="0"/>
              <a:t> </a:t>
            </a:r>
            <a:r>
              <a:rPr lang="en-US" dirty="0" err="1" smtClean="0"/>
              <a:t>atë</a:t>
            </a:r>
            <a:r>
              <a:rPr lang="en-US" dirty="0" smtClean="0"/>
              <a:t>, </a:t>
            </a:r>
            <a:r>
              <a:rPr lang="en-US" dirty="0" err="1" smtClean="0"/>
              <a:t>përndryshe</a:t>
            </a:r>
            <a:r>
              <a:rPr lang="en-US" dirty="0" smtClean="0"/>
              <a:t> </a:t>
            </a:r>
            <a:r>
              <a:rPr lang="en-US" dirty="0" err="1" smtClean="0"/>
              <a:t>shkarkoni</a:t>
            </a:r>
            <a:r>
              <a:rPr lang="en-US" dirty="0" smtClean="0"/>
              <a:t> </a:t>
            </a:r>
            <a:r>
              <a:rPr lang="en-US" dirty="0" err="1" smtClean="0"/>
              <a:t>atë</a:t>
            </a:r>
            <a:r>
              <a:rPr lang="en-US" dirty="0" smtClean="0"/>
              <a:t> </a:t>
            </a:r>
            <a:r>
              <a:rPr lang="en-US" dirty="0" err="1" smtClean="0"/>
              <a:t>dhe</a:t>
            </a:r>
            <a:r>
              <a:rPr lang="en-US" dirty="0" smtClean="0"/>
              <a:t> </a:t>
            </a:r>
            <a:r>
              <a:rPr lang="en-US" dirty="0" err="1" smtClean="0"/>
              <a:t>pastaj</a:t>
            </a:r>
            <a:r>
              <a:rPr lang="en-US" dirty="0" smtClean="0"/>
              <a:t> </a:t>
            </a:r>
            <a:r>
              <a:rPr lang="en-US" dirty="0" err="1" smtClean="0"/>
              <a:t>hapeni</a:t>
            </a:r>
            <a:r>
              <a:rPr lang="en-US" dirty="0" smtClean="0"/>
              <a:t> </a:t>
            </a:r>
            <a:r>
              <a:rPr lang="en-US" dirty="0" err="1" smtClean="0"/>
              <a:t>atë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0070C0"/>
                </a:solidFill>
              </a:rPr>
              <a:t>Hyrje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në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bazën</a:t>
            </a:r>
            <a:r>
              <a:rPr lang="en-US" b="1" dirty="0" smtClean="0">
                <a:solidFill>
                  <a:srgbClr val="0070C0"/>
                </a:solidFill>
              </a:rPr>
              <a:t> e </a:t>
            </a:r>
            <a:r>
              <a:rPr lang="en-US" b="1" dirty="0" err="1" smtClean="0">
                <a:solidFill>
                  <a:srgbClr val="0070C0"/>
                </a:solidFill>
              </a:rPr>
              <a:t>të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dhënave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i="1" dirty="0" err="1" smtClean="0">
                <a:solidFill>
                  <a:srgbClr val="0070C0"/>
                </a:solidFill>
              </a:rPr>
              <a:t>Për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të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hapur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Northwind</a:t>
            </a:r>
            <a:r>
              <a:rPr lang="en-US" i="1" dirty="0" smtClean="0">
                <a:solidFill>
                  <a:srgbClr val="0070C0"/>
                </a:solidFill>
              </a:rPr>
              <a:t>: </a:t>
            </a:r>
            <a:r>
              <a:rPr lang="en-US" dirty="0" err="1" smtClean="0"/>
              <a:t>Klikoni</a:t>
            </a:r>
            <a:r>
              <a:rPr lang="en-US" dirty="0" smtClean="0"/>
              <a:t> </a:t>
            </a:r>
            <a:r>
              <a:rPr lang="en-US" dirty="0" err="1" smtClean="0"/>
              <a:t>mbi</a:t>
            </a:r>
            <a:r>
              <a:rPr lang="en-US" dirty="0" smtClean="0"/>
              <a:t> </a:t>
            </a:r>
            <a:r>
              <a:rPr lang="en-US" dirty="0" err="1" smtClean="0"/>
              <a:t>butonin</a:t>
            </a:r>
            <a:r>
              <a:rPr lang="en-US" dirty="0" smtClean="0"/>
              <a:t> Microsoft Office. Do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paraqitet</a:t>
            </a:r>
            <a:r>
              <a:rPr lang="en-US" dirty="0" smtClean="0"/>
              <a:t> </a:t>
            </a:r>
            <a:r>
              <a:rPr lang="en-US" dirty="0" err="1" smtClean="0"/>
              <a:t>një</a:t>
            </a:r>
            <a:r>
              <a:rPr lang="en-US" dirty="0" smtClean="0"/>
              <a:t> menu. </a:t>
            </a:r>
            <a:r>
              <a:rPr lang="en-US" dirty="0" err="1" smtClean="0"/>
              <a:t>Klikoni</a:t>
            </a:r>
            <a:r>
              <a:rPr lang="en-US" dirty="0" smtClean="0"/>
              <a:t> Open. Do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shfaqet</a:t>
            </a:r>
            <a:r>
              <a:rPr lang="en-US" dirty="0" smtClean="0"/>
              <a:t> </a:t>
            </a:r>
            <a:r>
              <a:rPr lang="en-US" dirty="0" err="1" smtClean="0"/>
              <a:t>dialogu</a:t>
            </a:r>
            <a:r>
              <a:rPr lang="en-US" dirty="0" smtClean="0"/>
              <a:t> Box Open. </a:t>
            </a:r>
            <a:r>
              <a:rPr lang="en-US" dirty="0" err="1" smtClean="0"/>
              <a:t>Gjeni</a:t>
            </a:r>
            <a:r>
              <a:rPr lang="en-US" dirty="0" smtClean="0"/>
              <a:t> </a:t>
            </a:r>
            <a:r>
              <a:rPr lang="en-US" dirty="0" err="1" smtClean="0"/>
              <a:t>bazën</a:t>
            </a:r>
            <a:r>
              <a:rPr lang="en-US" dirty="0" smtClean="0"/>
              <a:t> e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dhënave</a:t>
            </a:r>
            <a:r>
              <a:rPr lang="en-US" dirty="0" smtClean="0"/>
              <a:t> </a:t>
            </a:r>
            <a:r>
              <a:rPr lang="en-US" dirty="0" err="1" smtClean="0"/>
              <a:t>Northwind</a:t>
            </a:r>
            <a:r>
              <a:rPr lang="en-US" dirty="0" smtClean="0"/>
              <a:t>. </a:t>
            </a:r>
            <a:r>
              <a:rPr lang="en-US" dirty="0" err="1" smtClean="0"/>
              <a:t>Klikoni</a:t>
            </a:r>
            <a:r>
              <a:rPr lang="en-US" dirty="0" smtClean="0"/>
              <a:t> </a:t>
            </a:r>
            <a:r>
              <a:rPr lang="en-US" dirty="0" err="1" smtClean="0"/>
              <a:t>mbi</a:t>
            </a:r>
            <a:r>
              <a:rPr lang="en-US" dirty="0" smtClean="0"/>
              <a:t> </a:t>
            </a:r>
            <a:r>
              <a:rPr lang="en-US" dirty="0" err="1" smtClean="0"/>
              <a:t>butonin</a:t>
            </a:r>
            <a:r>
              <a:rPr lang="en-US" dirty="0" smtClean="0"/>
              <a:t> Open. Access-</a:t>
            </a:r>
            <a:r>
              <a:rPr lang="en-US" dirty="0" err="1" smtClean="0"/>
              <a:t>i</a:t>
            </a:r>
            <a:r>
              <a:rPr lang="en-US" dirty="0" smtClean="0"/>
              <a:t> hap </a:t>
            </a:r>
            <a:r>
              <a:rPr lang="en-US" dirty="0" err="1" smtClean="0"/>
              <a:t>bazën</a:t>
            </a:r>
            <a:r>
              <a:rPr lang="en-US" dirty="0" smtClean="0"/>
              <a:t> e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dhënave</a:t>
            </a:r>
            <a:r>
              <a:rPr lang="en-US" dirty="0" smtClean="0"/>
              <a:t> </a:t>
            </a:r>
            <a:r>
              <a:rPr lang="en-US" dirty="0" err="1" smtClean="0"/>
              <a:t>Northwind</a:t>
            </a:r>
            <a:r>
              <a:rPr lang="en-US" dirty="0" smtClean="0"/>
              <a:t>. </a:t>
            </a:r>
            <a:r>
              <a:rPr lang="en-US" dirty="0" err="1" smtClean="0"/>
              <a:t>Për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shkarkuar</a:t>
            </a:r>
            <a:r>
              <a:rPr lang="en-US" dirty="0" smtClean="0"/>
              <a:t> </a:t>
            </a:r>
            <a:r>
              <a:rPr lang="en-US" dirty="0" err="1" smtClean="0"/>
              <a:t>Northwind</a:t>
            </a:r>
            <a:r>
              <a:rPr lang="en-US" dirty="0" smtClean="0"/>
              <a:t>, </a:t>
            </a:r>
            <a:r>
              <a:rPr lang="en-US" dirty="0" err="1" smtClean="0"/>
              <a:t>lidhuni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internet </a:t>
            </a:r>
            <a:r>
              <a:rPr lang="en-US" dirty="0" err="1" smtClean="0"/>
              <a:t>dhe</a:t>
            </a:r>
            <a:r>
              <a:rPr lang="en-US" dirty="0" smtClean="0"/>
              <a:t> </a:t>
            </a:r>
            <a:r>
              <a:rPr lang="en-US" dirty="0" err="1" smtClean="0"/>
              <a:t>pastaj</a:t>
            </a:r>
            <a:r>
              <a:rPr lang="en-US" dirty="0" smtClean="0"/>
              <a:t> </a:t>
            </a:r>
            <a:r>
              <a:rPr lang="en-US" dirty="0" err="1" smtClean="0"/>
              <a:t>ndiqni</a:t>
            </a:r>
            <a:r>
              <a:rPr lang="en-US" dirty="0" smtClean="0"/>
              <a:t> </a:t>
            </a:r>
            <a:r>
              <a:rPr lang="en-US" dirty="0" err="1" smtClean="0"/>
              <a:t>këta</a:t>
            </a:r>
            <a:r>
              <a:rPr lang="en-US" dirty="0" smtClean="0"/>
              <a:t> </a:t>
            </a:r>
            <a:r>
              <a:rPr lang="en-US" dirty="0" err="1" smtClean="0"/>
              <a:t>hapa</a:t>
            </a:r>
            <a:r>
              <a:rPr lang="en-US" dirty="0" smtClean="0"/>
              <a:t>: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0070C0"/>
                </a:solidFill>
              </a:rPr>
              <a:t>Hyrje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në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bazën</a:t>
            </a:r>
            <a:r>
              <a:rPr lang="en-US" b="1" dirty="0" smtClean="0">
                <a:solidFill>
                  <a:srgbClr val="0070C0"/>
                </a:solidFill>
              </a:rPr>
              <a:t> e </a:t>
            </a:r>
            <a:r>
              <a:rPr lang="en-US" b="1" dirty="0" err="1" smtClean="0">
                <a:solidFill>
                  <a:srgbClr val="0070C0"/>
                </a:solidFill>
              </a:rPr>
              <a:t>të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dhënave</a:t>
            </a:r>
            <a:endParaRPr lang="en-US" b="1" dirty="0">
              <a:solidFill>
                <a:srgbClr val="0070C0"/>
              </a:solidFill>
            </a:endParaRPr>
          </a:p>
        </p:txBody>
      </p:sp>
      <p:pic>
        <p:nvPicPr>
          <p:cNvPr id="16386" name="Picture 2" descr="Download Northwind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1219200"/>
            <a:ext cx="7416799" cy="5562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0070C0"/>
                </a:solidFill>
              </a:rPr>
              <a:t>Hyrje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në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bazën</a:t>
            </a:r>
            <a:r>
              <a:rPr lang="en-US" b="1" dirty="0" smtClean="0">
                <a:solidFill>
                  <a:srgbClr val="0070C0"/>
                </a:solidFill>
              </a:rPr>
              <a:t> e </a:t>
            </a:r>
            <a:r>
              <a:rPr lang="en-US" b="1" dirty="0" err="1" smtClean="0">
                <a:solidFill>
                  <a:srgbClr val="0070C0"/>
                </a:solidFill>
              </a:rPr>
              <a:t>të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dhënave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dirty="0" smtClean="0"/>
              <a:t>1. </a:t>
            </a:r>
            <a:r>
              <a:rPr lang="en-US" dirty="0" err="1" smtClean="0"/>
              <a:t>Klikoni</a:t>
            </a:r>
            <a:r>
              <a:rPr lang="en-US" dirty="0" smtClean="0"/>
              <a:t> Sample (</a:t>
            </a:r>
            <a:r>
              <a:rPr lang="en-US" dirty="0" err="1" smtClean="0"/>
              <a:t>Mostra</a:t>
            </a:r>
            <a:r>
              <a:rPr lang="en-US" dirty="0" smtClean="0"/>
              <a:t>). </a:t>
            </a:r>
            <a:r>
              <a:rPr lang="en-US" dirty="0" err="1" smtClean="0"/>
              <a:t>Ikona</a:t>
            </a:r>
            <a:r>
              <a:rPr lang="en-US" dirty="0" smtClean="0"/>
              <a:t> </a:t>
            </a:r>
            <a:r>
              <a:rPr lang="en-US" dirty="0" err="1" smtClean="0"/>
              <a:t>Northwind</a:t>
            </a:r>
            <a:r>
              <a:rPr lang="en-US" dirty="0" smtClean="0"/>
              <a:t> 2007 </a:t>
            </a:r>
            <a:r>
              <a:rPr lang="en-US" dirty="0" err="1" smtClean="0"/>
              <a:t>shfaqet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qendër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dritares</a:t>
            </a:r>
            <a:r>
              <a:rPr lang="en-US" dirty="0" smtClean="0"/>
              <a:t>. </a:t>
            </a:r>
          </a:p>
          <a:p>
            <a:pPr>
              <a:buNone/>
            </a:pPr>
            <a:r>
              <a:rPr lang="en-US" dirty="0" smtClean="0"/>
              <a:t>2. </a:t>
            </a:r>
            <a:r>
              <a:rPr lang="en-US" dirty="0" err="1" smtClean="0"/>
              <a:t>Klikoni</a:t>
            </a:r>
            <a:r>
              <a:rPr lang="en-US" dirty="0" smtClean="0"/>
              <a:t> </a:t>
            </a:r>
            <a:r>
              <a:rPr lang="en-US" dirty="0" err="1" smtClean="0"/>
              <a:t>mbi</a:t>
            </a:r>
            <a:r>
              <a:rPr lang="en-US" dirty="0" smtClean="0"/>
              <a:t> </a:t>
            </a:r>
            <a:r>
              <a:rPr lang="en-US" dirty="0" err="1" smtClean="0"/>
              <a:t>ikonën</a:t>
            </a:r>
            <a:r>
              <a:rPr lang="en-US" dirty="0" smtClean="0"/>
              <a:t> </a:t>
            </a:r>
            <a:r>
              <a:rPr lang="en-US" dirty="0" err="1" smtClean="0"/>
              <a:t>Northwind</a:t>
            </a:r>
            <a:r>
              <a:rPr lang="en-US" dirty="0" smtClean="0"/>
              <a:t>. </a:t>
            </a:r>
          </a:p>
          <a:p>
            <a:pPr>
              <a:buNone/>
            </a:pPr>
            <a:r>
              <a:rPr lang="en-US" dirty="0" smtClean="0"/>
              <a:t>3. </a:t>
            </a:r>
            <a:r>
              <a:rPr lang="en-US" dirty="0" err="1" smtClean="0"/>
              <a:t>Klikoni</a:t>
            </a:r>
            <a:r>
              <a:rPr lang="en-US" dirty="0" smtClean="0"/>
              <a:t> </a:t>
            </a:r>
            <a:r>
              <a:rPr lang="en-US" dirty="0" err="1" smtClean="0"/>
              <a:t>mbi</a:t>
            </a:r>
            <a:r>
              <a:rPr lang="en-US" dirty="0" smtClean="0"/>
              <a:t> </a:t>
            </a:r>
            <a:r>
              <a:rPr lang="en-US" dirty="0" err="1" smtClean="0"/>
              <a:t>butonin</a:t>
            </a:r>
            <a:r>
              <a:rPr lang="en-US" dirty="0" smtClean="0"/>
              <a:t> Browse. </a:t>
            </a:r>
            <a:r>
              <a:rPr lang="en-US" dirty="0" err="1" smtClean="0"/>
              <a:t>Paraqitet</a:t>
            </a:r>
            <a:r>
              <a:rPr lang="en-US" dirty="0" smtClean="0"/>
              <a:t> </a:t>
            </a:r>
            <a:r>
              <a:rPr lang="en-US" dirty="0" err="1" smtClean="0"/>
              <a:t>dritarja</a:t>
            </a:r>
            <a:r>
              <a:rPr lang="en-US" dirty="0" smtClean="0"/>
              <a:t> File New Database. </a:t>
            </a:r>
          </a:p>
          <a:p>
            <a:pPr>
              <a:buNone/>
            </a:pPr>
            <a:r>
              <a:rPr lang="en-US" dirty="0" smtClean="0"/>
              <a:t>4. </a:t>
            </a:r>
            <a:r>
              <a:rPr lang="en-US" dirty="0" err="1" smtClean="0"/>
              <a:t>Lokalizohuni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dosjen</a:t>
            </a:r>
            <a:r>
              <a:rPr lang="en-US" dirty="0" smtClean="0"/>
              <a:t> (</a:t>
            </a:r>
            <a:r>
              <a:rPr lang="en-US" dirty="0" err="1" smtClean="0"/>
              <a:t>folderin</a:t>
            </a:r>
            <a:r>
              <a:rPr lang="en-US" dirty="0" smtClean="0"/>
              <a:t>)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cilën</a:t>
            </a:r>
            <a:r>
              <a:rPr lang="en-US" dirty="0" smtClean="0"/>
              <a:t> </a:t>
            </a:r>
            <a:r>
              <a:rPr lang="en-US" dirty="0" err="1" smtClean="0"/>
              <a:t>ju</a:t>
            </a:r>
            <a:r>
              <a:rPr lang="en-US" dirty="0" smtClean="0"/>
              <a:t> </a:t>
            </a:r>
            <a:r>
              <a:rPr lang="en-US" dirty="0" err="1" smtClean="0"/>
              <a:t>d</a:t>
            </a:r>
            <a:r>
              <a:rPr lang="en-US" dirty="0" err="1" smtClean="0">
                <a:cs typeface="Times New Roman" charset="0"/>
              </a:rPr>
              <a:t>ëshir</a:t>
            </a:r>
            <a:r>
              <a:rPr lang="en-US" dirty="0" err="1" smtClean="0"/>
              <a:t>oni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ruani</a:t>
            </a:r>
            <a:r>
              <a:rPr lang="en-US" dirty="0" smtClean="0"/>
              <a:t> </a:t>
            </a:r>
            <a:r>
              <a:rPr lang="en-US" dirty="0" err="1" smtClean="0"/>
              <a:t>bazën</a:t>
            </a:r>
            <a:r>
              <a:rPr lang="en-US" dirty="0" smtClean="0"/>
              <a:t> e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dhënave</a:t>
            </a:r>
            <a:r>
              <a:rPr lang="en-US" dirty="0" smtClean="0"/>
              <a:t> </a:t>
            </a:r>
            <a:r>
              <a:rPr lang="en-US" dirty="0" err="1" smtClean="0"/>
              <a:t>Northwind</a:t>
            </a:r>
            <a:r>
              <a:rPr lang="en-US" dirty="0" smtClean="0"/>
              <a:t>. </a:t>
            </a:r>
          </a:p>
          <a:p>
            <a:pPr>
              <a:buNone/>
            </a:pPr>
            <a:r>
              <a:rPr lang="en-US" dirty="0" smtClean="0"/>
              <a:t>5. </a:t>
            </a:r>
            <a:r>
              <a:rPr lang="en-US" dirty="0" err="1" smtClean="0"/>
              <a:t>Klikoni</a:t>
            </a:r>
            <a:r>
              <a:rPr lang="en-US" dirty="0" smtClean="0"/>
              <a:t> OK. </a:t>
            </a:r>
            <a:r>
              <a:rPr lang="en-US" dirty="0" err="1" smtClean="0"/>
              <a:t>Dosja</a:t>
            </a:r>
            <a:r>
              <a:rPr lang="en-US" dirty="0" smtClean="0"/>
              <a:t> </a:t>
            </a:r>
            <a:r>
              <a:rPr lang="en-US" dirty="0" err="1" smtClean="0"/>
              <a:t>Dritarja</a:t>
            </a:r>
            <a:r>
              <a:rPr lang="en-US" dirty="0" smtClean="0"/>
              <a:t> New Database do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mbyllet</a:t>
            </a:r>
            <a:r>
              <a:rPr lang="en-US" dirty="0" smtClean="0"/>
              <a:t>. </a:t>
            </a:r>
          </a:p>
          <a:p>
            <a:pPr>
              <a:buNone/>
            </a:pPr>
            <a:r>
              <a:rPr lang="en-US" dirty="0" smtClean="0"/>
              <a:t>6. </a:t>
            </a:r>
            <a:r>
              <a:rPr lang="en-US" dirty="0" err="1" smtClean="0"/>
              <a:t>Klikoni</a:t>
            </a:r>
            <a:r>
              <a:rPr lang="en-US" dirty="0" smtClean="0"/>
              <a:t> </a:t>
            </a:r>
            <a:r>
              <a:rPr lang="en-US" dirty="0" err="1" smtClean="0"/>
              <a:t>Krijo</a:t>
            </a:r>
            <a:r>
              <a:rPr lang="en-US" dirty="0" smtClean="0"/>
              <a:t> (Create). Access-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krijon</a:t>
            </a:r>
            <a:r>
              <a:rPr lang="en-US" dirty="0" smtClean="0"/>
              <a:t> </a:t>
            </a:r>
            <a:r>
              <a:rPr lang="en-US" dirty="0" err="1" smtClean="0"/>
              <a:t>bazën</a:t>
            </a:r>
            <a:r>
              <a:rPr lang="en-US" dirty="0" smtClean="0"/>
              <a:t> e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dhënave</a:t>
            </a:r>
            <a:r>
              <a:rPr lang="en-US" dirty="0" smtClean="0"/>
              <a:t> </a:t>
            </a:r>
            <a:r>
              <a:rPr lang="en-US" dirty="0" err="1" smtClean="0"/>
              <a:t>Northwind</a:t>
            </a:r>
            <a:r>
              <a:rPr lang="en-US" dirty="0" smtClean="0"/>
              <a:t> </a:t>
            </a:r>
            <a:r>
              <a:rPr lang="en-US" dirty="0" err="1" smtClean="0"/>
              <a:t>dhe</a:t>
            </a:r>
            <a:r>
              <a:rPr lang="en-US" dirty="0" smtClean="0"/>
              <a:t> e hap </a:t>
            </a:r>
            <a:r>
              <a:rPr lang="en-US" dirty="0" err="1" smtClean="0"/>
              <a:t>atë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b="1" dirty="0" err="1" smtClean="0">
                <a:solidFill>
                  <a:srgbClr val="0070C0"/>
                </a:solidFill>
              </a:rPr>
              <a:t>Hyrje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në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bazën</a:t>
            </a:r>
            <a:r>
              <a:rPr lang="en-US" b="1" dirty="0" smtClean="0">
                <a:solidFill>
                  <a:srgbClr val="0070C0"/>
                </a:solidFill>
              </a:rPr>
              <a:t> e </a:t>
            </a:r>
            <a:r>
              <a:rPr lang="en-US" b="1" dirty="0" err="1" smtClean="0">
                <a:solidFill>
                  <a:srgbClr val="0070C0"/>
                </a:solidFill>
              </a:rPr>
              <a:t>të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dhënave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371600"/>
            <a:ext cx="8458200" cy="4525963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b="1" dirty="0" err="1" smtClean="0"/>
              <a:t>Kuptimi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Sigurimit</a:t>
            </a:r>
            <a:endParaRPr lang="en-US" b="1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Për</a:t>
            </a:r>
            <a:r>
              <a:rPr lang="en-US" dirty="0" smtClean="0"/>
              <a:t> </a:t>
            </a:r>
            <a:r>
              <a:rPr lang="en-US" dirty="0" err="1" smtClean="0"/>
              <a:t>një</a:t>
            </a:r>
            <a:r>
              <a:rPr lang="en-US" dirty="0" smtClean="0"/>
              <a:t> </a:t>
            </a:r>
            <a:r>
              <a:rPr lang="en-US" dirty="0" err="1" smtClean="0"/>
              <a:t>bazë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dhënash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Access </a:t>
            </a:r>
            <a:r>
              <a:rPr lang="en-US" dirty="0" err="1" smtClean="0"/>
              <a:t>është</a:t>
            </a:r>
            <a:r>
              <a:rPr lang="en-US" dirty="0" smtClean="0"/>
              <a:t> e </a:t>
            </a:r>
            <a:r>
              <a:rPr lang="en-US" dirty="0" err="1" smtClean="0"/>
              <a:t>mundur</a:t>
            </a:r>
            <a:r>
              <a:rPr lang="en-US" dirty="0" smtClean="0"/>
              <a:t> </a:t>
            </a:r>
            <a:r>
              <a:rPr lang="en-US" dirty="0" err="1" smtClean="0"/>
              <a:t>që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ketë</a:t>
            </a:r>
            <a:r>
              <a:rPr lang="en-US" dirty="0" smtClean="0"/>
              <a:t> </a:t>
            </a:r>
            <a:r>
              <a:rPr lang="en-US" dirty="0" err="1" smtClean="0"/>
              <a:t>përmbajtje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dëmshme</a:t>
            </a:r>
            <a:r>
              <a:rPr lang="en-US" dirty="0" smtClean="0"/>
              <a:t>,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tilla</a:t>
            </a:r>
            <a:r>
              <a:rPr lang="en-US" dirty="0" smtClean="0"/>
              <a:t> </a:t>
            </a:r>
            <a:r>
              <a:rPr lang="en-US" dirty="0" err="1" smtClean="0"/>
              <a:t>siç</a:t>
            </a:r>
            <a:r>
              <a:rPr lang="en-US" dirty="0" smtClean="0"/>
              <a:t> </a:t>
            </a:r>
            <a:r>
              <a:rPr lang="en-US" dirty="0" err="1" smtClean="0"/>
              <a:t>janë</a:t>
            </a:r>
            <a:r>
              <a:rPr lang="en-US" dirty="0" smtClean="0"/>
              <a:t> </a:t>
            </a:r>
            <a:r>
              <a:rPr lang="en-US" dirty="0" err="1" smtClean="0"/>
              <a:t>virusët</a:t>
            </a:r>
            <a:r>
              <a:rPr lang="en-US" dirty="0" smtClean="0"/>
              <a:t> e </a:t>
            </a:r>
            <a:r>
              <a:rPr lang="en-US" dirty="0" err="1" smtClean="0"/>
              <a:t>kompjuterit</a:t>
            </a:r>
            <a:r>
              <a:rPr lang="en-US" dirty="0" smtClean="0"/>
              <a:t>. Access-</a:t>
            </a:r>
            <a:r>
              <a:rPr lang="en-US" dirty="0" err="1" smtClean="0"/>
              <a:t>i</a:t>
            </a:r>
            <a:r>
              <a:rPr lang="en-US" dirty="0" smtClean="0"/>
              <a:t> ka </a:t>
            </a:r>
            <a:r>
              <a:rPr lang="en-US" dirty="0" err="1" smtClean="0"/>
              <a:t>parametrat</a:t>
            </a:r>
            <a:r>
              <a:rPr lang="en-US" dirty="0" smtClean="0"/>
              <a:t> e </a:t>
            </a:r>
            <a:r>
              <a:rPr lang="en-US" dirty="0" err="1" smtClean="0"/>
              <a:t>sigurisë</a:t>
            </a:r>
            <a:r>
              <a:rPr lang="en-US" dirty="0" smtClean="0"/>
              <a:t> </a:t>
            </a:r>
            <a:r>
              <a:rPr lang="en-US" dirty="0" err="1" smtClean="0"/>
              <a:t>që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ç’aktivizojnë</a:t>
            </a:r>
            <a:r>
              <a:rPr lang="en-US" dirty="0" smtClean="0"/>
              <a:t> </a:t>
            </a:r>
            <a:r>
              <a:rPr lang="en-US" dirty="0" err="1" smtClean="0"/>
              <a:t>kodin</a:t>
            </a:r>
            <a:r>
              <a:rPr lang="en-US" dirty="0" smtClean="0"/>
              <a:t> </a:t>
            </a:r>
            <a:r>
              <a:rPr lang="en-US" dirty="0" err="1" smtClean="0"/>
              <a:t>dhe</a:t>
            </a:r>
            <a:r>
              <a:rPr lang="en-US" dirty="0" smtClean="0"/>
              <a:t> </a:t>
            </a:r>
            <a:r>
              <a:rPr lang="en-US" dirty="0" err="1" smtClean="0"/>
              <a:t>shfaqë</a:t>
            </a:r>
            <a:r>
              <a:rPr lang="en-US" dirty="0" smtClean="0"/>
              <a:t> </a:t>
            </a:r>
            <a:r>
              <a:rPr lang="en-US" dirty="0" err="1" smtClean="0"/>
              <a:t>një</a:t>
            </a:r>
            <a:r>
              <a:rPr lang="en-US" dirty="0" smtClean="0"/>
              <a:t> </a:t>
            </a:r>
            <a:r>
              <a:rPr lang="en-US" dirty="0" err="1" smtClean="0"/>
              <a:t>paralajmërim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sigurisë</a:t>
            </a:r>
            <a:r>
              <a:rPr lang="en-US" dirty="0" smtClean="0"/>
              <a:t>, </a:t>
            </a:r>
            <a:r>
              <a:rPr lang="en-US" dirty="0" err="1" smtClean="0"/>
              <a:t>kur</a:t>
            </a:r>
            <a:r>
              <a:rPr lang="en-US" dirty="0" smtClean="0"/>
              <a:t> </a:t>
            </a:r>
            <a:r>
              <a:rPr lang="en-US" dirty="0" err="1" smtClean="0"/>
              <a:t>ju</a:t>
            </a:r>
            <a:r>
              <a:rPr lang="en-US" dirty="0" smtClean="0"/>
              <a:t> </a:t>
            </a:r>
            <a:r>
              <a:rPr lang="en-US" dirty="0" err="1" smtClean="0"/>
              <a:t>hapni</a:t>
            </a:r>
            <a:r>
              <a:rPr lang="en-US" dirty="0" smtClean="0"/>
              <a:t> </a:t>
            </a:r>
            <a:r>
              <a:rPr lang="en-US" dirty="0" err="1" smtClean="0"/>
              <a:t>një</a:t>
            </a:r>
            <a:r>
              <a:rPr lang="en-US" dirty="0" smtClean="0"/>
              <a:t> </a:t>
            </a:r>
            <a:r>
              <a:rPr lang="en-US" dirty="0" err="1" smtClean="0"/>
              <a:t>bazë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dhënash</a:t>
            </a:r>
            <a:r>
              <a:rPr lang="en-US" dirty="0" smtClean="0"/>
              <a:t>. </a:t>
            </a:r>
            <a:r>
              <a:rPr lang="en-US" dirty="0" err="1" smtClean="0"/>
              <a:t>Nëse</a:t>
            </a:r>
            <a:r>
              <a:rPr lang="en-US" dirty="0" smtClean="0"/>
              <a:t> </a:t>
            </a:r>
            <a:r>
              <a:rPr lang="en-US" dirty="0" err="1" smtClean="0"/>
              <a:t>ju</a:t>
            </a:r>
            <a:r>
              <a:rPr lang="en-US" dirty="0" smtClean="0"/>
              <a:t> e </a:t>
            </a:r>
            <a:r>
              <a:rPr lang="en-US" dirty="0" err="1" smtClean="0"/>
              <a:t>dini</a:t>
            </a:r>
            <a:r>
              <a:rPr lang="en-US" dirty="0" smtClean="0"/>
              <a:t> se </a:t>
            </a:r>
            <a:r>
              <a:rPr lang="en-US" dirty="0" err="1" smtClean="0"/>
              <a:t>një</a:t>
            </a:r>
            <a:r>
              <a:rPr lang="en-US" dirty="0" smtClean="0"/>
              <a:t> </a:t>
            </a:r>
            <a:r>
              <a:rPr lang="en-US" dirty="0" err="1" smtClean="0"/>
              <a:t>bazë</a:t>
            </a:r>
            <a:r>
              <a:rPr lang="en-US" dirty="0" smtClean="0"/>
              <a:t> e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dhënave</a:t>
            </a:r>
            <a:r>
              <a:rPr lang="en-US" dirty="0" smtClean="0"/>
              <a:t> </a:t>
            </a:r>
            <a:r>
              <a:rPr lang="en-US" dirty="0" err="1" smtClean="0"/>
              <a:t>është</a:t>
            </a:r>
            <a:r>
              <a:rPr lang="en-US" dirty="0" smtClean="0"/>
              <a:t> e </a:t>
            </a:r>
            <a:r>
              <a:rPr lang="en-US" dirty="0" err="1" smtClean="0"/>
              <a:t>besueshme</a:t>
            </a:r>
            <a:r>
              <a:rPr lang="en-US" dirty="0" smtClean="0"/>
              <a:t>, </a:t>
            </a:r>
            <a:r>
              <a:rPr lang="en-US" dirty="0" err="1" smtClean="0"/>
              <a:t>ju</a:t>
            </a:r>
            <a:r>
              <a:rPr lang="en-US" dirty="0" smtClean="0"/>
              <a:t> </a:t>
            </a:r>
            <a:r>
              <a:rPr lang="en-US" dirty="0" err="1" smtClean="0"/>
              <a:t>mund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kryeni</a:t>
            </a:r>
            <a:r>
              <a:rPr lang="en-US" dirty="0" smtClean="0"/>
              <a:t> </a:t>
            </a:r>
            <a:r>
              <a:rPr lang="en-US" dirty="0" err="1" smtClean="0"/>
              <a:t>hapat</a:t>
            </a:r>
            <a:r>
              <a:rPr lang="en-US" dirty="0" smtClean="0"/>
              <a:t> e </a:t>
            </a:r>
            <a:r>
              <a:rPr lang="en-US" dirty="0" err="1" smtClean="0"/>
              <a:t>mëposhtëm</a:t>
            </a:r>
            <a:r>
              <a:rPr lang="en-US" dirty="0" smtClean="0"/>
              <a:t> </a:t>
            </a:r>
            <a:r>
              <a:rPr lang="en-US" dirty="0" err="1" smtClean="0"/>
              <a:t>për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mundësuar</a:t>
            </a:r>
            <a:r>
              <a:rPr lang="en-US" dirty="0" smtClean="0"/>
              <a:t> </a:t>
            </a:r>
            <a:r>
              <a:rPr lang="en-US" dirty="0" err="1" smtClean="0"/>
              <a:t>atë</a:t>
            </a:r>
            <a:r>
              <a:rPr lang="en-US" dirty="0" smtClean="0"/>
              <a:t>. </a:t>
            </a:r>
            <a:r>
              <a:rPr lang="en-US" dirty="0" err="1" smtClean="0"/>
              <a:t>Ju</a:t>
            </a:r>
            <a:r>
              <a:rPr lang="en-US" dirty="0" smtClean="0"/>
              <a:t> </a:t>
            </a:r>
            <a:r>
              <a:rPr lang="en-US" dirty="0" err="1" smtClean="0"/>
              <a:t>mund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keni</a:t>
            </a:r>
            <a:r>
              <a:rPr lang="en-US" dirty="0" smtClean="0"/>
              <a:t> </a:t>
            </a:r>
            <a:r>
              <a:rPr lang="en-US" dirty="0" err="1" smtClean="0"/>
              <a:t>nevojë</a:t>
            </a:r>
            <a:r>
              <a:rPr lang="en-US" dirty="0" smtClean="0"/>
              <a:t> </a:t>
            </a:r>
            <a:r>
              <a:rPr lang="en-US" dirty="0" err="1" smtClean="0"/>
              <a:t>për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aktivizuar</a:t>
            </a:r>
            <a:r>
              <a:rPr lang="en-US" dirty="0" smtClean="0"/>
              <a:t> </a:t>
            </a:r>
            <a:r>
              <a:rPr lang="en-US" dirty="0" err="1" smtClean="0"/>
              <a:t>bazën</a:t>
            </a:r>
            <a:r>
              <a:rPr lang="en-US" dirty="0" smtClean="0"/>
              <a:t> e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dhënave</a:t>
            </a:r>
            <a:r>
              <a:rPr lang="en-US" dirty="0" smtClean="0"/>
              <a:t> </a:t>
            </a:r>
            <a:r>
              <a:rPr lang="en-US" dirty="0" err="1" smtClean="0"/>
              <a:t>Northwind</a:t>
            </a:r>
            <a:r>
              <a:rPr lang="en-US" dirty="0" smtClean="0"/>
              <a:t>. </a:t>
            </a:r>
            <a:r>
              <a:rPr lang="en-US" dirty="0" err="1" smtClean="0"/>
              <a:t>Për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mundësuar</a:t>
            </a:r>
            <a:r>
              <a:rPr lang="en-US" dirty="0" smtClean="0"/>
              <a:t> </a:t>
            </a:r>
            <a:r>
              <a:rPr lang="en-US" dirty="0" err="1" smtClean="0"/>
              <a:t>aktivizimin</a:t>
            </a:r>
            <a:r>
              <a:rPr lang="en-US" dirty="0" smtClean="0"/>
              <a:t> e </a:t>
            </a:r>
            <a:r>
              <a:rPr lang="en-US" dirty="0" err="1" smtClean="0"/>
              <a:t>një</a:t>
            </a:r>
            <a:r>
              <a:rPr lang="en-US" dirty="0" smtClean="0"/>
              <a:t> </a:t>
            </a:r>
            <a:r>
              <a:rPr lang="en-US" dirty="0" err="1" smtClean="0"/>
              <a:t>baze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dhënash</a:t>
            </a:r>
            <a:r>
              <a:rPr lang="en-US" dirty="0" smtClean="0"/>
              <a:t> </a:t>
            </a:r>
            <a:r>
              <a:rPr lang="en-US" dirty="0" err="1" smtClean="0"/>
              <a:t>ndiqni</a:t>
            </a:r>
            <a:r>
              <a:rPr lang="en-US" dirty="0" smtClean="0"/>
              <a:t> </a:t>
            </a:r>
            <a:r>
              <a:rPr lang="en-US" dirty="0" err="1" smtClean="0"/>
              <a:t>këta</a:t>
            </a:r>
            <a:r>
              <a:rPr lang="en-US" dirty="0" smtClean="0"/>
              <a:t> </a:t>
            </a:r>
            <a:r>
              <a:rPr lang="en-US" dirty="0" err="1" smtClean="0"/>
              <a:t>hapa</a:t>
            </a:r>
            <a:r>
              <a:rPr lang="en-US" dirty="0" smtClean="0"/>
              <a:t>: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/>
          <a:lstStyle/>
          <a:p>
            <a:r>
              <a:rPr lang="en-US" b="1" dirty="0" err="1" smtClean="0">
                <a:solidFill>
                  <a:srgbClr val="0070C0"/>
                </a:solidFill>
              </a:rPr>
              <a:t>Hyrje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në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bazën</a:t>
            </a:r>
            <a:r>
              <a:rPr lang="en-US" b="1" dirty="0" smtClean="0">
                <a:solidFill>
                  <a:srgbClr val="0070C0"/>
                </a:solidFill>
              </a:rPr>
              <a:t> e </a:t>
            </a:r>
            <a:r>
              <a:rPr lang="en-US" b="1" dirty="0" err="1" smtClean="0">
                <a:solidFill>
                  <a:srgbClr val="0070C0"/>
                </a:solidFill>
              </a:rPr>
              <a:t>të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dhënave</a:t>
            </a:r>
            <a:endParaRPr lang="en-US" b="1" dirty="0">
              <a:solidFill>
                <a:srgbClr val="0070C0"/>
              </a:solidFill>
            </a:endParaRPr>
          </a:p>
        </p:txBody>
      </p:sp>
      <p:pic>
        <p:nvPicPr>
          <p:cNvPr id="19458" name="Picture 2" descr="EnableDatabase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1177131"/>
            <a:ext cx="7315200" cy="54864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b="1" dirty="0" err="1" smtClean="0">
                <a:solidFill>
                  <a:srgbClr val="0070C0"/>
                </a:solidFill>
              </a:rPr>
              <a:t>Hyrje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në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bazën</a:t>
            </a:r>
            <a:r>
              <a:rPr lang="en-US" b="1" dirty="0" smtClean="0">
                <a:solidFill>
                  <a:srgbClr val="0070C0"/>
                </a:solidFill>
              </a:rPr>
              <a:t> e </a:t>
            </a:r>
            <a:r>
              <a:rPr lang="en-US" b="1" dirty="0" err="1" smtClean="0">
                <a:solidFill>
                  <a:srgbClr val="0070C0"/>
                </a:solidFill>
              </a:rPr>
              <a:t>të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dhënave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19201"/>
            <a:ext cx="9144000" cy="2971799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dirty="0" smtClean="0"/>
              <a:t>	1. </a:t>
            </a:r>
            <a:r>
              <a:rPr lang="en-US" dirty="0" err="1" smtClean="0"/>
              <a:t>Klikoni</a:t>
            </a:r>
            <a:r>
              <a:rPr lang="en-US" dirty="0" smtClean="0"/>
              <a:t> </a:t>
            </a:r>
            <a:r>
              <a:rPr lang="en-US" dirty="0" err="1" smtClean="0"/>
              <a:t>butonin</a:t>
            </a:r>
            <a:r>
              <a:rPr lang="en-US" dirty="0" smtClean="0"/>
              <a:t> Options. Do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duket</a:t>
            </a:r>
            <a:r>
              <a:rPr lang="en-US" dirty="0" smtClean="0"/>
              <a:t> </a:t>
            </a:r>
            <a:r>
              <a:rPr lang="en-US" dirty="0" err="1" smtClean="0"/>
              <a:t>kutia</a:t>
            </a:r>
            <a:r>
              <a:rPr lang="en-US" dirty="0" smtClean="0"/>
              <a:t> e </a:t>
            </a:r>
            <a:r>
              <a:rPr lang="en-US" dirty="0" err="1" smtClean="0"/>
              <a:t>dialogut</a:t>
            </a:r>
            <a:r>
              <a:rPr lang="en-US" dirty="0" smtClean="0"/>
              <a:t> e Microsoft Office Security </a:t>
            </a:r>
            <a:r>
              <a:rPr lang="en-US" dirty="0" smtClean="0"/>
              <a:t>Options.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2. </a:t>
            </a:r>
            <a:r>
              <a:rPr lang="en-US" dirty="0" err="1" smtClean="0"/>
              <a:t>Klikoni</a:t>
            </a:r>
            <a:r>
              <a:rPr lang="en-US" dirty="0" smtClean="0"/>
              <a:t> </a:t>
            </a:r>
            <a:r>
              <a:rPr lang="en-US" dirty="0" err="1" smtClean="0"/>
              <a:t>Aktivizo</a:t>
            </a:r>
            <a:r>
              <a:rPr lang="en-US" dirty="0" smtClean="0"/>
              <a:t> </a:t>
            </a:r>
            <a:r>
              <a:rPr lang="en-US" dirty="0" err="1" smtClean="0"/>
              <a:t>këtë</a:t>
            </a:r>
            <a:r>
              <a:rPr lang="en-US" dirty="0" smtClean="0"/>
              <a:t> </a:t>
            </a:r>
            <a:r>
              <a:rPr lang="en-US" dirty="0" err="1" smtClean="0"/>
              <a:t>përmbajtje</a:t>
            </a:r>
            <a:r>
              <a:rPr lang="en-US" dirty="0" smtClean="0"/>
              <a:t> (</a:t>
            </a:r>
            <a:r>
              <a:rPr lang="en-US" dirty="0" err="1" smtClean="0"/>
              <a:t>Përmbajtje</a:t>
            </a:r>
            <a:r>
              <a:rPr lang="en-US" dirty="0" smtClean="0"/>
              <a:t>). </a:t>
            </a:r>
          </a:p>
          <a:p>
            <a:pPr>
              <a:buNone/>
            </a:pPr>
            <a:r>
              <a:rPr lang="en-US" dirty="0" smtClean="0"/>
              <a:t>	3. </a:t>
            </a:r>
            <a:r>
              <a:rPr lang="en-US" dirty="0" err="1" smtClean="0"/>
              <a:t>Klikoni</a:t>
            </a:r>
            <a:r>
              <a:rPr lang="en-US" dirty="0" smtClean="0"/>
              <a:t> OK. Access-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mundëson</a:t>
            </a:r>
            <a:r>
              <a:rPr lang="en-US" dirty="0" smtClean="0"/>
              <a:t> </a:t>
            </a:r>
            <a:r>
              <a:rPr lang="en-US" dirty="0" err="1" smtClean="0"/>
              <a:t>Përmbajtjen</a:t>
            </a:r>
            <a:r>
              <a:rPr lang="en-US" dirty="0" smtClean="0"/>
              <a:t>. </a:t>
            </a:r>
            <a:r>
              <a:rPr lang="en-US" dirty="0" err="1" smtClean="0"/>
              <a:t>Nëse</a:t>
            </a:r>
            <a:r>
              <a:rPr lang="en-US" dirty="0" smtClean="0"/>
              <a:t> </a:t>
            </a:r>
            <a:r>
              <a:rPr lang="en-US" dirty="0" err="1" smtClean="0"/>
              <a:t>jeni</a:t>
            </a:r>
            <a:r>
              <a:rPr lang="en-US" dirty="0" smtClean="0"/>
              <a:t> duke </a:t>
            </a:r>
            <a:r>
              <a:rPr lang="en-US" dirty="0" err="1" smtClean="0"/>
              <a:t>aktivizuar</a:t>
            </a:r>
            <a:r>
              <a:rPr lang="en-US" dirty="0" smtClean="0"/>
              <a:t> </a:t>
            </a:r>
            <a:r>
              <a:rPr lang="en-US" dirty="0" err="1" smtClean="0"/>
              <a:t>bazën</a:t>
            </a:r>
            <a:r>
              <a:rPr lang="en-US" dirty="0" smtClean="0"/>
              <a:t> e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dhënave</a:t>
            </a:r>
            <a:r>
              <a:rPr lang="en-US" dirty="0" smtClean="0"/>
              <a:t> </a:t>
            </a:r>
            <a:r>
              <a:rPr lang="en-US" dirty="0" err="1" smtClean="0"/>
              <a:t>Northwind</a:t>
            </a:r>
            <a:r>
              <a:rPr lang="en-US" dirty="0" smtClean="0"/>
              <a:t>, do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shfaqet</a:t>
            </a:r>
            <a:r>
              <a:rPr lang="en-US" dirty="0" smtClean="0"/>
              <a:t> </a:t>
            </a:r>
            <a:r>
              <a:rPr lang="en-US" dirty="0" err="1" smtClean="0"/>
              <a:t>kutia</a:t>
            </a:r>
            <a:r>
              <a:rPr lang="en-US" dirty="0" smtClean="0"/>
              <a:t> e </a:t>
            </a:r>
            <a:r>
              <a:rPr lang="en-US" dirty="0" err="1" smtClean="0"/>
              <a:t>dialogut</a:t>
            </a:r>
            <a:r>
              <a:rPr lang="en-US" dirty="0" smtClean="0"/>
              <a:t> Login.</a:t>
            </a:r>
          </a:p>
          <a:p>
            <a:pPr>
              <a:buNone/>
            </a:pPr>
            <a:r>
              <a:rPr lang="en-US" dirty="0" smtClean="0"/>
              <a:t>	4. </a:t>
            </a:r>
            <a:r>
              <a:rPr lang="en-US" dirty="0" err="1" smtClean="0"/>
              <a:t>Klikoni</a:t>
            </a:r>
            <a:r>
              <a:rPr lang="en-US" dirty="0" smtClean="0"/>
              <a:t> Login. Access-</a:t>
            </a:r>
            <a:r>
              <a:rPr lang="en-US" dirty="0" err="1" smtClean="0"/>
              <a:t>i</a:t>
            </a:r>
            <a:r>
              <a:rPr lang="en-US" dirty="0" smtClean="0"/>
              <a:t> hap </a:t>
            </a:r>
            <a:r>
              <a:rPr lang="en-US" dirty="0" err="1" smtClean="0"/>
              <a:t>bazën</a:t>
            </a:r>
            <a:r>
              <a:rPr lang="en-US" dirty="0" smtClean="0"/>
              <a:t> e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dhënave</a:t>
            </a:r>
            <a:r>
              <a:rPr lang="en-US" dirty="0" smtClean="0"/>
              <a:t> </a:t>
            </a:r>
            <a:r>
              <a:rPr lang="en-US" dirty="0" err="1" smtClean="0"/>
              <a:t>Northwind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Nëse</a:t>
            </a:r>
            <a:r>
              <a:rPr lang="en-US" dirty="0" smtClean="0"/>
              <a:t> </a:t>
            </a:r>
            <a:r>
              <a:rPr lang="en-US" dirty="0" err="1" smtClean="0"/>
              <a:t>ju</a:t>
            </a:r>
            <a:r>
              <a:rPr lang="en-US" dirty="0" smtClean="0"/>
              <a:t> e </a:t>
            </a:r>
            <a:r>
              <a:rPr lang="en-US" dirty="0" err="1" smtClean="0"/>
              <a:t>dini</a:t>
            </a:r>
            <a:r>
              <a:rPr lang="en-US" dirty="0" smtClean="0"/>
              <a:t> se </a:t>
            </a:r>
            <a:r>
              <a:rPr lang="en-US" dirty="0" err="1" smtClean="0"/>
              <a:t>një</a:t>
            </a:r>
            <a:r>
              <a:rPr lang="en-US" dirty="0" smtClean="0"/>
              <a:t> </a:t>
            </a:r>
            <a:r>
              <a:rPr lang="en-US" dirty="0" err="1" smtClean="0"/>
              <a:t>bazë</a:t>
            </a:r>
            <a:r>
              <a:rPr lang="en-US" dirty="0" smtClean="0"/>
              <a:t> e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dhënave</a:t>
            </a:r>
            <a:r>
              <a:rPr lang="en-US" dirty="0" smtClean="0"/>
              <a:t> </a:t>
            </a:r>
            <a:r>
              <a:rPr lang="en-US" dirty="0" err="1" smtClean="0"/>
              <a:t>është</a:t>
            </a:r>
            <a:r>
              <a:rPr lang="en-US" dirty="0" smtClean="0"/>
              <a:t> e </a:t>
            </a:r>
            <a:r>
              <a:rPr lang="en-US" dirty="0" err="1" smtClean="0"/>
              <a:t>sigurt</a:t>
            </a:r>
            <a:r>
              <a:rPr lang="en-US" dirty="0" smtClean="0"/>
              <a:t>, </a:t>
            </a:r>
            <a:r>
              <a:rPr lang="en-US" dirty="0" err="1" smtClean="0"/>
              <a:t>ju</a:t>
            </a:r>
            <a:r>
              <a:rPr lang="en-US" dirty="0" smtClean="0"/>
              <a:t> </a:t>
            </a:r>
            <a:r>
              <a:rPr lang="en-US" dirty="0" err="1" smtClean="0"/>
              <a:t>mund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ruajni</a:t>
            </a:r>
            <a:r>
              <a:rPr lang="en-US" dirty="0" smtClean="0"/>
              <a:t> </a:t>
            </a:r>
            <a:r>
              <a:rPr lang="en-US" dirty="0" err="1" smtClean="0"/>
              <a:t>atë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një</a:t>
            </a:r>
            <a:r>
              <a:rPr lang="en-US" dirty="0" smtClean="0"/>
              <a:t> vend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besuar</a:t>
            </a:r>
            <a:r>
              <a:rPr lang="en-US" dirty="0" smtClean="0"/>
              <a:t>. </a:t>
            </a:r>
            <a:r>
              <a:rPr lang="en-US" dirty="0" err="1" smtClean="0"/>
              <a:t>Bazat</a:t>
            </a:r>
            <a:r>
              <a:rPr lang="en-US" dirty="0" smtClean="0"/>
              <a:t> e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dhënave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ruajtura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vende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besuara</a:t>
            </a:r>
            <a:r>
              <a:rPr lang="en-US" dirty="0" smtClean="0"/>
              <a:t> </a:t>
            </a:r>
            <a:r>
              <a:rPr lang="en-US" dirty="0" err="1" smtClean="0"/>
              <a:t>nuk</a:t>
            </a:r>
            <a:r>
              <a:rPr lang="en-US" dirty="0" smtClean="0"/>
              <a:t> </a:t>
            </a:r>
            <a:r>
              <a:rPr lang="en-US" dirty="0" err="1" smtClean="0"/>
              <a:t>kërkojnë</a:t>
            </a:r>
            <a:r>
              <a:rPr lang="en-US" dirty="0" smtClean="0"/>
              <a:t> </a:t>
            </a:r>
            <a:r>
              <a:rPr lang="en-US" dirty="0" err="1" smtClean="0"/>
              <a:t>nga</a:t>
            </a:r>
            <a:r>
              <a:rPr lang="en-US" dirty="0" smtClean="0"/>
              <a:t> </a:t>
            </a:r>
            <a:r>
              <a:rPr lang="en-US" dirty="0" err="1" smtClean="0"/>
              <a:t>ju</a:t>
            </a:r>
            <a:r>
              <a:rPr lang="en-US" dirty="0" smtClean="0"/>
              <a:t> </a:t>
            </a:r>
            <a:r>
              <a:rPr lang="en-US" dirty="0" err="1" smtClean="0"/>
              <a:t>që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mundësoni</a:t>
            </a:r>
            <a:r>
              <a:rPr lang="en-US" dirty="0" smtClean="0"/>
              <a:t> (</a:t>
            </a:r>
            <a:r>
              <a:rPr lang="en-US" dirty="0" err="1" smtClean="0"/>
              <a:t>aktivizoni</a:t>
            </a:r>
            <a:r>
              <a:rPr lang="en-US" dirty="0" smtClean="0"/>
              <a:t>) </a:t>
            </a:r>
            <a:r>
              <a:rPr lang="en-US" dirty="0" err="1" smtClean="0"/>
              <a:t>sigurinë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22530" name="Picture 2" descr="Login Dialog Box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9800" y="4114800"/>
            <a:ext cx="4267200" cy="266927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/>
          <a:lstStyle/>
          <a:p>
            <a:r>
              <a:rPr lang="en-US" b="1" dirty="0" err="1" smtClean="0">
                <a:solidFill>
                  <a:srgbClr val="0070C0"/>
                </a:solidFill>
              </a:rPr>
              <a:t>Hyrje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në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bazën</a:t>
            </a:r>
            <a:r>
              <a:rPr lang="en-US" b="1" dirty="0" smtClean="0">
                <a:solidFill>
                  <a:srgbClr val="0070C0"/>
                </a:solidFill>
              </a:rPr>
              <a:t> e </a:t>
            </a:r>
            <a:r>
              <a:rPr lang="en-US" b="1" dirty="0" err="1" smtClean="0">
                <a:solidFill>
                  <a:srgbClr val="0070C0"/>
                </a:solidFill>
              </a:rPr>
              <a:t>të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dhënave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10668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sz="2200" dirty="0" err="1" smtClean="0"/>
              <a:t>Për</a:t>
            </a:r>
            <a:r>
              <a:rPr lang="en-US" sz="2200" dirty="0" smtClean="0"/>
              <a:t> </a:t>
            </a:r>
            <a:r>
              <a:rPr lang="en-US" sz="2200" dirty="0" err="1" smtClean="0"/>
              <a:t>të</a:t>
            </a:r>
            <a:r>
              <a:rPr lang="en-US" sz="2200" dirty="0" smtClean="0"/>
              <a:t> </a:t>
            </a:r>
            <a:r>
              <a:rPr lang="en-US" sz="2200" dirty="0" err="1" smtClean="0"/>
              <a:t>përdorur</a:t>
            </a:r>
            <a:r>
              <a:rPr lang="en-US" sz="2200" dirty="0" smtClean="0"/>
              <a:t> </a:t>
            </a:r>
            <a:r>
              <a:rPr lang="en-US" sz="2200" dirty="0" err="1" smtClean="0"/>
              <a:t>një</a:t>
            </a:r>
            <a:r>
              <a:rPr lang="en-US" sz="2200" dirty="0" smtClean="0"/>
              <a:t> template </a:t>
            </a:r>
            <a:r>
              <a:rPr lang="en-US" sz="2200" dirty="0" err="1" smtClean="0"/>
              <a:t>për</a:t>
            </a:r>
            <a:r>
              <a:rPr lang="en-US" sz="2200" dirty="0" smtClean="0"/>
              <a:t> </a:t>
            </a:r>
            <a:r>
              <a:rPr lang="en-US" sz="2200" dirty="0" err="1" smtClean="0"/>
              <a:t>të</a:t>
            </a:r>
            <a:r>
              <a:rPr lang="en-US" sz="2200" dirty="0" smtClean="0"/>
              <a:t> </a:t>
            </a:r>
            <a:r>
              <a:rPr lang="en-US" sz="2200" dirty="0" err="1" smtClean="0"/>
              <a:t>krijuar</a:t>
            </a:r>
            <a:r>
              <a:rPr lang="en-US" sz="2200" dirty="0" smtClean="0"/>
              <a:t> </a:t>
            </a:r>
            <a:r>
              <a:rPr lang="en-US" sz="2200" dirty="0" err="1" smtClean="0"/>
              <a:t>një</a:t>
            </a:r>
            <a:r>
              <a:rPr lang="en-US" sz="2200" dirty="0" smtClean="0"/>
              <a:t> </a:t>
            </a:r>
            <a:r>
              <a:rPr lang="en-US" sz="2200" dirty="0" err="1" smtClean="0"/>
              <a:t>bazë</a:t>
            </a:r>
            <a:r>
              <a:rPr lang="en-US" sz="2200" dirty="0" smtClean="0"/>
              <a:t> </a:t>
            </a:r>
            <a:r>
              <a:rPr lang="en-US" sz="2200" dirty="0" err="1" smtClean="0"/>
              <a:t>të</a:t>
            </a:r>
            <a:r>
              <a:rPr lang="en-US" sz="2200" dirty="0" smtClean="0"/>
              <a:t> </a:t>
            </a:r>
            <a:r>
              <a:rPr lang="en-US" sz="2200" dirty="0" err="1" smtClean="0"/>
              <a:t>dhënash</a:t>
            </a:r>
            <a:r>
              <a:rPr lang="en-US" sz="2200" dirty="0" smtClean="0"/>
              <a:t> </a:t>
            </a:r>
            <a:r>
              <a:rPr lang="en-US" sz="2200" dirty="0" err="1" smtClean="0"/>
              <a:t>ndiqni</a:t>
            </a:r>
            <a:r>
              <a:rPr lang="en-US" sz="2200" dirty="0" smtClean="0"/>
              <a:t> </a:t>
            </a:r>
            <a:r>
              <a:rPr lang="en-US" sz="2200" dirty="0" err="1" smtClean="0"/>
              <a:t>këta</a:t>
            </a:r>
            <a:r>
              <a:rPr lang="en-US" sz="2200" dirty="0" smtClean="0"/>
              <a:t> </a:t>
            </a:r>
            <a:r>
              <a:rPr lang="en-US" sz="2200" dirty="0" err="1" smtClean="0"/>
              <a:t>hapa</a:t>
            </a:r>
            <a:r>
              <a:rPr lang="en-US" sz="2200" dirty="0" smtClean="0"/>
              <a:t> :</a:t>
            </a:r>
            <a:endParaRPr lang="en-US" sz="2200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1519436"/>
            <a:ext cx="7010400" cy="5302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b="1" dirty="0" err="1" smtClean="0">
                <a:solidFill>
                  <a:srgbClr val="0070C0"/>
                </a:solidFill>
              </a:rPr>
              <a:t>Hyrje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në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bazën</a:t>
            </a:r>
            <a:r>
              <a:rPr lang="en-US" b="1" dirty="0" smtClean="0">
                <a:solidFill>
                  <a:srgbClr val="0070C0"/>
                </a:solidFill>
              </a:rPr>
              <a:t> e </a:t>
            </a:r>
            <a:r>
              <a:rPr lang="en-US" b="1" dirty="0" err="1" smtClean="0">
                <a:solidFill>
                  <a:srgbClr val="0070C0"/>
                </a:solidFill>
              </a:rPr>
              <a:t>të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dhënave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Startoni</a:t>
            </a:r>
            <a:r>
              <a:rPr lang="en-US" dirty="0" smtClean="0"/>
              <a:t> Access-in. Do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paraqitet</a:t>
            </a:r>
            <a:r>
              <a:rPr lang="en-US" dirty="0" smtClean="0"/>
              <a:t> </a:t>
            </a:r>
            <a:r>
              <a:rPr lang="en-US" dirty="0" err="1" smtClean="0"/>
              <a:t>ekrani</a:t>
            </a:r>
            <a:r>
              <a:rPr lang="en-US" dirty="0" smtClean="0"/>
              <a:t> me Getting Started me Microsoft Office Access.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Klikoni</a:t>
            </a:r>
            <a:r>
              <a:rPr lang="en-US" dirty="0" smtClean="0"/>
              <a:t> Local Templates. </a:t>
            </a:r>
            <a:r>
              <a:rPr lang="en-US" dirty="0" err="1" smtClean="0"/>
              <a:t>Ikonat</a:t>
            </a:r>
            <a:r>
              <a:rPr lang="en-US" dirty="0" smtClean="0"/>
              <a:t> </a:t>
            </a:r>
            <a:r>
              <a:rPr lang="en-US" dirty="0" err="1" smtClean="0"/>
              <a:t>që</a:t>
            </a:r>
            <a:r>
              <a:rPr lang="en-US" dirty="0" smtClean="0"/>
              <a:t> </a:t>
            </a:r>
            <a:r>
              <a:rPr lang="en-US" dirty="0" err="1" smtClean="0"/>
              <a:t>paraqesin</a:t>
            </a:r>
            <a:r>
              <a:rPr lang="en-US" dirty="0" smtClean="0"/>
              <a:t> template-</a:t>
            </a:r>
            <a:r>
              <a:rPr lang="en-US" dirty="0" err="1" smtClean="0"/>
              <a:t>ët</a:t>
            </a:r>
            <a:r>
              <a:rPr lang="en-US" dirty="0" smtClean="0"/>
              <a:t> </a:t>
            </a:r>
            <a:r>
              <a:rPr lang="en-US" dirty="0" err="1" smtClean="0"/>
              <a:t>lokalë</a:t>
            </a:r>
            <a:r>
              <a:rPr lang="en-US" dirty="0" smtClean="0"/>
              <a:t> do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paraqiten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qendër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dritares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Klikoni</a:t>
            </a:r>
            <a:r>
              <a:rPr lang="en-US" dirty="0" smtClean="0"/>
              <a:t> </a:t>
            </a:r>
            <a:r>
              <a:rPr lang="en-US" dirty="0" err="1" smtClean="0"/>
              <a:t>mbi</a:t>
            </a:r>
            <a:r>
              <a:rPr lang="en-US" dirty="0" smtClean="0"/>
              <a:t> </a:t>
            </a:r>
            <a:r>
              <a:rPr lang="en-US" dirty="0" err="1" smtClean="0"/>
              <a:t>ikonën</a:t>
            </a:r>
            <a:r>
              <a:rPr lang="en-US" dirty="0" smtClean="0"/>
              <a:t> </a:t>
            </a:r>
            <a:r>
              <a:rPr lang="en-US" dirty="0" err="1" smtClean="0"/>
              <a:t>për</a:t>
            </a:r>
            <a:r>
              <a:rPr lang="en-US" dirty="0" smtClean="0"/>
              <a:t> template </a:t>
            </a:r>
            <a:r>
              <a:rPr lang="en-US" dirty="0" err="1" smtClean="0"/>
              <a:t>që</a:t>
            </a:r>
            <a:r>
              <a:rPr lang="en-US" dirty="0" smtClean="0"/>
              <a:t> </a:t>
            </a:r>
            <a:r>
              <a:rPr lang="en-US" dirty="0" err="1" smtClean="0"/>
              <a:t>ju</a:t>
            </a:r>
            <a:r>
              <a:rPr lang="en-US" dirty="0" smtClean="0"/>
              <a:t> do </a:t>
            </a:r>
            <a:r>
              <a:rPr lang="en-US" dirty="0" err="1" smtClean="0"/>
              <a:t>ta</a:t>
            </a:r>
            <a:r>
              <a:rPr lang="en-US" dirty="0" smtClean="0"/>
              <a:t> </a:t>
            </a:r>
            <a:r>
              <a:rPr lang="en-US" dirty="0" err="1" smtClean="0"/>
              <a:t>shfrytëzoni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Klikoni</a:t>
            </a:r>
            <a:r>
              <a:rPr lang="en-US" dirty="0" smtClean="0"/>
              <a:t> </a:t>
            </a:r>
            <a:r>
              <a:rPr lang="en-US" dirty="0" err="1" smtClean="0"/>
              <a:t>mbi</a:t>
            </a:r>
            <a:r>
              <a:rPr lang="en-US" dirty="0" smtClean="0"/>
              <a:t> </a:t>
            </a:r>
            <a:r>
              <a:rPr lang="en-US" dirty="0" err="1" smtClean="0"/>
              <a:t>butonin</a:t>
            </a:r>
            <a:r>
              <a:rPr lang="en-US" dirty="0" smtClean="0"/>
              <a:t> Browse. Do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paraqitet</a:t>
            </a:r>
            <a:r>
              <a:rPr lang="en-US" dirty="0" smtClean="0"/>
              <a:t> </a:t>
            </a:r>
            <a:r>
              <a:rPr lang="en-US" dirty="0" err="1" smtClean="0"/>
              <a:t>dritarja</a:t>
            </a:r>
            <a:r>
              <a:rPr lang="en-US" dirty="0" smtClean="0"/>
              <a:t> File New Database.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Lokalizoni</a:t>
            </a:r>
            <a:r>
              <a:rPr lang="en-US" dirty="0" smtClean="0"/>
              <a:t> </a:t>
            </a:r>
            <a:r>
              <a:rPr lang="en-US" dirty="0" err="1" smtClean="0"/>
              <a:t>folderin</a:t>
            </a:r>
            <a:r>
              <a:rPr lang="en-US" dirty="0" smtClean="0"/>
              <a:t> </a:t>
            </a:r>
            <a:r>
              <a:rPr lang="en-US" dirty="0" err="1" smtClean="0"/>
              <a:t>që</a:t>
            </a:r>
            <a:r>
              <a:rPr lang="en-US" dirty="0" smtClean="0"/>
              <a:t> </a:t>
            </a:r>
            <a:r>
              <a:rPr lang="en-US" dirty="0" err="1" smtClean="0"/>
              <a:t>ju</a:t>
            </a:r>
            <a:r>
              <a:rPr lang="en-US" dirty="0" smtClean="0"/>
              <a:t> </a:t>
            </a:r>
            <a:r>
              <a:rPr lang="en-US" dirty="0" err="1" smtClean="0"/>
              <a:t>dëshironi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vendosni</a:t>
            </a:r>
            <a:r>
              <a:rPr lang="en-US" dirty="0" smtClean="0"/>
              <a:t> </a:t>
            </a:r>
            <a:r>
              <a:rPr lang="en-US" dirty="0" err="1" smtClean="0"/>
              <a:t>bazën</a:t>
            </a:r>
            <a:r>
              <a:rPr lang="en-US" dirty="0" smtClean="0"/>
              <a:t> e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dhënave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Klikoni</a:t>
            </a:r>
            <a:r>
              <a:rPr lang="en-US" dirty="0" smtClean="0"/>
              <a:t> OK.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Klikoni</a:t>
            </a:r>
            <a:r>
              <a:rPr lang="en-US" dirty="0" smtClean="0"/>
              <a:t> Create. Access-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krijon</a:t>
            </a:r>
            <a:r>
              <a:rPr lang="en-US" dirty="0" smtClean="0"/>
              <a:t> </a:t>
            </a:r>
            <a:r>
              <a:rPr lang="en-US" dirty="0" err="1" smtClean="0"/>
              <a:t>dhe</a:t>
            </a:r>
            <a:r>
              <a:rPr lang="en-US" dirty="0" smtClean="0"/>
              <a:t> </a:t>
            </a:r>
            <a:r>
              <a:rPr lang="en-US" dirty="0" err="1" smtClean="0"/>
              <a:t>hapë</a:t>
            </a:r>
            <a:r>
              <a:rPr lang="en-US" dirty="0" smtClean="0"/>
              <a:t> </a:t>
            </a:r>
            <a:r>
              <a:rPr lang="en-US" dirty="0" err="1" smtClean="0"/>
              <a:t>bazën</a:t>
            </a:r>
            <a:r>
              <a:rPr lang="en-US" dirty="0" smtClean="0"/>
              <a:t> e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dhënave</a:t>
            </a:r>
            <a:r>
              <a:rPr lang="en-US" dirty="0" smtClean="0"/>
              <a:t> </a:t>
            </a:r>
            <a:r>
              <a:rPr lang="en-US" dirty="0" err="1" smtClean="0"/>
              <a:t>tuaj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1143000"/>
          </a:xfrm>
        </p:spPr>
        <p:txBody>
          <a:bodyPr/>
          <a:lstStyle/>
          <a:p>
            <a:r>
              <a:rPr lang="en-US" b="1" dirty="0" err="1" smtClean="0">
                <a:solidFill>
                  <a:srgbClr val="0070C0"/>
                </a:solidFill>
              </a:rPr>
              <a:t>Hyrje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në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bazën</a:t>
            </a:r>
            <a:r>
              <a:rPr lang="en-US" b="1" dirty="0" smtClean="0">
                <a:solidFill>
                  <a:srgbClr val="0070C0"/>
                </a:solidFill>
              </a:rPr>
              <a:t> e </a:t>
            </a:r>
            <a:r>
              <a:rPr lang="en-US" b="1" dirty="0" err="1" smtClean="0">
                <a:solidFill>
                  <a:srgbClr val="0070C0"/>
                </a:solidFill>
              </a:rPr>
              <a:t>të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dhënave</a:t>
            </a:r>
            <a:endParaRPr lang="en-US" b="1" dirty="0">
              <a:solidFill>
                <a:srgbClr val="0070C0"/>
              </a:solidFill>
            </a:endParaRPr>
          </a:p>
        </p:txBody>
      </p:sp>
      <p:pic>
        <p:nvPicPr>
          <p:cNvPr id="2049" name="Picture 1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6400" y="1277931"/>
            <a:ext cx="7391400" cy="55800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0" y="1295400"/>
            <a:ext cx="17526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8. </a:t>
            </a:r>
            <a:r>
              <a:rPr lang="en-US" dirty="0" err="1" smtClean="0"/>
              <a:t>Hapni</a:t>
            </a:r>
            <a:r>
              <a:rPr lang="en-US" dirty="0" smtClean="0"/>
              <a:t> </a:t>
            </a:r>
            <a:r>
              <a:rPr lang="en-US" dirty="0" err="1" smtClean="0"/>
              <a:t>panelin</a:t>
            </a:r>
            <a:r>
              <a:rPr lang="en-US" dirty="0" smtClean="0"/>
              <a:t> Navigation. Access-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tregon</a:t>
            </a:r>
            <a:r>
              <a:rPr lang="en-US" dirty="0" smtClean="0"/>
              <a:t> </a:t>
            </a:r>
            <a:r>
              <a:rPr lang="en-US" dirty="0" err="1" smtClean="0"/>
              <a:t>tabela</a:t>
            </a:r>
            <a:r>
              <a:rPr lang="en-US" dirty="0" smtClean="0"/>
              <a:t>, </a:t>
            </a:r>
            <a:r>
              <a:rPr lang="en-US" dirty="0" err="1" smtClean="0"/>
              <a:t>pyetje</a:t>
            </a:r>
            <a:r>
              <a:rPr lang="en-US" dirty="0" smtClean="0"/>
              <a:t> , forma, </a:t>
            </a:r>
            <a:r>
              <a:rPr lang="en-US" dirty="0" err="1" smtClean="0"/>
              <a:t>raporte</a:t>
            </a:r>
            <a:r>
              <a:rPr lang="en-US" dirty="0" smtClean="0"/>
              <a:t> </a:t>
            </a:r>
            <a:r>
              <a:rPr lang="en-US" dirty="0" err="1" smtClean="0"/>
              <a:t>dhe</a:t>
            </a:r>
            <a:r>
              <a:rPr lang="en-US" dirty="0" smtClean="0"/>
              <a:t> </a:t>
            </a:r>
            <a:r>
              <a:rPr lang="en-US" dirty="0" err="1" smtClean="0"/>
              <a:t>objekte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tjera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lidhje</a:t>
            </a:r>
            <a:r>
              <a:rPr lang="en-US" dirty="0" smtClean="0"/>
              <a:t> me </a:t>
            </a:r>
            <a:r>
              <a:rPr lang="en-US" dirty="0" err="1" smtClean="0"/>
              <a:t>bazën</a:t>
            </a:r>
            <a:r>
              <a:rPr lang="en-US" dirty="0" smtClean="0"/>
              <a:t> e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dhënave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përzgjedhur</a:t>
            </a:r>
            <a:r>
              <a:rPr lang="en-US" dirty="0" smtClean="0"/>
              <a:t>. </a:t>
            </a:r>
            <a:r>
              <a:rPr lang="en-US" dirty="0" err="1" smtClean="0"/>
              <a:t>Ju</a:t>
            </a:r>
            <a:r>
              <a:rPr lang="en-US" dirty="0" smtClean="0"/>
              <a:t> </a:t>
            </a:r>
            <a:r>
              <a:rPr lang="en-US" dirty="0" err="1" smtClean="0"/>
              <a:t>mund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zgjedhni</a:t>
            </a:r>
            <a:r>
              <a:rPr lang="en-US" dirty="0" smtClean="0"/>
              <a:t> </a:t>
            </a:r>
            <a:r>
              <a:rPr lang="en-US" dirty="0" err="1" smtClean="0"/>
              <a:t>për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shfaqur</a:t>
            </a:r>
            <a:r>
              <a:rPr lang="en-US" dirty="0" smtClean="0"/>
              <a:t> </a:t>
            </a:r>
            <a:r>
              <a:rPr lang="en-US" dirty="0" err="1" smtClean="0"/>
              <a:t>objektet</a:t>
            </a:r>
            <a:r>
              <a:rPr lang="en-US" dirty="0" smtClean="0"/>
              <a:t> </a:t>
            </a:r>
            <a:r>
              <a:rPr lang="en-US" dirty="0" err="1" smtClean="0"/>
              <a:t>sipas</a:t>
            </a:r>
            <a:r>
              <a:rPr lang="en-US" dirty="0" smtClean="0"/>
              <a:t> </a:t>
            </a:r>
            <a:r>
              <a:rPr lang="en-US" dirty="0" err="1" smtClean="0"/>
              <a:t>llojit</a:t>
            </a:r>
            <a:r>
              <a:rPr lang="en-US" dirty="0" smtClean="0"/>
              <a:t> (</a:t>
            </a:r>
            <a:r>
              <a:rPr lang="en-US" dirty="0" err="1" smtClean="0"/>
              <a:t>tipit</a:t>
            </a:r>
            <a:r>
              <a:rPr lang="en-US" dirty="0" smtClean="0"/>
              <a:t>). 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>
                <a:solidFill>
                  <a:schemeClr val="hlink"/>
                </a:solidFill>
              </a:rPr>
              <a:t>Karakteristikat</a:t>
            </a:r>
            <a:r>
              <a:rPr lang="en-US" b="1" dirty="0" smtClean="0">
                <a:solidFill>
                  <a:schemeClr val="hlink"/>
                </a:solidFill>
              </a:rPr>
              <a:t> e </a:t>
            </a:r>
            <a:r>
              <a:rPr lang="en-US" b="1" dirty="0" err="1" smtClean="0">
                <a:solidFill>
                  <a:schemeClr val="hlink"/>
                </a:solidFill>
              </a:rPr>
              <a:t>përgjithshme</a:t>
            </a:r>
            <a:r>
              <a:rPr lang="en-US" b="1" dirty="0" smtClean="0">
                <a:solidFill>
                  <a:schemeClr val="hlink"/>
                </a:solidFill>
              </a:rPr>
              <a:t> </a:t>
            </a:r>
            <a:r>
              <a:rPr lang="en-US" b="1" dirty="0" err="1" smtClean="0">
                <a:solidFill>
                  <a:schemeClr val="hlink"/>
                </a:solidFill>
              </a:rPr>
              <a:t>të</a:t>
            </a:r>
            <a:r>
              <a:rPr lang="en-US" b="1" dirty="0" smtClean="0">
                <a:solidFill>
                  <a:schemeClr val="hlink"/>
                </a:solidFill>
              </a:rPr>
              <a:t> </a:t>
            </a:r>
            <a:r>
              <a:rPr lang="en-US" b="1" dirty="0" err="1" smtClean="0">
                <a:solidFill>
                  <a:schemeClr val="hlink"/>
                </a:solidFill>
              </a:rPr>
              <a:t>programit</a:t>
            </a:r>
            <a:endParaRPr lang="en-US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762000" y="1981200"/>
            <a:ext cx="73914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14300" lvl="1">
              <a:buClr>
                <a:srgbClr val="FF3300"/>
              </a:buClr>
              <a:buSzPct val="150000"/>
              <a:buFont typeface="Wingdings" pitchFamily="2" charset="2"/>
              <a:buChar char="§"/>
            </a:pPr>
            <a:r>
              <a:rPr lang="en-US" sz="2200" dirty="0"/>
              <a:t>        </a:t>
            </a:r>
            <a:r>
              <a:rPr lang="en-US" sz="3000" b="1" dirty="0" err="1"/>
              <a:t>Programi</a:t>
            </a:r>
            <a:r>
              <a:rPr lang="en-US" sz="3000" b="1" dirty="0"/>
              <a:t> Access  </a:t>
            </a:r>
            <a:r>
              <a:rPr lang="en-US" sz="3000" b="1" dirty="0" err="1"/>
              <a:t>p</a:t>
            </a:r>
            <a:r>
              <a:rPr lang="en-US" sz="3000" b="1" dirty="0" err="1">
                <a:cs typeface="Times New Roman" charset="0"/>
              </a:rPr>
              <a:t>ë</a:t>
            </a:r>
            <a:r>
              <a:rPr lang="en-US" sz="3000" b="1" dirty="0" err="1"/>
              <a:t>rfaq</a:t>
            </a:r>
            <a:r>
              <a:rPr lang="en-US" sz="3000" b="1" dirty="0" err="1">
                <a:cs typeface="Times New Roman" charset="0"/>
              </a:rPr>
              <a:t>ë</a:t>
            </a:r>
            <a:r>
              <a:rPr lang="en-US" sz="3000" b="1" dirty="0" err="1"/>
              <a:t>son</a:t>
            </a:r>
            <a:r>
              <a:rPr lang="en-US" sz="3000" b="1" dirty="0"/>
              <a:t> </a:t>
            </a:r>
            <a:r>
              <a:rPr lang="en-US" sz="3000" b="1" dirty="0" err="1"/>
              <a:t>nj</a:t>
            </a:r>
            <a:r>
              <a:rPr lang="en-US" sz="3000" b="1" dirty="0" err="1">
                <a:cs typeface="Times New Roman" charset="0"/>
              </a:rPr>
              <a:t>ë</a:t>
            </a:r>
            <a:r>
              <a:rPr lang="en-US" sz="3000" b="1" dirty="0"/>
              <a:t> </a:t>
            </a:r>
            <a:r>
              <a:rPr lang="en-US" sz="3000" b="1" dirty="0" err="1"/>
              <a:t>sistem</a:t>
            </a:r>
            <a:r>
              <a:rPr lang="en-US" sz="3000" b="1" dirty="0"/>
              <a:t> </a:t>
            </a:r>
            <a:r>
              <a:rPr lang="en-US" sz="3000" b="1" dirty="0" err="1"/>
              <a:t>p</a:t>
            </a:r>
            <a:r>
              <a:rPr lang="en-US" sz="3000" b="1" dirty="0" err="1">
                <a:cs typeface="Times New Roman" charset="0"/>
              </a:rPr>
              <a:t>ë</a:t>
            </a:r>
            <a:r>
              <a:rPr lang="en-US" sz="3000" b="1" dirty="0" err="1"/>
              <a:t>r</a:t>
            </a:r>
            <a:r>
              <a:rPr lang="en-US" sz="3000" b="1" dirty="0"/>
              <a:t> </a:t>
            </a:r>
            <a:r>
              <a:rPr lang="en-US" sz="3000" b="1" dirty="0" err="1" smtClean="0"/>
              <a:t>grumbullimin</a:t>
            </a:r>
            <a:r>
              <a:rPr lang="en-US" sz="3000" b="1" dirty="0"/>
              <a:t>, </a:t>
            </a:r>
            <a:r>
              <a:rPr lang="en-US" sz="3000" b="1" dirty="0" err="1"/>
              <a:t>organizimin</a:t>
            </a:r>
            <a:r>
              <a:rPr lang="en-US" sz="3000" b="1" dirty="0"/>
              <a:t> </a:t>
            </a:r>
            <a:r>
              <a:rPr lang="en-US" sz="3000" b="1" dirty="0" err="1"/>
              <a:t>dhe</a:t>
            </a:r>
            <a:r>
              <a:rPr lang="en-US" sz="3000" b="1" dirty="0"/>
              <a:t> </a:t>
            </a:r>
            <a:r>
              <a:rPr lang="en-US" sz="3000" b="1" dirty="0" err="1"/>
              <a:t>administrimin</a:t>
            </a:r>
            <a:r>
              <a:rPr lang="en-US" sz="3000" b="1" dirty="0"/>
              <a:t> e 	</a:t>
            </a:r>
            <a:r>
              <a:rPr lang="en-US" sz="3000" b="1" dirty="0" err="1"/>
              <a:t>t</a:t>
            </a:r>
            <a:r>
              <a:rPr lang="en-US" sz="3000" b="1" dirty="0" err="1">
                <a:cs typeface="Times New Roman" charset="0"/>
              </a:rPr>
              <a:t>ë</a:t>
            </a:r>
            <a:r>
              <a:rPr lang="en-US" sz="3000" b="1" dirty="0"/>
              <a:t> </a:t>
            </a:r>
            <a:r>
              <a:rPr lang="en-US" sz="3000" b="1" dirty="0" err="1"/>
              <a:t>dh</a:t>
            </a:r>
            <a:r>
              <a:rPr lang="en-US" sz="3000" b="1" dirty="0" err="1">
                <a:cs typeface="Times New Roman" charset="0"/>
              </a:rPr>
              <a:t>ë</a:t>
            </a:r>
            <a:r>
              <a:rPr lang="en-US" sz="3000" b="1" dirty="0" err="1"/>
              <a:t>nave</a:t>
            </a:r>
            <a:r>
              <a:rPr lang="en-US" sz="3000" b="1" dirty="0"/>
              <a:t>. 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914400" y="5105400"/>
            <a:ext cx="6858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Clr>
                <a:srgbClr val="FF3300"/>
              </a:buClr>
              <a:buSzPct val="150000"/>
              <a:buFont typeface="Wingdings" pitchFamily="2" charset="2"/>
              <a:buChar char="§"/>
            </a:pPr>
            <a:r>
              <a:rPr lang="en-US" sz="2200" dirty="0"/>
              <a:t>   </a:t>
            </a:r>
            <a:r>
              <a:rPr lang="en-US" sz="3000" dirty="0"/>
              <a:t>    </a:t>
            </a:r>
            <a:r>
              <a:rPr lang="en-US" sz="3000" b="1" dirty="0" err="1"/>
              <a:t>Grumbullimi</a:t>
            </a:r>
            <a:r>
              <a:rPr lang="en-US" sz="3000" b="1" dirty="0"/>
              <a:t> </a:t>
            </a:r>
            <a:r>
              <a:rPr lang="en-US" sz="3000" b="1" dirty="0" err="1"/>
              <a:t>i</a:t>
            </a:r>
            <a:r>
              <a:rPr lang="en-US" sz="3000" b="1" dirty="0"/>
              <a:t> </a:t>
            </a:r>
            <a:r>
              <a:rPr lang="en-US" sz="3000" b="1" dirty="0" err="1"/>
              <a:t>organizuar</a:t>
            </a:r>
            <a:r>
              <a:rPr lang="en-US" sz="3000" b="1" dirty="0"/>
              <a:t> </a:t>
            </a:r>
            <a:r>
              <a:rPr lang="en-US" sz="3000" b="1" dirty="0" err="1"/>
              <a:t>i</a:t>
            </a:r>
            <a:r>
              <a:rPr lang="en-US" sz="3000" b="1" dirty="0"/>
              <a:t> </a:t>
            </a:r>
            <a:r>
              <a:rPr lang="en-US" sz="3000" b="1" dirty="0" err="1"/>
              <a:t>t</a:t>
            </a:r>
            <a:r>
              <a:rPr lang="en-US" sz="3000" b="1" dirty="0" err="1">
                <a:cs typeface="Times New Roman" charset="0"/>
              </a:rPr>
              <a:t>ë</a:t>
            </a:r>
            <a:r>
              <a:rPr lang="en-US" sz="3000" b="1" dirty="0"/>
              <a:t> </a:t>
            </a:r>
            <a:r>
              <a:rPr lang="en-US" sz="3000" b="1" dirty="0" err="1" smtClean="0"/>
              <a:t>dh</a:t>
            </a:r>
            <a:r>
              <a:rPr lang="en-US" sz="3000" b="1" dirty="0" err="1" smtClean="0">
                <a:cs typeface="Times New Roman" charset="0"/>
              </a:rPr>
              <a:t>ë</a:t>
            </a:r>
            <a:r>
              <a:rPr lang="en-US" sz="3000" b="1" dirty="0" err="1" smtClean="0"/>
              <a:t>nave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p</a:t>
            </a:r>
            <a:r>
              <a:rPr lang="en-US" sz="3000" b="1" dirty="0" err="1" smtClean="0">
                <a:cs typeface="Times New Roman" charset="0"/>
              </a:rPr>
              <a:t>ë</a:t>
            </a:r>
            <a:r>
              <a:rPr lang="en-US" sz="3000" b="1" dirty="0" err="1" smtClean="0"/>
              <a:t>rb</a:t>
            </a:r>
            <a:r>
              <a:rPr lang="en-US" sz="3000" b="1" dirty="0" err="1" smtClean="0">
                <a:cs typeface="Times New Roman" charset="0"/>
              </a:rPr>
              <a:t>ë</a:t>
            </a:r>
            <a:r>
              <a:rPr lang="en-US" sz="3000" b="1" dirty="0" err="1" smtClean="0"/>
              <a:t>n</a:t>
            </a:r>
            <a:r>
              <a:rPr lang="en-US" sz="3000" b="1" dirty="0" smtClean="0"/>
              <a:t> </a:t>
            </a:r>
            <a:r>
              <a:rPr lang="en-US" sz="3000" b="1" dirty="0" err="1"/>
              <a:t>baz</a:t>
            </a:r>
            <a:r>
              <a:rPr lang="en-US" sz="3000" b="1" dirty="0" err="1">
                <a:cs typeface="Times New Roman" charset="0"/>
              </a:rPr>
              <a:t>ë</a:t>
            </a:r>
            <a:r>
              <a:rPr lang="en-US" sz="3000" b="1" dirty="0" err="1"/>
              <a:t>n</a:t>
            </a:r>
            <a:r>
              <a:rPr lang="en-US" sz="3000" b="1" dirty="0"/>
              <a:t> e </a:t>
            </a:r>
            <a:r>
              <a:rPr lang="en-US" sz="3000" b="1" dirty="0" err="1"/>
              <a:t>t</a:t>
            </a:r>
            <a:r>
              <a:rPr lang="en-US" sz="3000" b="1" dirty="0" err="1">
                <a:cs typeface="Times New Roman" charset="0"/>
              </a:rPr>
              <a:t>ë</a:t>
            </a:r>
            <a:r>
              <a:rPr lang="en-US" sz="3000" b="1" dirty="0"/>
              <a:t> </a:t>
            </a:r>
            <a:r>
              <a:rPr lang="en-US" sz="3000" b="1" dirty="0" err="1"/>
              <a:t>dh</a:t>
            </a:r>
            <a:r>
              <a:rPr lang="en-US" sz="3000" b="1" dirty="0" err="1">
                <a:cs typeface="Times New Roman" charset="0"/>
              </a:rPr>
              <a:t>ë</a:t>
            </a:r>
            <a:r>
              <a:rPr lang="en-US" sz="3000" b="1" dirty="0" err="1"/>
              <a:t>nave</a:t>
            </a:r>
            <a:r>
              <a:rPr lang="en-US" sz="3000" b="1" dirty="0"/>
              <a:t>.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1752600" y="3886200"/>
            <a:ext cx="58674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Clr>
                <a:srgbClr val="FF3300"/>
              </a:buClr>
              <a:buSzPct val="150000"/>
              <a:buFont typeface="Wingdings" pitchFamily="2" charset="2"/>
              <a:buChar char="§"/>
            </a:pPr>
            <a:endParaRPr lang="sq-AL" sz="2200"/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762000" y="3581400"/>
            <a:ext cx="61722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14300" lvl="1">
              <a:buClr>
                <a:srgbClr val="FF3300"/>
              </a:buClr>
              <a:buSzPct val="150000"/>
              <a:buFont typeface="Wingdings" pitchFamily="2" charset="2"/>
              <a:buChar char="§"/>
            </a:pPr>
            <a:r>
              <a:rPr lang="en-US" sz="2200" dirty="0"/>
              <a:t>   	</a:t>
            </a:r>
            <a:r>
              <a:rPr lang="en-US" sz="3000" b="1" dirty="0" err="1"/>
              <a:t>T</a:t>
            </a:r>
            <a:r>
              <a:rPr lang="en-US" sz="3000" b="1" dirty="0" err="1">
                <a:cs typeface="Times New Roman" charset="0"/>
              </a:rPr>
              <a:t>ë</a:t>
            </a:r>
            <a:r>
              <a:rPr lang="en-US" sz="3000" b="1" dirty="0"/>
              <a:t> </a:t>
            </a:r>
            <a:r>
              <a:rPr lang="en-US" sz="3000" b="1" dirty="0" err="1"/>
              <a:t>dh</a:t>
            </a:r>
            <a:r>
              <a:rPr lang="en-US" sz="3000" b="1" dirty="0" err="1">
                <a:cs typeface="Times New Roman" charset="0"/>
              </a:rPr>
              <a:t>ë</a:t>
            </a:r>
            <a:r>
              <a:rPr lang="en-US" sz="3000" b="1" dirty="0" err="1"/>
              <a:t>nat</a:t>
            </a:r>
            <a:r>
              <a:rPr lang="en-US" sz="3000" b="1" dirty="0"/>
              <a:t> </a:t>
            </a:r>
            <a:r>
              <a:rPr lang="en-US" sz="3000" b="1" dirty="0" err="1"/>
              <a:t>jan</a:t>
            </a:r>
            <a:r>
              <a:rPr lang="en-US" sz="3000" b="1" dirty="0" err="1">
                <a:cs typeface="Times New Roman" charset="0"/>
              </a:rPr>
              <a:t>ë</a:t>
            </a:r>
            <a:r>
              <a:rPr lang="en-US" sz="3000" b="1" dirty="0"/>
              <a:t> </a:t>
            </a:r>
            <a:r>
              <a:rPr lang="en-US" sz="3000" b="1" dirty="0" err="1"/>
              <a:t>grumbull</a:t>
            </a:r>
            <a:r>
              <a:rPr lang="en-US" sz="3000" b="1" dirty="0"/>
              <a:t> </a:t>
            </a:r>
            <a:r>
              <a:rPr lang="en-US" sz="3000" b="1" dirty="0" err="1"/>
              <a:t>i</a:t>
            </a:r>
            <a:r>
              <a:rPr lang="en-US" sz="3000" b="1" dirty="0"/>
              <a:t> </a:t>
            </a:r>
            <a:r>
              <a:rPr lang="en-US" sz="3000" b="1" dirty="0" smtClean="0"/>
              <a:t>pa </a:t>
            </a:r>
            <a:r>
              <a:rPr lang="en-US" sz="3000" b="1" dirty="0" err="1" smtClean="0"/>
              <a:t>lidhur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dhe</a:t>
            </a:r>
            <a:r>
              <a:rPr lang="en-US" sz="3000" b="1" dirty="0" smtClean="0"/>
              <a:t> </a:t>
            </a:r>
            <a:r>
              <a:rPr lang="en-US" sz="3000" b="1" dirty="0" err="1"/>
              <a:t>i</a:t>
            </a:r>
            <a:r>
              <a:rPr lang="en-US" sz="3000" b="1" dirty="0"/>
              <a:t> </a:t>
            </a:r>
            <a:r>
              <a:rPr lang="en-US" sz="3000" b="1" dirty="0" smtClean="0"/>
              <a:t>pa </a:t>
            </a:r>
            <a:r>
              <a:rPr lang="en-US" sz="3000" b="1" dirty="0" err="1" smtClean="0"/>
              <a:t>organizuar</a:t>
            </a:r>
            <a:r>
              <a:rPr lang="en-US" sz="3000" b="1" dirty="0" smtClean="0"/>
              <a:t> </a:t>
            </a:r>
            <a:r>
              <a:rPr lang="en-US" sz="3000" b="1" dirty="0" err="1"/>
              <a:t>i</a:t>
            </a:r>
            <a:r>
              <a:rPr lang="en-US" sz="3000" b="1" dirty="0"/>
              <a:t> </a:t>
            </a:r>
            <a:r>
              <a:rPr lang="en-US" sz="3000" b="1" dirty="0" err="1"/>
              <a:t>informacioneve</a:t>
            </a:r>
            <a:r>
              <a:rPr lang="en-US" sz="3000" b="1" dirty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utoUpdateAnimBg="0"/>
      <p:bldP spid="5" grpId="0" autoUpdateAnimBg="0"/>
      <p:bldP spid="6" grpId="0" autoUpdateAnimBg="0"/>
      <p:bldP spid="7" grpId="0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000" b="1" dirty="0" smtClean="0">
                <a:solidFill>
                  <a:srgbClr val="0070C0"/>
                </a:solidFill>
              </a:rPr>
              <a:t>Si </a:t>
            </a:r>
            <a:r>
              <a:rPr lang="en-US" sz="3000" b="1" dirty="0" err="1" smtClean="0">
                <a:solidFill>
                  <a:srgbClr val="0070C0"/>
                </a:solidFill>
              </a:rPr>
              <a:t>mund</a:t>
            </a:r>
            <a:r>
              <a:rPr lang="en-US" sz="3000" b="1" dirty="0" smtClean="0">
                <a:solidFill>
                  <a:srgbClr val="0070C0"/>
                </a:solidFill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</a:rPr>
              <a:t>të</a:t>
            </a:r>
            <a:r>
              <a:rPr lang="en-US" sz="3000" b="1" dirty="0" smtClean="0">
                <a:solidFill>
                  <a:srgbClr val="0070C0"/>
                </a:solidFill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</a:rPr>
              <a:t>krijoj</a:t>
            </a:r>
            <a:r>
              <a:rPr lang="en-US" sz="3000" b="1" dirty="0" smtClean="0">
                <a:solidFill>
                  <a:srgbClr val="0070C0"/>
                </a:solidFill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</a:rPr>
              <a:t>një</a:t>
            </a:r>
            <a:r>
              <a:rPr lang="en-US" sz="3000" b="1" dirty="0" smtClean="0">
                <a:solidFill>
                  <a:srgbClr val="0070C0"/>
                </a:solidFill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</a:rPr>
              <a:t>bazë</a:t>
            </a:r>
            <a:r>
              <a:rPr lang="en-US" sz="3000" b="1" dirty="0" smtClean="0">
                <a:solidFill>
                  <a:srgbClr val="0070C0"/>
                </a:solidFill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</a:rPr>
              <a:t>të</a:t>
            </a:r>
            <a:r>
              <a:rPr lang="en-US" sz="3000" b="1" dirty="0" smtClean="0">
                <a:solidFill>
                  <a:srgbClr val="0070C0"/>
                </a:solidFill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</a:rPr>
              <a:t>dhënash</a:t>
            </a:r>
            <a:r>
              <a:rPr lang="en-US" sz="3000" b="1" dirty="0" smtClean="0">
                <a:solidFill>
                  <a:srgbClr val="0070C0"/>
                </a:solidFill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</a:rPr>
              <a:t>bazuar</a:t>
            </a:r>
            <a:r>
              <a:rPr lang="en-US" sz="3000" b="1" dirty="0" smtClean="0">
                <a:solidFill>
                  <a:srgbClr val="0070C0"/>
                </a:solidFill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</a:rPr>
              <a:t>në</a:t>
            </a:r>
            <a:r>
              <a:rPr lang="en-US" sz="3000" b="1" dirty="0" smtClean="0">
                <a:solidFill>
                  <a:srgbClr val="0070C0"/>
                </a:solidFill>
              </a:rPr>
              <a:t> template-</a:t>
            </a:r>
            <a:r>
              <a:rPr lang="en-US" sz="3000" b="1" dirty="0" err="1" smtClean="0">
                <a:solidFill>
                  <a:srgbClr val="0070C0"/>
                </a:solidFill>
              </a:rPr>
              <a:t>ët</a:t>
            </a:r>
            <a:r>
              <a:rPr lang="en-US" sz="3000" b="1" dirty="0" smtClean="0">
                <a:solidFill>
                  <a:srgbClr val="0070C0"/>
                </a:solidFill>
              </a:rPr>
              <a:t> (</a:t>
            </a:r>
            <a:r>
              <a:rPr lang="en-US" sz="3000" b="1" dirty="0" err="1" smtClean="0">
                <a:solidFill>
                  <a:srgbClr val="0070C0"/>
                </a:solidFill>
              </a:rPr>
              <a:t>shabllonet</a:t>
            </a:r>
            <a:r>
              <a:rPr lang="en-US" sz="3000" b="1" dirty="0" smtClean="0">
                <a:solidFill>
                  <a:srgbClr val="0070C0"/>
                </a:solidFill>
              </a:rPr>
              <a:t>) </a:t>
            </a:r>
            <a:r>
              <a:rPr lang="en-US" sz="3000" b="1" dirty="0" err="1" smtClean="0">
                <a:solidFill>
                  <a:srgbClr val="0070C0"/>
                </a:solidFill>
              </a:rPr>
              <a:t>që</a:t>
            </a:r>
            <a:r>
              <a:rPr lang="en-US" sz="3000" b="1" dirty="0" smtClean="0">
                <a:solidFill>
                  <a:srgbClr val="0070C0"/>
                </a:solidFill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</a:rPr>
              <a:t>janë</a:t>
            </a:r>
            <a:r>
              <a:rPr lang="en-US" sz="3000" b="1" dirty="0" smtClean="0">
                <a:solidFill>
                  <a:srgbClr val="0070C0"/>
                </a:solidFill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</a:rPr>
              <a:t>gjetur</a:t>
            </a:r>
            <a:r>
              <a:rPr lang="en-US" sz="3000" b="1" dirty="0" smtClean="0">
                <a:solidFill>
                  <a:srgbClr val="0070C0"/>
                </a:solidFill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</a:rPr>
              <a:t>në</a:t>
            </a:r>
            <a:r>
              <a:rPr lang="en-US" sz="3000" b="1" dirty="0" smtClean="0">
                <a:solidFill>
                  <a:srgbClr val="0070C0"/>
                </a:solidFill>
              </a:rPr>
              <a:t> Internet ?</a:t>
            </a:r>
            <a:endParaRPr lang="en-US" sz="30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8686800" cy="4525963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dirty="0" smtClean="0"/>
              <a:t>	Template-</a:t>
            </a:r>
            <a:r>
              <a:rPr lang="en-US" dirty="0" err="1" smtClean="0"/>
              <a:t>ët</a:t>
            </a:r>
            <a:r>
              <a:rPr lang="en-US" dirty="0" smtClean="0"/>
              <a:t> (</a:t>
            </a:r>
            <a:r>
              <a:rPr lang="en-US" dirty="0" err="1" smtClean="0"/>
              <a:t>shabllonet</a:t>
            </a:r>
            <a:r>
              <a:rPr lang="en-US" dirty="0" smtClean="0"/>
              <a:t>) online </a:t>
            </a:r>
            <a:r>
              <a:rPr lang="en-US" dirty="0" err="1" smtClean="0"/>
              <a:t>bien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kategoritë</a:t>
            </a:r>
            <a:r>
              <a:rPr lang="en-US" dirty="0" smtClean="0"/>
              <a:t> e </a:t>
            </a:r>
            <a:r>
              <a:rPr lang="en-US" dirty="0" err="1" smtClean="0"/>
              <a:t>mëposhtme</a:t>
            </a:r>
            <a:r>
              <a:rPr lang="en-US" dirty="0" smtClean="0"/>
              <a:t>: </a:t>
            </a:r>
            <a:r>
              <a:rPr lang="en-US" dirty="0" err="1" smtClean="0"/>
              <a:t>Biznesi</a:t>
            </a:r>
            <a:r>
              <a:rPr lang="en-US" dirty="0" smtClean="0"/>
              <a:t>, </a:t>
            </a:r>
            <a:r>
              <a:rPr lang="en-US" dirty="0" err="1" smtClean="0"/>
              <a:t>Arsimi</a:t>
            </a:r>
            <a:r>
              <a:rPr lang="en-US" dirty="0" smtClean="0"/>
              <a:t>, </a:t>
            </a:r>
            <a:r>
              <a:rPr lang="en-US" dirty="0" err="1" smtClean="0"/>
              <a:t>Personale</a:t>
            </a:r>
            <a:r>
              <a:rPr lang="en-US" dirty="0" smtClean="0"/>
              <a:t>  </a:t>
            </a:r>
            <a:r>
              <a:rPr lang="en-US" dirty="0" err="1" smtClean="0"/>
              <a:t>dhe</a:t>
            </a:r>
            <a:r>
              <a:rPr lang="en-US" dirty="0" smtClean="0"/>
              <a:t> Jo- </a:t>
            </a:r>
            <a:r>
              <a:rPr lang="en-US" dirty="0" err="1" smtClean="0"/>
              <a:t>fitim</a:t>
            </a:r>
            <a:r>
              <a:rPr lang="en-US" dirty="0" smtClean="0"/>
              <a:t> </a:t>
            </a:r>
            <a:r>
              <a:rPr lang="en-US" dirty="0" err="1" smtClean="0"/>
              <a:t>prurëse</a:t>
            </a:r>
            <a:r>
              <a:rPr lang="en-US" dirty="0" smtClean="0"/>
              <a:t> . </a:t>
            </a:r>
            <a:r>
              <a:rPr lang="en-US" dirty="0" err="1" smtClean="0"/>
              <a:t>Për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krijuar</a:t>
            </a:r>
            <a:r>
              <a:rPr lang="en-US" dirty="0" smtClean="0"/>
              <a:t> </a:t>
            </a:r>
            <a:r>
              <a:rPr lang="en-US" dirty="0" err="1" smtClean="0"/>
              <a:t>një</a:t>
            </a:r>
            <a:r>
              <a:rPr lang="en-US" dirty="0" smtClean="0"/>
              <a:t> </a:t>
            </a:r>
            <a:r>
              <a:rPr lang="en-US" dirty="0" err="1" smtClean="0"/>
              <a:t>bazë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dhënash</a:t>
            </a:r>
            <a:r>
              <a:rPr lang="en-US" dirty="0" smtClean="0"/>
              <a:t> </a:t>
            </a:r>
            <a:r>
              <a:rPr lang="en-US" dirty="0" err="1" smtClean="0"/>
              <a:t>bazuar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një</a:t>
            </a:r>
            <a:r>
              <a:rPr lang="en-US" dirty="0" smtClean="0"/>
              <a:t> </a:t>
            </a:r>
            <a:r>
              <a:rPr lang="en-US" dirty="0" err="1" smtClean="0"/>
              <a:t>nga</a:t>
            </a:r>
            <a:r>
              <a:rPr lang="en-US" dirty="0" smtClean="0"/>
              <a:t> </a:t>
            </a:r>
            <a:r>
              <a:rPr lang="en-US" dirty="0" err="1" smtClean="0"/>
              <a:t>këto</a:t>
            </a:r>
            <a:r>
              <a:rPr lang="en-US" dirty="0" smtClean="0"/>
              <a:t> template-a </a:t>
            </a:r>
            <a:r>
              <a:rPr lang="en-US" dirty="0" err="1" smtClean="0"/>
              <a:t>ndiqni</a:t>
            </a:r>
            <a:r>
              <a:rPr lang="en-US" dirty="0" smtClean="0"/>
              <a:t> </a:t>
            </a:r>
            <a:r>
              <a:rPr lang="en-US" dirty="0" err="1" smtClean="0"/>
              <a:t>këta</a:t>
            </a:r>
            <a:r>
              <a:rPr lang="en-US" dirty="0" smtClean="0"/>
              <a:t> </a:t>
            </a:r>
            <a:r>
              <a:rPr lang="en-US" dirty="0" err="1" smtClean="0"/>
              <a:t>hapa</a:t>
            </a:r>
            <a:r>
              <a:rPr lang="en-US" dirty="0" smtClean="0"/>
              <a:t> :</a:t>
            </a:r>
          </a:p>
          <a:p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Filloni</a:t>
            </a:r>
            <a:r>
              <a:rPr lang="en-US" dirty="0" smtClean="0"/>
              <a:t> Access.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ekran</a:t>
            </a:r>
            <a:r>
              <a:rPr lang="en-US" dirty="0" smtClean="0"/>
              <a:t> </a:t>
            </a:r>
            <a:r>
              <a:rPr lang="en-US" dirty="0" err="1" smtClean="0"/>
              <a:t>shfaqet</a:t>
            </a:r>
            <a:r>
              <a:rPr lang="en-US" dirty="0" smtClean="0"/>
              <a:t> Getting Started me Microsoft Office Access.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Sigurohuni</a:t>
            </a:r>
            <a:r>
              <a:rPr lang="en-US" dirty="0" smtClean="0"/>
              <a:t> </a:t>
            </a:r>
            <a:r>
              <a:rPr lang="en-US" dirty="0" err="1" smtClean="0"/>
              <a:t>që</a:t>
            </a:r>
            <a:r>
              <a:rPr lang="en-US" dirty="0" smtClean="0"/>
              <a:t> </a:t>
            </a:r>
            <a:r>
              <a:rPr lang="en-US" dirty="0" err="1" smtClean="0"/>
              <a:t>jeni</a:t>
            </a:r>
            <a:r>
              <a:rPr lang="en-US" dirty="0" smtClean="0"/>
              <a:t> </a:t>
            </a:r>
            <a:r>
              <a:rPr lang="en-US" dirty="0" err="1" smtClean="0"/>
              <a:t>lidhur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internet.     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Kliko</a:t>
            </a:r>
            <a:r>
              <a:rPr lang="en-US" dirty="0" smtClean="0"/>
              <a:t> </a:t>
            </a:r>
            <a:r>
              <a:rPr lang="en-US" dirty="0" err="1" smtClean="0"/>
              <a:t>kategorinë</a:t>
            </a:r>
            <a:r>
              <a:rPr lang="en-US" dirty="0" smtClean="0"/>
              <a:t> </a:t>
            </a:r>
            <a:r>
              <a:rPr lang="en-US" dirty="0" err="1" smtClean="0"/>
              <a:t>për</a:t>
            </a:r>
            <a:r>
              <a:rPr lang="en-US" dirty="0" smtClean="0"/>
              <a:t> template </a:t>
            </a:r>
            <a:r>
              <a:rPr lang="en-US" dirty="0" err="1" smtClean="0"/>
              <a:t>që</a:t>
            </a:r>
            <a:r>
              <a:rPr lang="en-US" dirty="0" smtClean="0"/>
              <a:t> </a:t>
            </a:r>
            <a:r>
              <a:rPr lang="en-US" dirty="0" err="1" smtClean="0"/>
              <a:t>ju</a:t>
            </a:r>
            <a:r>
              <a:rPr lang="en-US" dirty="0" smtClean="0"/>
              <a:t> </a:t>
            </a:r>
            <a:r>
              <a:rPr lang="en-US" dirty="0" err="1" smtClean="0"/>
              <a:t>dëshironi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krijoni</a:t>
            </a:r>
            <a:r>
              <a:rPr lang="en-US" dirty="0" smtClean="0"/>
              <a:t>. </a:t>
            </a:r>
            <a:r>
              <a:rPr lang="en-US" dirty="0" err="1" smtClean="0"/>
              <a:t>Ikonat</a:t>
            </a:r>
            <a:r>
              <a:rPr lang="en-US" dirty="0" smtClean="0"/>
              <a:t> </a:t>
            </a:r>
            <a:r>
              <a:rPr lang="en-US" dirty="0" err="1" smtClean="0"/>
              <a:t>që</a:t>
            </a:r>
            <a:r>
              <a:rPr lang="en-US" dirty="0" smtClean="0"/>
              <a:t> </a:t>
            </a:r>
            <a:r>
              <a:rPr lang="en-US" dirty="0" err="1" smtClean="0"/>
              <a:t>përfaqësojnë</a:t>
            </a:r>
            <a:r>
              <a:rPr lang="en-US" dirty="0" smtClean="0"/>
              <a:t> template-</a:t>
            </a:r>
            <a:r>
              <a:rPr lang="en-US" dirty="0" err="1" smtClean="0"/>
              <a:t>ët</a:t>
            </a:r>
            <a:r>
              <a:rPr lang="en-US" dirty="0" smtClean="0"/>
              <a:t> e </a:t>
            </a:r>
            <a:r>
              <a:rPr lang="en-US" dirty="0" err="1" smtClean="0"/>
              <a:t>Internetit</a:t>
            </a:r>
            <a:r>
              <a:rPr lang="en-US" dirty="0" smtClean="0"/>
              <a:t> do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shfaqen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qendër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dritares</a:t>
            </a:r>
            <a:r>
              <a:rPr lang="en-US" dirty="0" smtClean="0"/>
              <a:t>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Klikoni</a:t>
            </a:r>
            <a:r>
              <a:rPr lang="en-US" dirty="0" smtClean="0"/>
              <a:t> </a:t>
            </a:r>
            <a:r>
              <a:rPr lang="en-US" dirty="0" err="1" smtClean="0"/>
              <a:t>ikonën</a:t>
            </a:r>
            <a:r>
              <a:rPr lang="en-US" dirty="0" smtClean="0"/>
              <a:t> </a:t>
            </a:r>
            <a:r>
              <a:rPr lang="en-US" dirty="0" err="1" smtClean="0"/>
              <a:t>për</a:t>
            </a:r>
            <a:r>
              <a:rPr lang="en-US" dirty="0" smtClean="0"/>
              <a:t> template-in </a:t>
            </a:r>
            <a:r>
              <a:rPr lang="en-US" dirty="0" err="1" smtClean="0"/>
              <a:t>që</a:t>
            </a:r>
            <a:r>
              <a:rPr lang="en-US" dirty="0" smtClean="0"/>
              <a:t> </a:t>
            </a:r>
            <a:r>
              <a:rPr lang="en-US" dirty="0" err="1" smtClean="0"/>
              <a:t>ju</a:t>
            </a:r>
            <a:r>
              <a:rPr lang="en-US" dirty="0" smtClean="0"/>
              <a:t> </a:t>
            </a:r>
            <a:r>
              <a:rPr lang="en-US" dirty="0" err="1" smtClean="0"/>
              <a:t>dëshironi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përdorni</a:t>
            </a:r>
            <a:r>
              <a:rPr lang="en-US" dirty="0" smtClean="0"/>
              <a:t> </a:t>
            </a:r>
            <a:r>
              <a:rPr lang="en-US" dirty="0" err="1" smtClean="0"/>
              <a:t>për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krijuar</a:t>
            </a:r>
            <a:r>
              <a:rPr lang="en-US" dirty="0" smtClean="0"/>
              <a:t> </a:t>
            </a:r>
            <a:r>
              <a:rPr lang="en-US" dirty="0" err="1" smtClean="0"/>
              <a:t>bazën</a:t>
            </a:r>
            <a:r>
              <a:rPr lang="en-US" dirty="0" smtClean="0"/>
              <a:t> e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dhënave</a:t>
            </a:r>
            <a:r>
              <a:rPr lang="en-US" dirty="0" smtClean="0"/>
              <a:t> </a:t>
            </a:r>
            <a:r>
              <a:rPr lang="en-US" dirty="0" err="1" smtClean="0"/>
              <a:t>tuaja</a:t>
            </a:r>
            <a:r>
              <a:rPr lang="en-US" dirty="0" smtClean="0"/>
              <a:t>.     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Klikoni</a:t>
            </a:r>
            <a:r>
              <a:rPr lang="en-US" dirty="0" smtClean="0"/>
              <a:t> </a:t>
            </a:r>
            <a:r>
              <a:rPr lang="en-US" dirty="0" err="1" smtClean="0"/>
              <a:t>butonin</a:t>
            </a:r>
            <a:r>
              <a:rPr lang="en-US" dirty="0" smtClean="0"/>
              <a:t> Browse .     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Lokalizoni</a:t>
            </a:r>
            <a:r>
              <a:rPr lang="en-US" dirty="0" smtClean="0"/>
              <a:t>  </a:t>
            </a:r>
            <a:r>
              <a:rPr lang="en-US" dirty="0" err="1" smtClean="0"/>
              <a:t>folderin</a:t>
            </a:r>
            <a:r>
              <a:rPr lang="en-US" dirty="0" smtClean="0"/>
              <a:t> (</a:t>
            </a:r>
            <a:r>
              <a:rPr lang="en-US" dirty="0" err="1" smtClean="0"/>
              <a:t>dosjen</a:t>
            </a:r>
            <a:r>
              <a:rPr lang="en-US" dirty="0" smtClean="0"/>
              <a:t>)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cilën</a:t>
            </a:r>
            <a:r>
              <a:rPr lang="en-US" dirty="0" smtClean="0"/>
              <a:t> </a:t>
            </a:r>
            <a:r>
              <a:rPr lang="en-US" dirty="0" err="1" smtClean="0"/>
              <a:t>ju</a:t>
            </a:r>
            <a:r>
              <a:rPr lang="en-US" dirty="0" smtClean="0"/>
              <a:t> </a:t>
            </a:r>
            <a:r>
              <a:rPr lang="en-US" dirty="0" err="1" smtClean="0"/>
              <a:t>dëshironi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ruani</a:t>
            </a:r>
            <a:r>
              <a:rPr lang="en-US" dirty="0" smtClean="0"/>
              <a:t> </a:t>
            </a:r>
            <a:r>
              <a:rPr lang="en-US" dirty="0" err="1" smtClean="0"/>
              <a:t>bazën</a:t>
            </a:r>
            <a:r>
              <a:rPr lang="en-US" dirty="0" smtClean="0"/>
              <a:t> e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dhënave</a:t>
            </a:r>
            <a:r>
              <a:rPr lang="en-US" dirty="0" smtClean="0"/>
              <a:t> </a:t>
            </a:r>
            <a:r>
              <a:rPr lang="en-US" dirty="0" err="1" smtClean="0"/>
              <a:t>tuaja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Kliko</a:t>
            </a:r>
            <a:r>
              <a:rPr lang="en-US" dirty="0" smtClean="0"/>
              <a:t> Download (</a:t>
            </a:r>
            <a:r>
              <a:rPr lang="en-US" dirty="0" err="1" smtClean="0"/>
              <a:t>Shkarko</a:t>
            </a:r>
            <a:r>
              <a:rPr lang="en-US" dirty="0" smtClean="0"/>
              <a:t>). Access-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ju</a:t>
            </a:r>
            <a:r>
              <a:rPr lang="en-US" dirty="0" smtClean="0"/>
              <a:t> </a:t>
            </a:r>
            <a:r>
              <a:rPr lang="en-US" dirty="0" err="1" smtClean="0"/>
              <a:t>blinkon</a:t>
            </a:r>
            <a:r>
              <a:rPr lang="en-US" dirty="0" smtClean="0"/>
              <a:t>.     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Kliko</a:t>
            </a:r>
            <a:r>
              <a:rPr lang="en-US" dirty="0" smtClean="0"/>
              <a:t> Continue (</a:t>
            </a:r>
            <a:r>
              <a:rPr lang="en-US" dirty="0" err="1" smtClean="0"/>
              <a:t>Vazhdo</a:t>
            </a:r>
            <a:r>
              <a:rPr lang="en-US" dirty="0" smtClean="0"/>
              <a:t>). Access-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shkarkon</a:t>
            </a:r>
            <a:r>
              <a:rPr lang="en-US" dirty="0" smtClean="0"/>
              <a:t> </a:t>
            </a:r>
            <a:r>
              <a:rPr lang="en-US" dirty="0" err="1" smtClean="0"/>
              <a:t>dhe</a:t>
            </a:r>
            <a:r>
              <a:rPr lang="en-US" dirty="0" smtClean="0"/>
              <a:t> hap </a:t>
            </a:r>
            <a:r>
              <a:rPr lang="en-US" dirty="0" err="1" smtClean="0"/>
              <a:t>databazën</a:t>
            </a:r>
            <a:r>
              <a:rPr lang="en-US" dirty="0" smtClean="0"/>
              <a:t> </a:t>
            </a:r>
            <a:r>
              <a:rPr lang="en-US" dirty="0" err="1" smtClean="0"/>
              <a:t>tuaj</a:t>
            </a:r>
            <a:r>
              <a:rPr lang="en-US" dirty="0" smtClean="0"/>
              <a:t> .     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Hapni</a:t>
            </a:r>
            <a:r>
              <a:rPr lang="en-US" dirty="0" smtClean="0"/>
              <a:t> </a:t>
            </a:r>
            <a:r>
              <a:rPr lang="en-US" dirty="0" err="1" smtClean="0"/>
              <a:t>panelin</a:t>
            </a:r>
            <a:r>
              <a:rPr lang="en-US" dirty="0" smtClean="0"/>
              <a:t> Navigation.  Access-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shfaq</a:t>
            </a:r>
            <a:r>
              <a:rPr lang="en-US" dirty="0" smtClean="0"/>
              <a:t> </a:t>
            </a:r>
            <a:r>
              <a:rPr lang="en-US" dirty="0" err="1" smtClean="0"/>
              <a:t>tabelat</a:t>
            </a:r>
            <a:r>
              <a:rPr lang="en-US" dirty="0" smtClean="0"/>
              <a:t>, </a:t>
            </a:r>
            <a:r>
              <a:rPr lang="en-US" dirty="0" err="1" smtClean="0"/>
              <a:t>pyetjet</a:t>
            </a:r>
            <a:r>
              <a:rPr lang="en-US" dirty="0" smtClean="0"/>
              <a:t> , format , </a:t>
            </a:r>
            <a:r>
              <a:rPr lang="en-US" dirty="0" err="1" smtClean="0"/>
              <a:t>raportet</a:t>
            </a:r>
            <a:r>
              <a:rPr lang="en-US" dirty="0" smtClean="0"/>
              <a:t> </a:t>
            </a:r>
            <a:r>
              <a:rPr lang="en-US" dirty="0" err="1" smtClean="0"/>
              <a:t>dhe</a:t>
            </a:r>
            <a:r>
              <a:rPr lang="en-US" dirty="0" smtClean="0"/>
              <a:t> </a:t>
            </a:r>
            <a:r>
              <a:rPr lang="en-US" dirty="0" err="1" smtClean="0"/>
              <a:t>objektet</a:t>
            </a:r>
            <a:r>
              <a:rPr lang="en-US" dirty="0" smtClean="0"/>
              <a:t> </a:t>
            </a:r>
            <a:r>
              <a:rPr lang="en-US" dirty="0" err="1" smtClean="0"/>
              <a:t>tjera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lidhje</a:t>
            </a:r>
            <a:r>
              <a:rPr lang="en-US" dirty="0" smtClean="0"/>
              <a:t> me </a:t>
            </a:r>
            <a:r>
              <a:rPr lang="en-US" dirty="0" err="1" smtClean="0"/>
              <a:t>bazën</a:t>
            </a:r>
            <a:r>
              <a:rPr lang="en-US" dirty="0" smtClean="0"/>
              <a:t> e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dhënave</a:t>
            </a:r>
            <a:r>
              <a:rPr lang="en-US" dirty="0" smtClean="0"/>
              <a:t> </a:t>
            </a:r>
            <a:r>
              <a:rPr lang="en-US" dirty="0" err="1" smtClean="0"/>
              <a:t>tuaja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>
                <a:solidFill>
                  <a:srgbClr val="0070C0"/>
                </a:solidFill>
              </a:rPr>
              <a:t>Si </a:t>
            </a:r>
            <a:r>
              <a:rPr lang="en-US" b="1" dirty="0" err="1" smtClean="0">
                <a:solidFill>
                  <a:srgbClr val="0070C0"/>
                </a:solidFill>
              </a:rPr>
              <a:t>mund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të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hapë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një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bazë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të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dhënash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ekzistuese</a:t>
            </a:r>
            <a:r>
              <a:rPr lang="en-US" b="1" dirty="0" smtClean="0">
                <a:solidFill>
                  <a:srgbClr val="0070C0"/>
                </a:solidFill>
              </a:rPr>
              <a:t>?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Klikoni</a:t>
            </a:r>
            <a:r>
              <a:rPr lang="en-US" dirty="0" smtClean="0"/>
              <a:t> </a:t>
            </a:r>
            <a:r>
              <a:rPr lang="en-US" dirty="0" err="1" smtClean="0"/>
              <a:t>butonin</a:t>
            </a:r>
            <a:r>
              <a:rPr lang="en-US" dirty="0" smtClean="0"/>
              <a:t> Office . Do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paraqitet</a:t>
            </a:r>
            <a:r>
              <a:rPr lang="en-US" dirty="0" smtClean="0"/>
              <a:t> </a:t>
            </a:r>
            <a:r>
              <a:rPr lang="en-US" dirty="0" err="1" smtClean="0"/>
              <a:t>një</a:t>
            </a:r>
            <a:r>
              <a:rPr lang="en-US" dirty="0" smtClean="0"/>
              <a:t> menu.     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Klikoni</a:t>
            </a:r>
            <a:r>
              <a:rPr lang="en-US" dirty="0" smtClean="0"/>
              <a:t> Open.     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Lokalizohuni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dosjen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cilën</a:t>
            </a:r>
            <a:r>
              <a:rPr lang="en-US" dirty="0" smtClean="0"/>
              <a:t> </a:t>
            </a:r>
            <a:r>
              <a:rPr lang="en-US" dirty="0" err="1" smtClean="0"/>
              <a:t>ju</a:t>
            </a:r>
            <a:r>
              <a:rPr lang="en-US" dirty="0" smtClean="0"/>
              <a:t> </a:t>
            </a:r>
            <a:r>
              <a:rPr lang="en-US" dirty="0" err="1" smtClean="0"/>
              <a:t>keni</a:t>
            </a:r>
            <a:r>
              <a:rPr lang="en-US" dirty="0" smtClean="0"/>
              <a:t> </a:t>
            </a:r>
            <a:r>
              <a:rPr lang="en-US" dirty="0" err="1" smtClean="0"/>
              <a:t>ruajtur</a:t>
            </a:r>
            <a:r>
              <a:rPr lang="en-US" dirty="0" smtClean="0"/>
              <a:t> </a:t>
            </a:r>
            <a:r>
              <a:rPr lang="en-US" dirty="0" err="1" smtClean="0"/>
              <a:t>bazën</a:t>
            </a:r>
            <a:r>
              <a:rPr lang="en-US" dirty="0" smtClean="0"/>
              <a:t> e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dhënave</a:t>
            </a:r>
            <a:r>
              <a:rPr lang="en-US" dirty="0" smtClean="0"/>
              <a:t> </a:t>
            </a:r>
            <a:r>
              <a:rPr lang="en-US" dirty="0" err="1" smtClean="0"/>
              <a:t>tuaja</a:t>
            </a:r>
            <a:r>
              <a:rPr lang="en-US" dirty="0" smtClean="0"/>
              <a:t>.     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Kliko</a:t>
            </a:r>
            <a:r>
              <a:rPr lang="en-US" dirty="0" smtClean="0"/>
              <a:t> </a:t>
            </a:r>
            <a:r>
              <a:rPr lang="en-US" dirty="0" err="1" smtClean="0"/>
              <a:t>emrin</a:t>
            </a:r>
            <a:r>
              <a:rPr lang="en-US" dirty="0" smtClean="0"/>
              <a:t> e </a:t>
            </a:r>
            <a:r>
              <a:rPr lang="en-US" dirty="0" err="1" smtClean="0"/>
              <a:t>bazës</a:t>
            </a:r>
            <a:r>
              <a:rPr lang="en-US" dirty="0" smtClean="0"/>
              <a:t> </a:t>
            </a:r>
            <a:r>
              <a:rPr lang="en-US" dirty="0" err="1" smtClean="0"/>
              <a:t>së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dhënave</a:t>
            </a:r>
            <a:r>
              <a:rPr lang="en-US" dirty="0" smtClean="0"/>
              <a:t>.    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Klikoni</a:t>
            </a:r>
            <a:r>
              <a:rPr lang="en-US" dirty="0" smtClean="0"/>
              <a:t> Open. Access-</a:t>
            </a:r>
            <a:r>
              <a:rPr lang="en-US" dirty="0" err="1" smtClean="0"/>
              <a:t>i</a:t>
            </a:r>
            <a:r>
              <a:rPr lang="en-US" dirty="0" smtClean="0"/>
              <a:t> hap </a:t>
            </a:r>
            <a:r>
              <a:rPr lang="en-US" dirty="0" err="1" smtClean="0"/>
              <a:t>bazën</a:t>
            </a:r>
            <a:r>
              <a:rPr lang="en-US" dirty="0" smtClean="0"/>
              <a:t> e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dhënave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None/>
            </a:pPr>
            <a:r>
              <a:rPr lang="en-US" i="1" u="sng" dirty="0" err="1" smtClean="0">
                <a:solidFill>
                  <a:srgbClr val="0070C0"/>
                </a:solidFill>
              </a:rPr>
              <a:t>Këshillë</a:t>
            </a:r>
            <a:r>
              <a:rPr lang="en-US" i="1" u="sng" dirty="0" smtClean="0">
                <a:solidFill>
                  <a:srgbClr val="0070C0"/>
                </a:solidFill>
              </a:rPr>
              <a:t>: </a:t>
            </a:r>
            <a:r>
              <a:rPr lang="en-US" dirty="0" err="1" smtClean="0"/>
              <a:t>Ju</a:t>
            </a:r>
            <a:r>
              <a:rPr lang="en-US" dirty="0" smtClean="0"/>
              <a:t> </a:t>
            </a:r>
            <a:r>
              <a:rPr lang="en-US" dirty="0" err="1" smtClean="0"/>
              <a:t>gjithashtu</a:t>
            </a:r>
            <a:r>
              <a:rPr lang="en-US" dirty="0" smtClean="0"/>
              <a:t> </a:t>
            </a:r>
            <a:r>
              <a:rPr lang="en-US" dirty="0" err="1" smtClean="0"/>
              <a:t>mund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hapni</a:t>
            </a:r>
            <a:r>
              <a:rPr lang="en-US" dirty="0" smtClean="0"/>
              <a:t> </a:t>
            </a:r>
            <a:r>
              <a:rPr lang="en-US" dirty="0" err="1" smtClean="0"/>
              <a:t>një</a:t>
            </a:r>
            <a:r>
              <a:rPr lang="en-US" dirty="0" smtClean="0"/>
              <a:t> </a:t>
            </a:r>
            <a:r>
              <a:rPr lang="en-US" dirty="0" err="1" smtClean="0"/>
              <a:t>bazë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dhënash</a:t>
            </a:r>
            <a:r>
              <a:rPr lang="en-US" dirty="0" smtClean="0"/>
              <a:t> </a:t>
            </a:r>
            <a:r>
              <a:rPr lang="en-US" dirty="0" err="1" smtClean="0"/>
              <a:t>ekzistuese</a:t>
            </a:r>
            <a:r>
              <a:rPr lang="en-US" dirty="0" smtClean="0"/>
              <a:t> duke </a:t>
            </a:r>
            <a:r>
              <a:rPr lang="en-US" dirty="0" err="1" smtClean="0"/>
              <a:t>shtypur</a:t>
            </a:r>
            <a:r>
              <a:rPr lang="en-US" dirty="0" smtClean="0"/>
              <a:t> Ctrl-O </a:t>
            </a:r>
            <a:r>
              <a:rPr lang="en-US" dirty="0" err="1" smtClean="0"/>
              <a:t>dhe</a:t>
            </a:r>
            <a:r>
              <a:rPr lang="en-US" dirty="0" smtClean="0"/>
              <a:t> </a:t>
            </a:r>
            <a:r>
              <a:rPr lang="en-US" dirty="0" err="1" smtClean="0"/>
              <a:t>pastaj</a:t>
            </a:r>
            <a:r>
              <a:rPr lang="en-US" dirty="0" smtClean="0"/>
              <a:t> </a:t>
            </a:r>
            <a:r>
              <a:rPr lang="en-US" dirty="0" err="1" smtClean="0"/>
              <a:t>duhet</a:t>
            </a:r>
            <a:r>
              <a:rPr lang="en-US" dirty="0" smtClean="0"/>
              <a:t> </a:t>
            </a:r>
            <a:r>
              <a:rPr lang="en-US" dirty="0" err="1" smtClean="0"/>
              <a:t>ndjekur</a:t>
            </a:r>
            <a:r>
              <a:rPr lang="en-US" dirty="0" smtClean="0"/>
              <a:t> </a:t>
            </a:r>
            <a:r>
              <a:rPr lang="en-US" dirty="0" err="1" smtClean="0"/>
              <a:t>hapat</a:t>
            </a:r>
            <a:r>
              <a:rPr lang="en-US" dirty="0" smtClean="0"/>
              <a:t> 3 </a:t>
            </a:r>
            <a:r>
              <a:rPr lang="en-US" dirty="0" err="1" smtClean="0"/>
              <a:t>deri</a:t>
            </a:r>
            <a:r>
              <a:rPr lang="en-US" dirty="0" smtClean="0"/>
              <a:t> 5.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/>
          </a:bodyPr>
          <a:lstStyle/>
          <a:p>
            <a:r>
              <a:rPr lang="en-US" b="1" dirty="0" err="1" smtClean="0">
                <a:solidFill>
                  <a:srgbClr val="0070C0"/>
                </a:solidFill>
              </a:rPr>
              <a:t>Krijimi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i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bazës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së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të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dhënave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të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zbraztë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8686800" cy="50292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Një</a:t>
            </a:r>
            <a:r>
              <a:rPr lang="en-US" dirty="0" smtClean="0"/>
              <a:t> </a:t>
            </a:r>
            <a:r>
              <a:rPr lang="en-US" dirty="0" err="1" smtClean="0"/>
              <a:t>databazë</a:t>
            </a:r>
            <a:r>
              <a:rPr lang="en-US" dirty="0" smtClean="0"/>
              <a:t> e </a:t>
            </a:r>
            <a:r>
              <a:rPr lang="en-US" dirty="0" err="1" smtClean="0"/>
              <a:t>zbraztë</a:t>
            </a:r>
            <a:r>
              <a:rPr lang="en-US" dirty="0" smtClean="0"/>
              <a:t> </a:t>
            </a:r>
            <a:r>
              <a:rPr lang="en-US" dirty="0" err="1" smtClean="0"/>
              <a:t>është</a:t>
            </a:r>
            <a:r>
              <a:rPr lang="en-US" dirty="0" smtClean="0"/>
              <a:t> </a:t>
            </a:r>
            <a:r>
              <a:rPr lang="en-US" dirty="0" err="1" smtClean="0"/>
              <a:t>një</a:t>
            </a:r>
            <a:r>
              <a:rPr lang="en-US" dirty="0" smtClean="0"/>
              <a:t> </a:t>
            </a:r>
            <a:r>
              <a:rPr lang="en-US" dirty="0" err="1" smtClean="0"/>
              <a:t>bazë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dhënash</a:t>
            </a:r>
            <a:r>
              <a:rPr lang="en-US" dirty="0" smtClean="0"/>
              <a:t> me </a:t>
            </a:r>
            <a:r>
              <a:rPr lang="en-US" dirty="0" err="1" smtClean="0"/>
              <a:t>asgjë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. </a:t>
            </a:r>
            <a:r>
              <a:rPr lang="en-US" dirty="0" err="1" smtClean="0"/>
              <a:t>Ju</a:t>
            </a:r>
            <a:r>
              <a:rPr lang="en-US" dirty="0" smtClean="0"/>
              <a:t> </a:t>
            </a:r>
            <a:r>
              <a:rPr lang="en-US" dirty="0" err="1" smtClean="0"/>
              <a:t>duhet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krijojni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gjitha</a:t>
            </a:r>
            <a:r>
              <a:rPr lang="en-US" dirty="0" smtClean="0"/>
              <a:t> </a:t>
            </a:r>
            <a:r>
              <a:rPr lang="en-US" dirty="0" err="1" smtClean="0"/>
              <a:t>tabelat</a:t>
            </a:r>
            <a:r>
              <a:rPr lang="en-US" dirty="0" smtClean="0"/>
              <a:t>, format, </a:t>
            </a:r>
            <a:r>
              <a:rPr lang="en-US" dirty="0" err="1" smtClean="0"/>
              <a:t>raportet</a:t>
            </a:r>
            <a:r>
              <a:rPr lang="en-US" dirty="0" smtClean="0"/>
              <a:t>, </a:t>
            </a:r>
            <a:r>
              <a:rPr lang="en-US" dirty="0" err="1" smtClean="0"/>
              <a:t>pyetjet</a:t>
            </a:r>
            <a:r>
              <a:rPr lang="en-US" dirty="0" smtClean="0"/>
              <a:t> , </a:t>
            </a:r>
            <a:r>
              <a:rPr lang="en-US" dirty="0" err="1" smtClean="0"/>
              <a:t>dhe</a:t>
            </a:r>
            <a:r>
              <a:rPr lang="en-US" dirty="0" smtClean="0"/>
              <a:t> </a:t>
            </a:r>
            <a:r>
              <a:rPr lang="en-US" dirty="0" err="1" smtClean="0"/>
              <a:t>kështu</a:t>
            </a:r>
            <a:r>
              <a:rPr lang="en-US" dirty="0" smtClean="0"/>
              <a:t> me </a:t>
            </a:r>
            <a:r>
              <a:rPr lang="en-US" dirty="0" err="1" smtClean="0"/>
              <a:t>radhë</a:t>
            </a:r>
            <a:r>
              <a:rPr lang="en-US" dirty="0" smtClean="0"/>
              <a:t>. 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	</a:t>
            </a:r>
            <a:r>
              <a:rPr lang="en-US" dirty="0" err="1" smtClean="0">
                <a:solidFill>
                  <a:srgbClr val="FF0000"/>
                </a:solidFill>
              </a:rPr>
              <a:t>Nëse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ju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nuk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mund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të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gjeni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një</a:t>
            </a:r>
            <a:r>
              <a:rPr lang="en-US" dirty="0" smtClean="0">
                <a:solidFill>
                  <a:srgbClr val="FF0000"/>
                </a:solidFill>
              </a:rPr>
              <a:t> template </a:t>
            </a:r>
            <a:r>
              <a:rPr lang="en-US" dirty="0" err="1" smtClean="0">
                <a:solidFill>
                  <a:srgbClr val="FF0000"/>
                </a:solidFill>
              </a:rPr>
              <a:t>që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përshtatet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nevojave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tuaja</a:t>
            </a:r>
            <a:r>
              <a:rPr lang="en-US" dirty="0" smtClean="0">
                <a:solidFill>
                  <a:srgbClr val="FF0000"/>
                </a:solidFill>
              </a:rPr>
              <a:t> , </a:t>
            </a:r>
            <a:r>
              <a:rPr lang="en-US" dirty="0" err="1" smtClean="0">
                <a:solidFill>
                  <a:srgbClr val="FF0000"/>
                </a:solidFill>
              </a:rPr>
              <a:t>krijoni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një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bazë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të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dhënash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të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zbraztë</a:t>
            </a:r>
            <a:r>
              <a:rPr lang="en-US" dirty="0" smtClean="0">
                <a:solidFill>
                  <a:srgbClr val="FF0000"/>
                </a:solidFill>
              </a:rPr>
              <a:t>. 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	</a:t>
            </a:r>
            <a:r>
              <a:rPr lang="en-US" dirty="0" err="1" smtClean="0"/>
              <a:t>Pasi</a:t>
            </a:r>
            <a:r>
              <a:rPr lang="en-US" dirty="0" smtClean="0"/>
              <a:t> </a:t>
            </a:r>
            <a:r>
              <a:rPr lang="en-US" dirty="0" err="1" smtClean="0"/>
              <a:t>ta</a:t>
            </a:r>
            <a:r>
              <a:rPr lang="en-US" dirty="0" smtClean="0"/>
              <a:t> </a:t>
            </a:r>
            <a:r>
              <a:rPr lang="en-US" dirty="0" err="1" smtClean="0"/>
              <a:t>keni</a:t>
            </a:r>
            <a:r>
              <a:rPr lang="en-US" dirty="0" smtClean="0"/>
              <a:t> </a:t>
            </a:r>
            <a:r>
              <a:rPr lang="en-US" dirty="0" err="1" smtClean="0"/>
              <a:t>krijuar</a:t>
            </a:r>
            <a:r>
              <a:rPr lang="en-US" dirty="0" smtClean="0"/>
              <a:t> </a:t>
            </a:r>
            <a:r>
              <a:rPr lang="en-US" dirty="0" err="1" smtClean="0"/>
              <a:t>bazën</a:t>
            </a:r>
            <a:r>
              <a:rPr lang="en-US" dirty="0" smtClean="0"/>
              <a:t> e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dhënave</a:t>
            </a:r>
            <a:r>
              <a:rPr lang="en-US" dirty="0" smtClean="0"/>
              <a:t> , Access-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hapet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një</a:t>
            </a:r>
            <a:r>
              <a:rPr lang="en-US" dirty="0" smtClean="0"/>
              <a:t> </a:t>
            </a:r>
            <a:r>
              <a:rPr lang="en-US" dirty="0" err="1" smtClean="0"/>
              <a:t>fletë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dhënave</a:t>
            </a:r>
            <a:r>
              <a:rPr lang="en-US" dirty="0" smtClean="0"/>
              <a:t> (datasheet) </a:t>
            </a:r>
            <a:r>
              <a:rPr lang="en-US" dirty="0" err="1" smtClean="0"/>
              <a:t>dhe</a:t>
            </a:r>
            <a:r>
              <a:rPr lang="en-US" dirty="0" smtClean="0"/>
              <a:t> </a:t>
            </a:r>
            <a:r>
              <a:rPr lang="en-US" dirty="0" err="1" smtClean="0"/>
              <a:t>vë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dispozicion</a:t>
            </a:r>
            <a:r>
              <a:rPr lang="en-US" dirty="0" smtClean="0"/>
              <a:t> </a:t>
            </a:r>
            <a:r>
              <a:rPr lang="en-US" dirty="0" err="1" smtClean="0"/>
              <a:t>mjetet</a:t>
            </a:r>
            <a:r>
              <a:rPr lang="en-US" dirty="0" smtClean="0"/>
              <a:t> </a:t>
            </a:r>
            <a:r>
              <a:rPr lang="en-US" dirty="0" err="1" smtClean="0"/>
              <a:t>që</a:t>
            </a:r>
            <a:r>
              <a:rPr lang="en-US" dirty="0" smtClean="0"/>
              <a:t> </a:t>
            </a:r>
            <a:r>
              <a:rPr lang="en-US" dirty="0" err="1" smtClean="0"/>
              <a:t>ju</a:t>
            </a:r>
            <a:r>
              <a:rPr lang="en-US" dirty="0" smtClean="0"/>
              <a:t> </a:t>
            </a:r>
            <a:r>
              <a:rPr lang="en-US" dirty="0" err="1" smtClean="0"/>
              <a:t>nevojiten</a:t>
            </a:r>
            <a:r>
              <a:rPr lang="en-US" dirty="0" smtClean="0"/>
              <a:t> </a:t>
            </a:r>
            <a:r>
              <a:rPr lang="en-US" dirty="0" err="1" smtClean="0"/>
              <a:t>për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krijuar</a:t>
            </a:r>
            <a:r>
              <a:rPr lang="en-US" dirty="0" smtClean="0"/>
              <a:t> </a:t>
            </a:r>
            <a:r>
              <a:rPr lang="en-US" dirty="0" err="1" smtClean="0"/>
              <a:t>objektet</a:t>
            </a:r>
            <a:r>
              <a:rPr lang="en-US" dirty="0" smtClean="0"/>
              <a:t>. </a:t>
            </a:r>
            <a:r>
              <a:rPr lang="en-US" dirty="0" err="1" smtClean="0"/>
              <a:t>Krijimi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tabelave</a:t>
            </a:r>
            <a:r>
              <a:rPr lang="en-US" dirty="0" smtClean="0"/>
              <a:t> </a:t>
            </a:r>
            <a:r>
              <a:rPr lang="en-US" dirty="0" err="1" smtClean="0"/>
              <a:t>është</a:t>
            </a:r>
            <a:r>
              <a:rPr lang="en-US" dirty="0" smtClean="0"/>
              <a:t> </a:t>
            </a:r>
            <a:r>
              <a:rPr lang="en-US" dirty="0" err="1" smtClean="0"/>
              <a:t>hapi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parë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ndërtimin</a:t>
            </a:r>
            <a:r>
              <a:rPr lang="en-US" dirty="0" smtClean="0"/>
              <a:t> e </a:t>
            </a:r>
            <a:r>
              <a:rPr lang="en-US" dirty="0" err="1" smtClean="0"/>
              <a:t>një</a:t>
            </a:r>
            <a:r>
              <a:rPr lang="en-US" dirty="0" smtClean="0"/>
              <a:t> </a:t>
            </a:r>
            <a:r>
              <a:rPr lang="en-US" dirty="0" err="1" smtClean="0"/>
              <a:t>baze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dhënash</a:t>
            </a:r>
            <a:r>
              <a:rPr lang="en-US" dirty="0" smtClean="0"/>
              <a:t>. </a:t>
            </a:r>
            <a:r>
              <a:rPr lang="en-US" dirty="0" err="1" smtClean="0"/>
              <a:t>Ju</a:t>
            </a:r>
            <a:r>
              <a:rPr lang="en-US" dirty="0" smtClean="0"/>
              <a:t> </a:t>
            </a:r>
            <a:r>
              <a:rPr lang="en-US" dirty="0" err="1" smtClean="0"/>
              <a:t>mund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mësoni</a:t>
            </a:r>
            <a:r>
              <a:rPr lang="en-US" dirty="0" smtClean="0"/>
              <a:t> </a:t>
            </a:r>
            <a:r>
              <a:rPr lang="en-US" dirty="0" err="1" smtClean="0"/>
              <a:t>më</a:t>
            </a:r>
            <a:r>
              <a:rPr lang="en-US" dirty="0" smtClean="0"/>
              <a:t> </a:t>
            </a:r>
            <a:r>
              <a:rPr lang="en-US" dirty="0" err="1" smtClean="0"/>
              <a:t>shumë</a:t>
            </a:r>
            <a:r>
              <a:rPr lang="en-US" dirty="0" smtClean="0"/>
              <a:t> </a:t>
            </a:r>
            <a:r>
              <a:rPr lang="en-US" dirty="0" err="1" smtClean="0"/>
              <a:t>për</a:t>
            </a:r>
            <a:r>
              <a:rPr lang="en-US" dirty="0" smtClean="0"/>
              <a:t> </a:t>
            </a:r>
            <a:r>
              <a:rPr lang="en-US" dirty="0" err="1" smtClean="0"/>
              <a:t>krijimin</a:t>
            </a:r>
            <a:r>
              <a:rPr lang="en-US" dirty="0" smtClean="0"/>
              <a:t> e </a:t>
            </a:r>
            <a:r>
              <a:rPr lang="en-US" dirty="0" err="1" smtClean="0"/>
              <a:t>tabelave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ndonjë</a:t>
            </a:r>
            <a:r>
              <a:rPr lang="en-US" dirty="0" smtClean="0"/>
              <a:t> </a:t>
            </a:r>
            <a:r>
              <a:rPr lang="en-US" dirty="0" err="1" smtClean="0"/>
              <a:t>ligjeratë</a:t>
            </a:r>
            <a:r>
              <a:rPr lang="en-US" dirty="0" smtClean="0"/>
              <a:t> </a:t>
            </a:r>
            <a:r>
              <a:rPr lang="en-US" dirty="0" err="1" smtClean="0"/>
              <a:t>tjetër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1143000"/>
          </a:xfrm>
        </p:spPr>
        <p:txBody>
          <a:bodyPr>
            <a:normAutofit/>
          </a:bodyPr>
          <a:lstStyle/>
          <a:p>
            <a:r>
              <a:rPr lang="en-US" b="1" dirty="0" err="1" smtClean="0">
                <a:solidFill>
                  <a:srgbClr val="0070C0"/>
                </a:solidFill>
              </a:rPr>
              <a:t>Krijimi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i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bazës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së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të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dhënave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të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zbraztë</a:t>
            </a:r>
            <a:endParaRPr lang="en-US" b="1" dirty="0">
              <a:solidFill>
                <a:srgbClr val="0070C0"/>
              </a:solidFill>
            </a:endParaRPr>
          </a:p>
        </p:txBody>
      </p:sp>
      <p:pic>
        <p:nvPicPr>
          <p:cNvPr id="337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0646" y="1106634"/>
            <a:ext cx="7631354" cy="5751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/>
          </a:bodyPr>
          <a:lstStyle/>
          <a:p>
            <a:r>
              <a:rPr lang="en-US" b="1" dirty="0" err="1" smtClean="0">
                <a:solidFill>
                  <a:srgbClr val="0070C0"/>
                </a:solidFill>
              </a:rPr>
              <a:t>Krijimi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i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bazës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së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të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dhënave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të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zbraztë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257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 err="1" smtClean="0"/>
              <a:t>Filloni</a:t>
            </a:r>
            <a:r>
              <a:rPr lang="en-US" sz="2400" dirty="0" smtClean="0"/>
              <a:t> Access.     </a:t>
            </a:r>
          </a:p>
          <a:p>
            <a:pPr>
              <a:buNone/>
            </a:pPr>
            <a:r>
              <a:rPr lang="en-US" sz="2400" dirty="0" err="1" smtClean="0"/>
              <a:t>Klikoni</a:t>
            </a:r>
            <a:r>
              <a:rPr lang="en-US" sz="2400" dirty="0" smtClean="0"/>
              <a:t> Blank Database.     </a:t>
            </a:r>
          </a:p>
          <a:p>
            <a:pPr>
              <a:buNone/>
            </a:pPr>
            <a:r>
              <a:rPr lang="en-US" sz="2400" dirty="0" err="1" smtClean="0"/>
              <a:t>Shënoni</a:t>
            </a:r>
            <a:r>
              <a:rPr lang="en-US" sz="2400" dirty="0" smtClean="0"/>
              <a:t> </a:t>
            </a:r>
            <a:r>
              <a:rPr lang="en-US" sz="2400" dirty="0" err="1" smtClean="0"/>
              <a:t>emrin</a:t>
            </a:r>
            <a:r>
              <a:rPr lang="en-US" sz="2400" dirty="0" smtClean="0"/>
              <a:t> </a:t>
            </a:r>
            <a:r>
              <a:rPr lang="en-US" sz="2400" dirty="0" err="1" smtClean="0"/>
              <a:t>që</a:t>
            </a:r>
            <a:r>
              <a:rPr lang="en-US" sz="2400" dirty="0" smtClean="0"/>
              <a:t> </a:t>
            </a:r>
            <a:r>
              <a:rPr lang="en-US" sz="2400" dirty="0" err="1" smtClean="0"/>
              <a:t>ju</a:t>
            </a:r>
            <a:r>
              <a:rPr lang="en-US" sz="2400" dirty="0" smtClean="0"/>
              <a:t> </a:t>
            </a:r>
            <a:r>
              <a:rPr lang="en-US" sz="2400" dirty="0" err="1" smtClean="0"/>
              <a:t>dëshironi</a:t>
            </a:r>
            <a:r>
              <a:rPr lang="en-US" sz="2400" dirty="0" smtClean="0"/>
              <a:t> </a:t>
            </a:r>
            <a:r>
              <a:rPr lang="en-US" sz="2400" dirty="0" err="1" smtClean="0"/>
              <a:t>për</a:t>
            </a:r>
            <a:r>
              <a:rPr lang="en-US" sz="2400" dirty="0" smtClean="0"/>
              <a:t> </a:t>
            </a:r>
            <a:r>
              <a:rPr lang="en-US" sz="2400" dirty="0" err="1" smtClean="0"/>
              <a:t>të</a:t>
            </a:r>
            <a:r>
              <a:rPr lang="en-US" sz="2400" dirty="0" smtClean="0"/>
              <a:t> </a:t>
            </a:r>
            <a:r>
              <a:rPr lang="en-US" sz="2400" dirty="0" err="1" smtClean="0"/>
              <a:t>dhënë</a:t>
            </a:r>
            <a:r>
              <a:rPr lang="en-US" sz="2400" dirty="0" smtClean="0"/>
              <a:t> </a:t>
            </a:r>
            <a:r>
              <a:rPr lang="en-US" sz="2400" dirty="0" err="1" smtClean="0"/>
              <a:t>bazën</a:t>
            </a:r>
            <a:r>
              <a:rPr lang="en-US" sz="2400" dirty="0" smtClean="0"/>
              <a:t> e </a:t>
            </a:r>
            <a:r>
              <a:rPr lang="en-US" sz="2400" dirty="0" err="1" smtClean="0"/>
              <a:t>të</a:t>
            </a:r>
            <a:r>
              <a:rPr lang="en-US" sz="2400" dirty="0" smtClean="0"/>
              <a:t> </a:t>
            </a:r>
            <a:r>
              <a:rPr lang="en-US" sz="2400" dirty="0" err="1" smtClean="0"/>
              <a:t>dhënave</a:t>
            </a:r>
            <a:r>
              <a:rPr lang="en-US" sz="2400" dirty="0" smtClean="0"/>
              <a:t> </a:t>
            </a:r>
            <a:r>
              <a:rPr lang="en-US" sz="2400" dirty="0" err="1" smtClean="0"/>
              <a:t>tuaja</a:t>
            </a:r>
            <a:r>
              <a:rPr lang="en-US" sz="2400" dirty="0" smtClean="0"/>
              <a:t> </a:t>
            </a:r>
            <a:r>
              <a:rPr lang="en-US" sz="2400" dirty="0" err="1" smtClean="0"/>
              <a:t>në</a:t>
            </a:r>
            <a:r>
              <a:rPr lang="en-US" sz="2400" dirty="0" smtClean="0"/>
              <a:t> </a:t>
            </a:r>
            <a:r>
              <a:rPr lang="en-US" sz="2400" dirty="0" err="1" smtClean="0"/>
              <a:t>dokumentin</a:t>
            </a:r>
            <a:r>
              <a:rPr lang="en-US" sz="2400" dirty="0" smtClean="0"/>
              <a:t> </a:t>
            </a:r>
            <a:r>
              <a:rPr lang="en-US" sz="2400" dirty="0" err="1" smtClean="0"/>
              <a:t>Emri</a:t>
            </a:r>
            <a:r>
              <a:rPr lang="en-US" sz="2400" dirty="0" smtClean="0"/>
              <a:t> </a:t>
            </a:r>
            <a:r>
              <a:rPr lang="en-US" sz="2400" dirty="0" err="1" smtClean="0"/>
              <a:t>fushë</a:t>
            </a:r>
            <a:r>
              <a:rPr lang="en-US" sz="2400" dirty="0" smtClean="0"/>
              <a:t>. Access-</a:t>
            </a:r>
            <a:r>
              <a:rPr lang="en-US" sz="2400" dirty="0" err="1" smtClean="0"/>
              <a:t>i</a:t>
            </a:r>
            <a:r>
              <a:rPr lang="en-US" sz="2400" dirty="0" smtClean="0"/>
              <a:t> </a:t>
            </a:r>
            <a:r>
              <a:rPr lang="en-US" sz="2400" dirty="0" err="1" smtClean="0"/>
              <a:t>automatikisht</a:t>
            </a:r>
            <a:r>
              <a:rPr lang="en-US" sz="2400" dirty="0" smtClean="0"/>
              <a:t> </a:t>
            </a:r>
            <a:r>
              <a:rPr lang="en-US" sz="2400" dirty="0" err="1" smtClean="0"/>
              <a:t>ia</a:t>
            </a:r>
            <a:r>
              <a:rPr lang="en-US" sz="2400" dirty="0" smtClean="0"/>
              <a:t> </a:t>
            </a:r>
            <a:r>
              <a:rPr lang="en-US" sz="2400" dirty="0" err="1" smtClean="0"/>
              <a:t>shton</a:t>
            </a:r>
            <a:r>
              <a:rPr lang="en-US" sz="2400" dirty="0" smtClean="0"/>
              <a:t> </a:t>
            </a:r>
            <a:r>
              <a:rPr lang="en-US" sz="2400" dirty="0" err="1" smtClean="0"/>
              <a:t>emrit</a:t>
            </a:r>
            <a:r>
              <a:rPr lang="en-US" sz="2400" dirty="0" smtClean="0"/>
              <a:t> </a:t>
            </a:r>
            <a:r>
              <a:rPr lang="en-US" sz="2400" dirty="0" err="1" smtClean="0"/>
              <a:t>prapashtesën</a:t>
            </a:r>
            <a:r>
              <a:rPr lang="en-US" sz="2400" dirty="0" smtClean="0"/>
              <a:t> .</a:t>
            </a:r>
            <a:r>
              <a:rPr lang="en-US" sz="2400" dirty="0" err="1" smtClean="0"/>
              <a:t>accdb</a:t>
            </a:r>
            <a:r>
              <a:rPr lang="en-US" sz="2400" dirty="0" smtClean="0"/>
              <a:t>.     </a:t>
            </a:r>
          </a:p>
          <a:p>
            <a:pPr>
              <a:buNone/>
            </a:pPr>
            <a:r>
              <a:rPr lang="en-US" sz="2400" dirty="0" err="1" smtClean="0"/>
              <a:t>Klikoni</a:t>
            </a:r>
            <a:r>
              <a:rPr lang="en-US" sz="2400" dirty="0" smtClean="0"/>
              <a:t> </a:t>
            </a:r>
            <a:r>
              <a:rPr lang="en-US" sz="2400" dirty="0" err="1" smtClean="0"/>
              <a:t>butonin</a:t>
            </a:r>
            <a:r>
              <a:rPr lang="en-US" sz="2400" dirty="0" smtClean="0"/>
              <a:t> Browse . </a:t>
            </a:r>
            <a:r>
              <a:rPr lang="en-US" sz="2400" dirty="0" err="1" smtClean="0"/>
              <a:t>Paraqitet</a:t>
            </a:r>
            <a:r>
              <a:rPr lang="en-US" sz="2400" dirty="0" smtClean="0"/>
              <a:t> </a:t>
            </a:r>
            <a:r>
              <a:rPr lang="en-US" sz="2400" dirty="0" err="1" smtClean="0"/>
              <a:t>dritarja</a:t>
            </a:r>
            <a:r>
              <a:rPr lang="en-US" sz="2400" dirty="0" smtClean="0"/>
              <a:t> New File Database.</a:t>
            </a:r>
          </a:p>
          <a:p>
            <a:pPr>
              <a:buNone/>
            </a:pPr>
            <a:r>
              <a:rPr lang="en-US" sz="2400" dirty="0" err="1" smtClean="0"/>
              <a:t>Lokalizohuni</a:t>
            </a:r>
            <a:r>
              <a:rPr lang="en-US" sz="2400" dirty="0" smtClean="0"/>
              <a:t> </a:t>
            </a:r>
            <a:r>
              <a:rPr lang="en-US" sz="2400" dirty="0" err="1" smtClean="0"/>
              <a:t>në</a:t>
            </a:r>
            <a:r>
              <a:rPr lang="en-US" sz="2400" dirty="0" smtClean="0"/>
              <a:t> </a:t>
            </a:r>
            <a:r>
              <a:rPr lang="en-US" sz="2400" dirty="0" err="1" smtClean="0"/>
              <a:t>dosjen</a:t>
            </a:r>
            <a:r>
              <a:rPr lang="en-US" sz="2400" dirty="0" smtClean="0"/>
              <a:t> </a:t>
            </a:r>
            <a:r>
              <a:rPr lang="en-US" sz="2400" dirty="0" err="1" smtClean="0"/>
              <a:t>në</a:t>
            </a:r>
            <a:r>
              <a:rPr lang="en-US" sz="2400" dirty="0" smtClean="0"/>
              <a:t> </a:t>
            </a:r>
            <a:r>
              <a:rPr lang="en-US" sz="2400" dirty="0" err="1" smtClean="0"/>
              <a:t>të</a:t>
            </a:r>
            <a:r>
              <a:rPr lang="en-US" sz="2400" dirty="0" smtClean="0"/>
              <a:t> </a:t>
            </a:r>
            <a:r>
              <a:rPr lang="en-US" sz="2400" dirty="0" err="1" smtClean="0"/>
              <a:t>cilën</a:t>
            </a:r>
            <a:r>
              <a:rPr lang="en-US" sz="2400" dirty="0" smtClean="0"/>
              <a:t> </a:t>
            </a:r>
            <a:r>
              <a:rPr lang="en-US" sz="2400" dirty="0" err="1" smtClean="0"/>
              <a:t>ju</a:t>
            </a:r>
            <a:r>
              <a:rPr lang="en-US" sz="2400" dirty="0" smtClean="0"/>
              <a:t> </a:t>
            </a:r>
            <a:r>
              <a:rPr lang="en-US" sz="2400" dirty="0" err="1" smtClean="0"/>
              <a:t>dëshironi</a:t>
            </a:r>
            <a:r>
              <a:rPr lang="en-US" sz="2400" dirty="0" smtClean="0"/>
              <a:t> </a:t>
            </a:r>
            <a:r>
              <a:rPr lang="en-US" sz="2400" dirty="0" err="1" smtClean="0"/>
              <a:t>të</a:t>
            </a:r>
            <a:r>
              <a:rPr lang="en-US" sz="2400" dirty="0" smtClean="0"/>
              <a:t> </a:t>
            </a:r>
            <a:r>
              <a:rPr lang="en-US" sz="2400" dirty="0" err="1" smtClean="0"/>
              <a:t>ruani</a:t>
            </a:r>
            <a:r>
              <a:rPr lang="en-US" sz="2400" dirty="0" smtClean="0"/>
              <a:t> </a:t>
            </a:r>
            <a:r>
              <a:rPr lang="en-US" sz="2400" dirty="0" err="1" smtClean="0"/>
              <a:t>bazën</a:t>
            </a:r>
            <a:r>
              <a:rPr lang="en-US" sz="2400" dirty="0" smtClean="0"/>
              <a:t> e </a:t>
            </a:r>
            <a:r>
              <a:rPr lang="en-US" sz="2400" dirty="0" err="1" smtClean="0"/>
              <a:t>të</a:t>
            </a:r>
            <a:r>
              <a:rPr lang="en-US" sz="2400" dirty="0" smtClean="0"/>
              <a:t> </a:t>
            </a:r>
            <a:r>
              <a:rPr lang="en-US" sz="2400" dirty="0" err="1" smtClean="0"/>
              <a:t>dhënave</a:t>
            </a:r>
            <a:r>
              <a:rPr lang="en-US" sz="2400" dirty="0" smtClean="0"/>
              <a:t> </a:t>
            </a:r>
            <a:r>
              <a:rPr lang="en-US" sz="2400" dirty="0" err="1" smtClean="0"/>
              <a:t>tuaja</a:t>
            </a:r>
            <a:r>
              <a:rPr lang="en-US" sz="2400" dirty="0" smtClean="0"/>
              <a:t>. </a:t>
            </a:r>
            <a:r>
              <a:rPr lang="en-US" sz="2400" dirty="0" err="1" smtClean="0"/>
              <a:t>Vini</a:t>
            </a:r>
            <a:r>
              <a:rPr lang="en-US" sz="2400" dirty="0" smtClean="0"/>
              <a:t> re se </a:t>
            </a:r>
            <a:r>
              <a:rPr lang="en-US" sz="2400" dirty="0" err="1" smtClean="0"/>
              <a:t>emri</a:t>
            </a:r>
            <a:r>
              <a:rPr lang="en-US" sz="2400" dirty="0" smtClean="0"/>
              <a:t> </a:t>
            </a:r>
            <a:r>
              <a:rPr lang="en-US" sz="2400" dirty="0" err="1" smtClean="0"/>
              <a:t>i</a:t>
            </a:r>
            <a:r>
              <a:rPr lang="en-US" sz="2400" dirty="0" smtClean="0"/>
              <a:t> </a:t>
            </a:r>
            <a:r>
              <a:rPr lang="en-US" sz="2400" dirty="0" err="1" smtClean="0"/>
              <a:t>fajlit</a:t>
            </a:r>
            <a:r>
              <a:rPr lang="en-US" sz="2400" dirty="0" smtClean="0"/>
              <a:t> </a:t>
            </a:r>
            <a:r>
              <a:rPr lang="en-US" sz="2400" dirty="0" err="1" smtClean="0"/>
              <a:t>shfaqet</a:t>
            </a:r>
            <a:r>
              <a:rPr lang="en-US" sz="2400" dirty="0" smtClean="0"/>
              <a:t> </a:t>
            </a:r>
            <a:r>
              <a:rPr lang="en-US" sz="2400" dirty="0" err="1" smtClean="0"/>
              <a:t>në</a:t>
            </a:r>
            <a:r>
              <a:rPr lang="en-US" sz="2400" dirty="0" smtClean="0"/>
              <a:t> </a:t>
            </a:r>
            <a:r>
              <a:rPr lang="en-US" sz="2400" dirty="0" err="1" smtClean="0"/>
              <a:t>fushën</a:t>
            </a:r>
            <a:r>
              <a:rPr lang="en-US" sz="2400" dirty="0" smtClean="0"/>
              <a:t> </a:t>
            </a:r>
            <a:r>
              <a:rPr lang="en-US" sz="2400" dirty="0" err="1" smtClean="0"/>
              <a:t>Emri</a:t>
            </a:r>
            <a:r>
              <a:rPr lang="en-US" sz="2400" dirty="0" smtClean="0"/>
              <a:t> </a:t>
            </a:r>
            <a:r>
              <a:rPr lang="en-US" sz="2400" dirty="0" err="1" smtClean="0"/>
              <a:t>i</a:t>
            </a:r>
            <a:r>
              <a:rPr lang="en-US" sz="2400" dirty="0" smtClean="0"/>
              <a:t> </a:t>
            </a:r>
            <a:r>
              <a:rPr lang="en-US" sz="2400" dirty="0" err="1" smtClean="0"/>
              <a:t>fajlit</a:t>
            </a:r>
            <a:r>
              <a:rPr lang="en-US" sz="2400" dirty="0" smtClean="0"/>
              <a:t>.     </a:t>
            </a:r>
          </a:p>
          <a:p>
            <a:pPr>
              <a:buNone/>
            </a:pPr>
            <a:r>
              <a:rPr lang="en-US" sz="2400" dirty="0" err="1" smtClean="0"/>
              <a:t>Klikoni</a:t>
            </a:r>
            <a:r>
              <a:rPr lang="en-US" sz="2400" dirty="0" smtClean="0"/>
              <a:t> OK.     </a:t>
            </a:r>
          </a:p>
          <a:p>
            <a:pPr>
              <a:buNone/>
            </a:pPr>
            <a:r>
              <a:rPr lang="en-US" sz="2400" dirty="0" err="1" smtClean="0"/>
              <a:t>Klikoni</a:t>
            </a:r>
            <a:r>
              <a:rPr lang="en-US" sz="2400" dirty="0" smtClean="0"/>
              <a:t> </a:t>
            </a:r>
            <a:r>
              <a:rPr lang="en-US" sz="2400" dirty="0" err="1" smtClean="0"/>
              <a:t>butonin</a:t>
            </a:r>
            <a:r>
              <a:rPr lang="en-US" sz="2400" dirty="0" smtClean="0"/>
              <a:t> </a:t>
            </a:r>
            <a:r>
              <a:rPr lang="en-US" sz="2400" dirty="0" err="1" smtClean="0"/>
              <a:t>Krijo</a:t>
            </a:r>
            <a:r>
              <a:rPr lang="en-US" sz="2400" dirty="0" smtClean="0"/>
              <a:t> (Create). Access-</a:t>
            </a:r>
            <a:r>
              <a:rPr lang="en-US" sz="2400" dirty="0" err="1" smtClean="0"/>
              <a:t>i</a:t>
            </a:r>
            <a:r>
              <a:rPr lang="en-US" sz="2400" dirty="0" smtClean="0"/>
              <a:t> e </a:t>
            </a:r>
            <a:r>
              <a:rPr lang="en-US" sz="2400" dirty="0" err="1" smtClean="0"/>
              <a:t>krijon</a:t>
            </a:r>
            <a:r>
              <a:rPr lang="en-US" sz="2400" dirty="0" smtClean="0"/>
              <a:t> </a:t>
            </a:r>
            <a:r>
              <a:rPr lang="en-US" sz="2400" dirty="0" err="1" smtClean="0"/>
              <a:t>bazën</a:t>
            </a:r>
            <a:r>
              <a:rPr lang="en-US" sz="2400" dirty="0" smtClean="0"/>
              <a:t> e </a:t>
            </a:r>
            <a:r>
              <a:rPr lang="en-US" sz="2400" dirty="0" err="1" smtClean="0"/>
              <a:t>të</a:t>
            </a:r>
            <a:r>
              <a:rPr lang="en-US" sz="2400" dirty="0" smtClean="0"/>
              <a:t> </a:t>
            </a:r>
            <a:r>
              <a:rPr lang="en-US" sz="2400" dirty="0" err="1" smtClean="0"/>
              <a:t>dhënave</a:t>
            </a:r>
            <a:r>
              <a:rPr lang="en-US" sz="2400" dirty="0" smtClean="0"/>
              <a:t> </a:t>
            </a:r>
            <a:r>
              <a:rPr lang="en-US" sz="2400" dirty="0" err="1" smtClean="0"/>
              <a:t>dhe</a:t>
            </a:r>
            <a:r>
              <a:rPr lang="en-US" sz="2400" dirty="0" smtClean="0"/>
              <a:t> e hap </a:t>
            </a:r>
            <a:r>
              <a:rPr lang="en-US" sz="2400" dirty="0" err="1" smtClean="0"/>
              <a:t>një</a:t>
            </a:r>
            <a:r>
              <a:rPr lang="en-US" sz="2400" dirty="0" smtClean="0"/>
              <a:t> datasheet me Table Tools </a:t>
            </a:r>
            <a:r>
              <a:rPr lang="en-US" sz="2400" dirty="0" err="1" smtClean="0"/>
              <a:t>që</a:t>
            </a:r>
            <a:r>
              <a:rPr lang="en-US" sz="2400" dirty="0" smtClean="0"/>
              <a:t> </a:t>
            </a:r>
            <a:r>
              <a:rPr lang="en-US" sz="2400" dirty="0" err="1" smtClean="0"/>
              <a:t>është</a:t>
            </a:r>
            <a:r>
              <a:rPr lang="en-US" sz="2400" dirty="0" smtClean="0"/>
              <a:t> </a:t>
            </a:r>
            <a:r>
              <a:rPr lang="en-US" sz="2400" dirty="0" err="1" smtClean="0"/>
              <a:t>në</a:t>
            </a:r>
            <a:r>
              <a:rPr lang="en-US" sz="2400" dirty="0" smtClean="0"/>
              <a:t> </a:t>
            </a:r>
            <a:r>
              <a:rPr lang="en-US" sz="2400" dirty="0" err="1" smtClean="0"/>
              <a:t>dispozicion</a:t>
            </a:r>
            <a:r>
              <a:rPr lang="en-US" sz="2400" dirty="0" smtClean="0"/>
              <a:t> </a:t>
            </a:r>
            <a:r>
              <a:rPr lang="en-US" sz="2400" dirty="0" err="1" smtClean="0"/>
              <a:t>për</a:t>
            </a:r>
            <a:r>
              <a:rPr lang="en-US" sz="2400" dirty="0" smtClean="0"/>
              <a:t> </a:t>
            </a:r>
            <a:r>
              <a:rPr lang="en-US" sz="2400" dirty="0" err="1" smtClean="0"/>
              <a:t>ju</a:t>
            </a:r>
            <a:r>
              <a:rPr lang="en-US" sz="2400" dirty="0" smtClean="0"/>
              <a:t>. </a:t>
            </a:r>
          </a:p>
          <a:p>
            <a:pPr>
              <a:buNone/>
            </a:pPr>
            <a:r>
              <a:rPr lang="en-US" sz="2400" dirty="0" err="1" smtClean="0">
                <a:solidFill>
                  <a:srgbClr val="0070C0"/>
                </a:solidFill>
              </a:rPr>
              <a:t>Vini</a:t>
            </a:r>
            <a:r>
              <a:rPr lang="en-US" sz="2400" dirty="0" smtClean="0">
                <a:solidFill>
                  <a:srgbClr val="0070C0"/>
                </a:solidFill>
              </a:rPr>
              <a:t> re se Table Tools </a:t>
            </a:r>
            <a:r>
              <a:rPr lang="en-US" sz="2400" dirty="0" err="1" smtClean="0">
                <a:solidFill>
                  <a:srgbClr val="0070C0"/>
                </a:solidFill>
              </a:rPr>
              <a:t>është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në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pjesën</a:t>
            </a:r>
            <a:r>
              <a:rPr lang="en-US" sz="2400" dirty="0" smtClean="0">
                <a:solidFill>
                  <a:srgbClr val="0070C0"/>
                </a:solidFill>
              </a:rPr>
              <a:t> e </a:t>
            </a:r>
            <a:r>
              <a:rPr lang="en-US" sz="2400" dirty="0" err="1" smtClean="0">
                <a:solidFill>
                  <a:srgbClr val="0070C0"/>
                </a:solidFill>
              </a:rPr>
              <a:t>sipërme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të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djathtë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të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shirit</a:t>
            </a:r>
            <a:r>
              <a:rPr lang="en-US" sz="2400" dirty="0" smtClean="0">
                <a:solidFill>
                  <a:srgbClr val="0070C0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/>
          </a:bodyPr>
          <a:lstStyle/>
          <a:p>
            <a:r>
              <a:rPr lang="en-US" b="1" dirty="0" err="1" smtClean="0">
                <a:solidFill>
                  <a:srgbClr val="0070C0"/>
                </a:solidFill>
              </a:rPr>
              <a:t>Krijimi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i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bazës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së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të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dhënave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të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zbraztë</a:t>
            </a:r>
            <a:endParaRPr lang="en-US" b="1" dirty="0">
              <a:solidFill>
                <a:srgbClr val="0070C0"/>
              </a:solidFill>
            </a:endParaRPr>
          </a:p>
        </p:txBody>
      </p:sp>
      <p:pic>
        <p:nvPicPr>
          <p:cNvPr id="40962" name="Picture 2" descr="Table Tools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2362200"/>
            <a:ext cx="8651631" cy="3124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b="1" dirty="0" err="1" smtClean="0">
                <a:solidFill>
                  <a:srgbClr val="0070C0"/>
                </a:solidFill>
              </a:rPr>
              <a:t>Çfarë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është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Fleta</a:t>
            </a:r>
            <a:r>
              <a:rPr lang="en-US" b="1" dirty="0" smtClean="0">
                <a:solidFill>
                  <a:srgbClr val="0070C0"/>
                </a:solidFill>
              </a:rPr>
              <a:t> e </a:t>
            </a:r>
            <a:r>
              <a:rPr lang="en-US" b="1" dirty="0" err="1" smtClean="0">
                <a:solidFill>
                  <a:srgbClr val="0070C0"/>
                </a:solidFill>
              </a:rPr>
              <a:t>të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dhënave</a:t>
            </a:r>
            <a:r>
              <a:rPr lang="en-US" b="1" dirty="0" smtClean="0">
                <a:solidFill>
                  <a:srgbClr val="0070C0"/>
                </a:solidFill>
              </a:rPr>
              <a:t> (Datasheet)?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905001"/>
            <a:ext cx="8458200" cy="35052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Në</a:t>
            </a:r>
            <a:r>
              <a:rPr lang="en-US" dirty="0" smtClean="0"/>
              <a:t> Access,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dhënat</a:t>
            </a:r>
            <a:r>
              <a:rPr lang="en-US" dirty="0" smtClean="0"/>
              <a:t> </a:t>
            </a:r>
            <a:r>
              <a:rPr lang="en-US" dirty="0" err="1" smtClean="0"/>
              <a:t>ruhen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tabela</a:t>
            </a:r>
            <a:r>
              <a:rPr lang="en-US" dirty="0" smtClean="0"/>
              <a:t>. </a:t>
            </a:r>
            <a:r>
              <a:rPr lang="en-US" dirty="0" err="1" smtClean="0"/>
              <a:t>Një</a:t>
            </a:r>
            <a:r>
              <a:rPr lang="en-US" dirty="0" smtClean="0"/>
              <a:t> Datasheet </a:t>
            </a:r>
            <a:r>
              <a:rPr lang="en-US" dirty="0" err="1" smtClean="0"/>
              <a:t>paraqet</a:t>
            </a:r>
            <a:r>
              <a:rPr lang="en-US" dirty="0" smtClean="0"/>
              <a:t> </a:t>
            </a:r>
            <a:r>
              <a:rPr lang="en-US" dirty="0" err="1" smtClean="0"/>
              <a:t>informacionin</a:t>
            </a:r>
            <a:r>
              <a:rPr lang="en-US" dirty="0" smtClean="0"/>
              <a:t> e </a:t>
            </a:r>
            <a:r>
              <a:rPr lang="en-US" dirty="0" err="1" smtClean="0"/>
              <a:t>ruajtur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një</a:t>
            </a:r>
            <a:r>
              <a:rPr lang="en-US" dirty="0" smtClean="0"/>
              <a:t> </a:t>
            </a:r>
            <a:r>
              <a:rPr lang="en-US" dirty="0" err="1" smtClean="0"/>
              <a:t>tabelë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kolona</a:t>
            </a:r>
            <a:r>
              <a:rPr lang="en-US" dirty="0" smtClean="0"/>
              <a:t> </a:t>
            </a:r>
            <a:r>
              <a:rPr lang="en-US" dirty="0" err="1" smtClean="0"/>
              <a:t>dhe</a:t>
            </a:r>
            <a:r>
              <a:rPr lang="en-US" dirty="0" smtClean="0"/>
              <a:t> </a:t>
            </a:r>
            <a:r>
              <a:rPr lang="en-US" dirty="0" err="1" smtClean="0"/>
              <a:t>rreshta</a:t>
            </a:r>
            <a:r>
              <a:rPr lang="en-US" dirty="0" smtClean="0"/>
              <a:t>. </a:t>
            </a:r>
            <a:r>
              <a:rPr lang="en-US" dirty="0" err="1" smtClean="0"/>
              <a:t>Kolonat</a:t>
            </a:r>
            <a:r>
              <a:rPr lang="en-US" dirty="0" smtClean="0"/>
              <a:t>  </a:t>
            </a:r>
            <a:r>
              <a:rPr lang="en-US" dirty="0" err="1" smtClean="0"/>
              <a:t>quhen</a:t>
            </a:r>
            <a:r>
              <a:rPr lang="en-US" dirty="0" smtClean="0"/>
              <a:t> </a:t>
            </a:r>
            <a:r>
              <a:rPr lang="en-US" dirty="0" err="1" smtClean="0"/>
              <a:t>fushat</a:t>
            </a:r>
            <a:r>
              <a:rPr lang="en-US" dirty="0" smtClean="0"/>
              <a:t> </a:t>
            </a:r>
            <a:r>
              <a:rPr lang="en-US" dirty="0" err="1" smtClean="0"/>
              <a:t>ndërsa</a:t>
            </a:r>
            <a:r>
              <a:rPr lang="en-US" dirty="0" smtClean="0"/>
              <a:t> </a:t>
            </a:r>
            <a:r>
              <a:rPr lang="en-US" dirty="0" err="1" smtClean="0"/>
              <a:t>rreshtat</a:t>
            </a:r>
            <a:r>
              <a:rPr lang="en-US" dirty="0" smtClean="0"/>
              <a:t> </a:t>
            </a:r>
            <a:r>
              <a:rPr lang="en-US" dirty="0" err="1" smtClean="0"/>
              <a:t>quhen</a:t>
            </a:r>
            <a:r>
              <a:rPr lang="en-US" dirty="0" smtClean="0"/>
              <a:t> </a:t>
            </a:r>
            <a:r>
              <a:rPr lang="en-US" dirty="0" err="1" smtClean="0"/>
              <a:t>radhët</a:t>
            </a:r>
            <a:r>
              <a:rPr lang="en-US" dirty="0" smtClean="0"/>
              <a:t> (records). </a:t>
            </a:r>
            <a:r>
              <a:rPr lang="en-US" dirty="0" err="1" smtClean="0"/>
              <a:t>Ju</a:t>
            </a:r>
            <a:r>
              <a:rPr lang="en-US" dirty="0" smtClean="0"/>
              <a:t> </a:t>
            </a:r>
            <a:r>
              <a:rPr lang="en-US" dirty="0" err="1" smtClean="0"/>
              <a:t>mund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përdorni</a:t>
            </a:r>
            <a:r>
              <a:rPr lang="en-US" dirty="0" smtClean="0"/>
              <a:t> </a:t>
            </a:r>
            <a:r>
              <a:rPr lang="en-US" dirty="0" err="1" smtClean="0"/>
              <a:t>një</a:t>
            </a:r>
            <a:r>
              <a:rPr lang="en-US" dirty="0" smtClean="0"/>
              <a:t> datasheet </a:t>
            </a:r>
            <a:r>
              <a:rPr lang="en-US" dirty="0" err="1" smtClean="0"/>
              <a:t>për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krijuar</a:t>
            </a:r>
            <a:r>
              <a:rPr lang="en-US" dirty="0" smtClean="0"/>
              <a:t> </a:t>
            </a:r>
            <a:r>
              <a:rPr lang="en-US" dirty="0" err="1" smtClean="0"/>
              <a:t>një</a:t>
            </a:r>
            <a:r>
              <a:rPr lang="en-US" dirty="0" smtClean="0"/>
              <a:t> </a:t>
            </a:r>
            <a:r>
              <a:rPr lang="en-US" dirty="0" err="1" smtClean="0"/>
              <a:t>tabelë</a:t>
            </a:r>
            <a:r>
              <a:rPr lang="en-US" dirty="0" smtClean="0"/>
              <a:t>,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futni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dhënat</a:t>
            </a:r>
            <a:r>
              <a:rPr lang="en-US" dirty="0" smtClean="0"/>
              <a:t>,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rifitoni</a:t>
            </a:r>
            <a:r>
              <a:rPr lang="en-US" dirty="0" smtClean="0"/>
              <a:t> (</a:t>
            </a:r>
            <a:r>
              <a:rPr lang="en-US" dirty="0" err="1" smtClean="0"/>
              <a:t>lexoni</a:t>
            </a:r>
            <a:r>
              <a:rPr lang="en-US" dirty="0" smtClean="0"/>
              <a:t>, </a:t>
            </a:r>
            <a:r>
              <a:rPr lang="en-US" dirty="0" err="1" smtClean="0"/>
              <a:t>ndryshoni</a:t>
            </a:r>
            <a:r>
              <a:rPr lang="en-US" dirty="0" smtClean="0"/>
              <a:t>)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dhënat</a:t>
            </a:r>
            <a:r>
              <a:rPr lang="en-US" dirty="0" smtClean="0"/>
              <a:t>, </a:t>
            </a:r>
            <a:r>
              <a:rPr lang="en-US" dirty="0" err="1" smtClean="0"/>
              <a:t>dhe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kryeni</a:t>
            </a:r>
            <a:r>
              <a:rPr lang="en-US" dirty="0" smtClean="0"/>
              <a:t> </a:t>
            </a:r>
            <a:r>
              <a:rPr lang="en-US" dirty="0" err="1" smtClean="0"/>
              <a:t>detyra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tjera</a:t>
            </a:r>
            <a:r>
              <a:rPr lang="en-US" dirty="0" smtClean="0"/>
              <a:t> me to.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"/>
          <p:cNvSpPr txBox="1">
            <a:spLocks noGrp="1"/>
          </p:cNvSpPr>
          <p:nvPr/>
        </p:nvSpPr>
        <p:spPr bwMode="auto">
          <a:xfrm>
            <a:off x="457200" y="3013868"/>
            <a:ext cx="8229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Tx/>
              <a:buNone/>
              <a:defRPr/>
            </a:pPr>
            <a:r>
              <a:rPr lang="en-US" sz="4800" b="1" dirty="0" err="1">
                <a:latin typeface="+mj-lt"/>
              </a:rPr>
              <a:t>Ju</a:t>
            </a:r>
            <a:r>
              <a:rPr lang="en-US" sz="4800" b="1" dirty="0">
                <a:latin typeface="+mj-lt"/>
              </a:rPr>
              <a:t> </a:t>
            </a:r>
            <a:r>
              <a:rPr lang="en-US" sz="4800" b="1" dirty="0" err="1">
                <a:latin typeface="+mj-lt"/>
              </a:rPr>
              <a:t>falemnderit</a:t>
            </a:r>
            <a:r>
              <a:rPr lang="en-US" sz="4800" b="1" dirty="0">
                <a:latin typeface="+mj-lt"/>
              </a:rPr>
              <a:t>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533400" y="457200"/>
            <a:ext cx="83058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Clr>
                <a:srgbClr val="FF0000"/>
              </a:buClr>
              <a:buSzPct val="150000"/>
              <a:buFont typeface="Wingdings" pitchFamily="2" charset="2"/>
              <a:buChar char="§"/>
            </a:pPr>
            <a:r>
              <a:rPr lang="en-US" sz="3000" b="1" u="sng" dirty="0" err="1"/>
              <a:t>Baza</a:t>
            </a:r>
            <a:r>
              <a:rPr lang="en-US" sz="3000" b="1" u="sng" dirty="0"/>
              <a:t> e </a:t>
            </a:r>
            <a:r>
              <a:rPr lang="en-US" sz="3000" b="1" u="sng" dirty="0" err="1"/>
              <a:t>t</a:t>
            </a:r>
            <a:r>
              <a:rPr lang="en-US" sz="3000" b="1" u="sng" dirty="0" err="1">
                <a:cs typeface="Times New Roman" charset="0"/>
              </a:rPr>
              <a:t>ë</a:t>
            </a:r>
            <a:r>
              <a:rPr lang="en-US" sz="3000" b="1" u="sng" dirty="0"/>
              <a:t> </a:t>
            </a:r>
            <a:r>
              <a:rPr lang="en-US" sz="3000" b="1" u="sng" dirty="0" err="1"/>
              <a:t>dh</a:t>
            </a:r>
            <a:r>
              <a:rPr lang="en-US" sz="3000" b="1" u="sng" dirty="0" err="1">
                <a:cs typeface="Times New Roman" charset="0"/>
              </a:rPr>
              <a:t>ë</a:t>
            </a:r>
            <a:r>
              <a:rPr lang="en-US" sz="3000" b="1" u="sng" dirty="0" err="1"/>
              <a:t>nave</a:t>
            </a:r>
            <a:r>
              <a:rPr lang="en-US" sz="3000" dirty="0"/>
              <a:t> (</a:t>
            </a:r>
            <a:r>
              <a:rPr lang="en-US" sz="3000" dirty="0" err="1"/>
              <a:t>Datoteka</a:t>
            </a:r>
            <a:r>
              <a:rPr lang="en-US" sz="3000" dirty="0"/>
              <a:t> e </a:t>
            </a:r>
            <a:r>
              <a:rPr lang="en-US" sz="3000" dirty="0" err="1"/>
              <a:t>shenimeve</a:t>
            </a:r>
            <a:r>
              <a:rPr lang="en-US" sz="3000" dirty="0"/>
              <a:t>) </a:t>
            </a:r>
            <a:r>
              <a:rPr lang="en-US" sz="3000" dirty="0" err="1"/>
              <a:t>paraqet</a:t>
            </a:r>
            <a:r>
              <a:rPr lang="en-US" sz="3000" dirty="0"/>
              <a:t> </a:t>
            </a:r>
            <a:r>
              <a:rPr lang="en-US" sz="3000" dirty="0" err="1"/>
              <a:t>nj</a:t>
            </a:r>
            <a:r>
              <a:rPr lang="en-US" sz="3000" dirty="0" err="1">
                <a:cs typeface="Times New Roman" charset="0"/>
              </a:rPr>
              <a:t>ë</a:t>
            </a:r>
            <a:r>
              <a:rPr lang="en-US" sz="3000" dirty="0"/>
              <a:t> </a:t>
            </a:r>
            <a:r>
              <a:rPr lang="en-US" sz="3000" dirty="0" err="1"/>
              <a:t>grumbull</a:t>
            </a:r>
            <a:r>
              <a:rPr lang="en-US" sz="3000" dirty="0"/>
              <a:t> </a:t>
            </a:r>
            <a:r>
              <a:rPr lang="en-US" sz="3000" dirty="0" err="1"/>
              <a:t>t</a:t>
            </a:r>
            <a:r>
              <a:rPr lang="en-US" sz="3000" dirty="0" err="1">
                <a:cs typeface="Times New Roman" charset="0"/>
              </a:rPr>
              <a:t>ë</a:t>
            </a:r>
            <a:r>
              <a:rPr lang="en-US" sz="3000" dirty="0"/>
              <a:t> </a:t>
            </a:r>
            <a:r>
              <a:rPr lang="en-US" sz="3000" dirty="0" err="1"/>
              <a:t>organizuar</a:t>
            </a:r>
            <a:r>
              <a:rPr lang="en-US" sz="3000" dirty="0"/>
              <a:t> </a:t>
            </a:r>
            <a:r>
              <a:rPr lang="en-US" sz="3000" dirty="0" err="1"/>
              <a:t>t</a:t>
            </a:r>
            <a:r>
              <a:rPr lang="en-US" sz="3000" dirty="0" err="1">
                <a:cs typeface="Times New Roman" charset="0"/>
              </a:rPr>
              <a:t>ë</a:t>
            </a:r>
            <a:r>
              <a:rPr lang="en-US" sz="3000" dirty="0"/>
              <a:t> </a:t>
            </a:r>
            <a:r>
              <a:rPr lang="en-US" sz="3000" dirty="0" err="1"/>
              <a:t>shenimeve</a:t>
            </a:r>
            <a:r>
              <a:rPr lang="en-US" sz="3000" dirty="0"/>
              <a:t> </a:t>
            </a:r>
            <a:r>
              <a:rPr lang="en-US" sz="3000" dirty="0" err="1"/>
              <a:t>t</a:t>
            </a:r>
            <a:r>
              <a:rPr lang="en-US" sz="3000" dirty="0" err="1">
                <a:cs typeface="Times New Roman" charset="0"/>
              </a:rPr>
              <a:t>ë</a:t>
            </a:r>
            <a:r>
              <a:rPr lang="en-US" sz="3000" dirty="0"/>
              <a:t> </a:t>
            </a:r>
            <a:r>
              <a:rPr lang="en-US" sz="3000" dirty="0" err="1"/>
              <a:t>cilat</a:t>
            </a:r>
            <a:r>
              <a:rPr lang="en-US" sz="3000" dirty="0"/>
              <a:t> </a:t>
            </a:r>
            <a:r>
              <a:rPr lang="en-US" sz="3000" dirty="0" err="1"/>
              <a:t>mund</a:t>
            </a:r>
            <a:r>
              <a:rPr lang="en-US" sz="3000" dirty="0"/>
              <a:t> </a:t>
            </a:r>
            <a:r>
              <a:rPr lang="en-US" sz="3000" dirty="0" err="1"/>
              <a:t>t</a:t>
            </a:r>
            <a:r>
              <a:rPr lang="en-US" sz="3000" dirty="0" err="1">
                <a:cs typeface="Times New Roman" charset="0"/>
              </a:rPr>
              <a:t>ë</a:t>
            </a:r>
            <a:r>
              <a:rPr lang="en-US" sz="3000" dirty="0"/>
              <a:t> </a:t>
            </a:r>
            <a:r>
              <a:rPr lang="en-US" sz="3000" dirty="0" err="1"/>
              <a:t>jen</a:t>
            </a:r>
            <a:r>
              <a:rPr lang="en-US" sz="3000" dirty="0" err="1">
                <a:cs typeface="Times New Roman" charset="0"/>
              </a:rPr>
              <a:t>ë</a:t>
            </a:r>
            <a:r>
              <a:rPr lang="en-US" sz="3000" dirty="0"/>
              <a:t> </a:t>
            </a:r>
            <a:r>
              <a:rPr lang="en-US" sz="3000" dirty="0" err="1"/>
              <a:t>n</a:t>
            </a:r>
            <a:r>
              <a:rPr lang="en-US" sz="3000" dirty="0" err="1">
                <a:cs typeface="Times New Roman" charset="0"/>
              </a:rPr>
              <a:t>ë</a:t>
            </a:r>
            <a:r>
              <a:rPr lang="en-US" sz="3000" dirty="0"/>
              <a:t> </a:t>
            </a:r>
            <a:r>
              <a:rPr lang="en-US" sz="3000" dirty="0" err="1"/>
              <a:t>form</a:t>
            </a:r>
            <a:r>
              <a:rPr lang="en-US" sz="3000" dirty="0" err="1">
                <a:cs typeface="Times New Roman" charset="0"/>
              </a:rPr>
              <a:t>ë</a:t>
            </a:r>
            <a:r>
              <a:rPr lang="en-US" sz="3000" dirty="0"/>
              <a:t> </a:t>
            </a:r>
            <a:r>
              <a:rPr lang="en-US" sz="3000" dirty="0" err="1"/>
              <a:t>t</a:t>
            </a:r>
            <a:r>
              <a:rPr lang="en-US" sz="3000" dirty="0" err="1">
                <a:cs typeface="Times New Roman" charset="0"/>
              </a:rPr>
              <a:t>ë</a:t>
            </a:r>
            <a:r>
              <a:rPr lang="en-US" sz="3000" dirty="0"/>
              <a:t> </a:t>
            </a:r>
            <a:r>
              <a:rPr lang="en-US" sz="3000" b="1" dirty="0" err="1"/>
              <a:t>tabelave</a:t>
            </a:r>
            <a:r>
              <a:rPr lang="en-US" sz="3000" dirty="0"/>
              <a:t>, </a:t>
            </a:r>
            <a:r>
              <a:rPr lang="en-US" sz="3000" b="1" dirty="0" err="1"/>
              <a:t>formave</a:t>
            </a:r>
            <a:r>
              <a:rPr lang="en-US" sz="3000" dirty="0"/>
              <a:t> (</a:t>
            </a:r>
            <a:r>
              <a:rPr lang="en-US" sz="3000" dirty="0" err="1"/>
              <a:t>kartotekave</a:t>
            </a:r>
            <a:r>
              <a:rPr lang="en-US" sz="3000" dirty="0"/>
              <a:t>),</a:t>
            </a:r>
            <a:r>
              <a:rPr lang="en-US" sz="3000" b="1" dirty="0"/>
              <a:t> </a:t>
            </a:r>
            <a:r>
              <a:rPr lang="en-US" sz="3000" b="1" dirty="0" err="1"/>
              <a:t>raporteve</a:t>
            </a:r>
            <a:r>
              <a:rPr lang="en-US" sz="3000" dirty="0"/>
              <a:t> </a:t>
            </a:r>
            <a:r>
              <a:rPr lang="en-US" sz="3000" dirty="0" err="1"/>
              <a:t>dhe</a:t>
            </a:r>
            <a:r>
              <a:rPr lang="en-US" sz="3000" dirty="0"/>
              <a:t> </a:t>
            </a:r>
            <a:r>
              <a:rPr lang="en-US" sz="3000" b="1" dirty="0" err="1" smtClean="0"/>
              <a:t>pyet</a:t>
            </a:r>
            <a:r>
              <a:rPr lang="en-US" sz="3000" b="1" dirty="0" err="1" smtClean="0">
                <a:cs typeface="Times New Roman" charset="0"/>
              </a:rPr>
              <a:t>ë</a:t>
            </a:r>
            <a:r>
              <a:rPr lang="en-US" sz="3000" b="1" dirty="0" err="1" smtClean="0"/>
              <a:t>sor</a:t>
            </a:r>
            <a:r>
              <a:rPr lang="en-US" sz="3000" b="1" dirty="0" err="1" smtClean="0">
                <a:cs typeface="Times New Roman" charset="0"/>
              </a:rPr>
              <a:t>ë</a:t>
            </a:r>
            <a:r>
              <a:rPr lang="en-US" sz="3000" b="1" dirty="0" err="1" smtClean="0"/>
              <a:t>ve</a:t>
            </a:r>
            <a:r>
              <a:rPr lang="en-US" sz="3000" dirty="0"/>
              <a:t>.</a:t>
            </a:r>
            <a:endParaRPr lang="en-US" sz="3000" b="1" dirty="0"/>
          </a:p>
        </p:txBody>
      </p:sp>
      <p:sp>
        <p:nvSpPr>
          <p:cNvPr id="5" name="Rectangle 4"/>
          <p:cNvSpPr/>
          <p:nvPr/>
        </p:nvSpPr>
        <p:spPr>
          <a:xfrm>
            <a:off x="533400" y="2590800"/>
            <a:ext cx="82296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FF0000"/>
              </a:buClr>
              <a:buFont typeface="Wingdings" pitchFamily="2" charset="2"/>
              <a:buChar char="ü"/>
            </a:pPr>
            <a:r>
              <a:rPr lang="en-US" sz="3000" dirty="0" smtClean="0"/>
              <a:t> </a:t>
            </a:r>
            <a:r>
              <a:rPr lang="en-US" sz="3000" b="1" u="sng" dirty="0" err="1" smtClean="0"/>
              <a:t>Tabelat</a:t>
            </a:r>
            <a:r>
              <a:rPr lang="en-US" sz="3000" b="1" u="sng" dirty="0" smtClean="0"/>
              <a:t> (Tables)</a:t>
            </a:r>
            <a:r>
              <a:rPr lang="en-US" sz="3000" b="1" dirty="0" smtClean="0"/>
              <a:t> - </a:t>
            </a:r>
            <a:r>
              <a:rPr lang="en-US" sz="3000" dirty="0" err="1" smtClean="0"/>
              <a:t>paraqet</a:t>
            </a:r>
            <a:r>
              <a:rPr lang="en-US" sz="3000" dirty="0" smtClean="0"/>
              <a:t> </a:t>
            </a:r>
            <a:r>
              <a:rPr lang="en-US" sz="3000" dirty="0" err="1" smtClean="0"/>
              <a:t>nj</a:t>
            </a:r>
            <a:r>
              <a:rPr lang="en-US" sz="3000" dirty="0" err="1" smtClean="0">
                <a:cs typeface="Times New Roman" charset="0"/>
              </a:rPr>
              <a:t>ë</a:t>
            </a:r>
            <a:r>
              <a:rPr lang="en-US" sz="3000" dirty="0" smtClean="0"/>
              <a:t> </a:t>
            </a:r>
            <a:r>
              <a:rPr lang="en-US" sz="3000" dirty="0" err="1" smtClean="0"/>
              <a:t>t</a:t>
            </a:r>
            <a:r>
              <a:rPr lang="en-US" sz="3000" dirty="0" err="1" smtClean="0">
                <a:cs typeface="Times New Roman" charset="0"/>
              </a:rPr>
              <a:t>ë</a:t>
            </a:r>
            <a:r>
              <a:rPr lang="en-US" sz="3000" dirty="0" err="1" smtClean="0"/>
              <a:t>r</a:t>
            </a:r>
            <a:r>
              <a:rPr lang="en-US" sz="3000" dirty="0" err="1" smtClean="0">
                <a:cs typeface="Times New Roman" charset="0"/>
              </a:rPr>
              <a:t>ë</a:t>
            </a:r>
            <a:r>
              <a:rPr lang="en-US" sz="3000" dirty="0" err="1" smtClean="0"/>
              <a:t>si</a:t>
            </a:r>
            <a:r>
              <a:rPr lang="en-US" sz="3000" dirty="0" smtClean="0"/>
              <a:t> </a:t>
            </a:r>
            <a:r>
              <a:rPr lang="en-US" sz="3000" dirty="0" err="1" smtClean="0"/>
              <a:t>t</a:t>
            </a:r>
            <a:r>
              <a:rPr lang="en-US" sz="3000" dirty="0" err="1" smtClean="0">
                <a:cs typeface="Times New Roman" charset="0"/>
              </a:rPr>
              <a:t>ë</a:t>
            </a:r>
            <a:r>
              <a:rPr lang="en-US" sz="3000" dirty="0" smtClean="0"/>
              <a:t> </a:t>
            </a:r>
            <a:r>
              <a:rPr lang="en-US" sz="3000" dirty="0" err="1" smtClean="0"/>
              <a:t>shenimeve</a:t>
            </a:r>
            <a:r>
              <a:rPr lang="en-US" sz="3000" dirty="0" smtClean="0"/>
              <a:t> </a:t>
            </a:r>
            <a:r>
              <a:rPr lang="en-US" sz="3000" dirty="0" err="1" smtClean="0"/>
              <a:t>t</a:t>
            </a:r>
            <a:r>
              <a:rPr lang="en-US" sz="3000" dirty="0" err="1" smtClean="0">
                <a:cs typeface="Times New Roman" charset="0"/>
              </a:rPr>
              <a:t>ë</a:t>
            </a:r>
            <a:r>
              <a:rPr lang="en-US" sz="3000" dirty="0" smtClean="0"/>
              <a:t> </a:t>
            </a:r>
            <a:r>
              <a:rPr lang="en-US" sz="3000" dirty="0" err="1" smtClean="0"/>
              <a:t>organizuara</a:t>
            </a:r>
            <a:r>
              <a:rPr lang="en-US" sz="3000" dirty="0" smtClean="0"/>
              <a:t>. </a:t>
            </a:r>
            <a:r>
              <a:rPr lang="en-US" sz="3000" dirty="0" err="1" smtClean="0"/>
              <a:t>Datoteka</a:t>
            </a:r>
            <a:r>
              <a:rPr lang="en-US" sz="3000" dirty="0" smtClean="0"/>
              <a:t> e </a:t>
            </a:r>
            <a:r>
              <a:rPr lang="en-US" sz="3000" dirty="0" err="1" smtClean="0"/>
              <a:t>shenimeve</a:t>
            </a:r>
            <a:r>
              <a:rPr lang="en-US" sz="3000" dirty="0" smtClean="0"/>
              <a:t> </a:t>
            </a:r>
            <a:r>
              <a:rPr lang="en-US" sz="3000" dirty="0" err="1" smtClean="0"/>
              <a:t>mund</a:t>
            </a:r>
            <a:r>
              <a:rPr lang="en-US" sz="3000" dirty="0" smtClean="0"/>
              <a:t> </a:t>
            </a:r>
            <a:r>
              <a:rPr lang="en-US" sz="3000" dirty="0" err="1" smtClean="0"/>
              <a:t>t</a:t>
            </a:r>
            <a:r>
              <a:rPr lang="en-US" sz="3000" dirty="0" err="1" smtClean="0">
                <a:cs typeface="Times New Roman" charset="0"/>
              </a:rPr>
              <a:t>ë</a:t>
            </a:r>
            <a:r>
              <a:rPr lang="en-US" sz="3000" dirty="0" smtClean="0"/>
              <a:t> </a:t>
            </a:r>
            <a:r>
              <a:rPr lang="en-US" sz="3000" dirty="0" err="1" smtClean="0"/>
              <a:t>ket</a:t>
            </a:r>
            <a:r>
              <a:rPr lang="en-US" sz="3000" dirty="0" err="1" smtClean="0">
                <a:cs typeface="Times New Roman" charset="0"/>
              </a:rPr>
              <a:t>ë</a:t>
            </a:r>
            <a:r>
              <a:rPr lang="en-US" sz="3000" dirty="0" smtClean="0"/>
              <a:t> </a:t>
            </a:r>
            <a:r>
              <a:rPr lang="en-US" sz="3000" dirty="0" err="1" smtClean="0"/>
              <a:t>nj</a:t>
            </a:r>
            <a:r>
              <a:rPr lang="en-US" sz="3000" dirty="0" err="1" smtClean="0">
                <a:cs typeface="Times New Roman" charset="0"/>
              </a:rPr>
              <a:t>ë</a:t>
            </a:r>
            <a:r>
              <a:rPr lang="en-US" sz="3000" dirty="0" smtClean="0"/>
              <a:t> </a:t>
            </a:r>
            <a:r>
              <a:rPr lang="en-US" sz="3000" dirty="0" err="1" smtClean="0"/>
              <a:t>ose</a:t>
            </a:r>
            <a:r>
              <a:rPr lang="en-US" sz="3000" dirty="0" smtClean="0"/>
              <a:t> </a:t>
            </a:r>
            <a:r>
              <a:rPr lang="en-US" sz="3000" dirty="0" err="1" smtClean="0"/>
              <a:t>m</a:t>
            </a:r>
            <a:r>
              <a:rPr lang="en-US" sz="3000" dirty="0" err="1" smtClean="0">
                <a:cs typeface="Times New Roman" charset="0"/>
              </a:rPr>
              <a:t>ë</a:t>
            </a:r>
            <a:r>
              <a:rPr lang="en-US" sz="3000" dirty="0" smtClean="0"/>
              <a:t> </a:t>
            </a:r>
            <a:r>
              <a:rPr lang="en-US" sz="3000" dirty="0" err="1" smtClean="0"/>
              <a:t>shum</a:t>
            </a:r>
            <a:r>
              <a:rPr lang="en-US" sz="3000" dirty="0" err="1" smtClean="0">
                <a:cs typeface="Times New Roman" charset="0"/>
              </a:rPr>
              <a:t>ë</a:t>
            </a:r>
            <a:r>
              <a:rPr lang="en-US" sz="3000" dirty="0" smtClean="0"/>
              <a:t> </a:t>
            </a:r>
            <a:r>
              <a:rPr lang="en-US" sz="3000" dirty="0" err="1" smtClean="0"/>
              <a:t>tabela</a:t>
            </a:r>
            <a:r>
              <a:rPr lang="en-US" sz="3000" dirty="0" smtClean="0"/>
              <a:t>. </a:t>
            </a:r>
            <a:r>
              <a:rPr lang="en-US" sz="3000" dirty="0" err="1" smtClean="0"/>
              <a:t>P</a:t>
            </a:r>
            <a:r>
              <a:rPr lang="en-US" sz="3000" dirty="0" err="1" smtClean="0">
                <a:cs typeface="Times New Roman" charset="0"/>
              </a:rPr>
              <a:t>ë</a:t>
            </a:r>
            <a:r>
              <a:rPr lang="en-US" sz="3000" dirty="0" err="1" smtClean="0"/>
              <a:t>rb</a:t>
            </a:r>
            <a:r>
              <a:rPr lang="en-US" sz="3000" dirty="0" err="1" smtClean="0">
                <a:cs typeface="Times New Roman" charset="0"/>
              </a:rPr>
              <a:t>ë</a:t>
            </a:r>
            <a:r>
              <a:rPr lang="en-US" sz="3000" dirty="0" err="1" smtClean="0"/>
              <a:t>het</a:t>
            </a:r>
            <a:r>
              <a:rPr lang="en-US" sz="3000" dirty="0" smtClean="0"/>
              <a:t> </a:t>
            </a:r>
            <a:r>
              <a:rPr lang="en-US" sz="3000" dirty="0" err="1" smtClean="0"/>
              <a:t>prej</a:t>
            </a:r>
            <a:r>
              <a:rPr lang="en-US" sz="3000" dirty="0" smtClean="0"/>
              <a:t> </a:t>
            </a:r>
            <a:r>
              <a:rPr lang="en-US" sz="3000" dirty="0" err="1" smtClean="0"/>
              <a:t>rreshtave</a:t>
            </a:r>
            <a:r>
              <a:rPr lang="en-US" sz="3000" dirty="0" smtClean="0"/>
              <a:t> </a:t>
            </a:r>
            <a:r>
              <a:rPr lang="en-US" sz="3000" dirty="0" err="1" smtClean="0"/>
              <a:t>dhe</a:t>
            </a:r>
            <a:r>
              <a:rPr lang="en-US" sz="3000" dirty="0" smtClean="0"/>
              <a:t> </a:t>
            </a:r>
            <a:r>
              <a:rPr lang="en-US" sz="3000" dirty="0" err="1" smtClean="0"/>
              <a:t>shtyllave</a:t>
            </a:r>
            <a:r>
              <a:rPr lang="en-US" sz="3000" dirty="0" smtClean="0"/>
              <a:t> </a:t>
            </a:r>
            <a:r>
              <a:rPr lang="en-US" sz="3000" dirty="0" smtClean="0"/>
              <a:t>(</a:t>
            </a:r>
            <a:r>
              <a:rPr lang="en-US" sz="3000" dirty="0" err="1" smtClean="0"/>
              <a:t>kolonave</a:t>
            </a:r>
            <a:r>
              <a:rPr lang="en-US" sz="3000" dirty="0" smtClean="0"/>
              <a:t>).</a:t>
            </a:r>
            <a:endParaRPr lang="en-US" sz="3000" dirty="0"/>
          </a:p>
        </p:txBody>
      </p:sp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2" cstate="print"/>
          <a:srcRect t="17308" b="50000"/>
          <a:stretch>
            <a:fillRect/>
          </a:stretch>
        </p:blipFill>
        <p:spPr bwMode="auto">
          <a:xfrm>
            <a:off x="1447800" y="4572000"/>
            <a:ext cx="68580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0"/>
            <a:ext cx="83820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FF0000"/>
              </a:buClr>
              <a:buFont typeface="Wingdings" pitchFamily="2" charset="2"/>
              <a:buChar char="ü"/>
            </a:pPr>
            <a:r>
              <a:rPr lang="en-US" sz="3000" dirty="0" smtClean="0"/>
              <a:t> </a:t>
            </a:r>
            <a:r>
              <a:rPr lang="en-US" sz="3000" b="1" u="sng" dirty="0" smtClean="0"/>
              <a:t>Format (Forms)</a:t>
            </a:r>
            <a:r>
              <a:rPr lang="en-US" sz="3000" b="1" dirty="0" smtClean="0"/>
              <a:t> - </a:t>
            </a:r>
            <a:r>
              <a:rPr lang="en-US" sz="3000" dirty="0" err="1" smtClean="0"/>
              <a:t>paraqet</a:t>
            </a:r>
            <a:r>
              <a:rPr lang="en-US" sz="3000" dirty="0" smtClean="0"/>
              <a:t> </a:t>
            </a:r>
            <a:r>
              <a:rPr lang="en-US" sz="3000" dirty="0" err="1" smtClean="0"/>
              <a:t>nj</a:t>
            </a:r>
            <a:r>
              <a:rPr lang="en-US" sz="3000" dirty="0" err="1" smtClean="0">
                <a:cs typeface="Times New Roman" charset="0"/>
              </a:rPr>
              <a:t>ë</a:t>
            </a:r>
            <a:r>
              <a:rPr lang="en-US" sz="3000" dirty="0" smtClean="0"/>
              <a:t> </a:t>
            </a:r>
            <a:r>
              <a:rPr lang="en-US" sz="3000" dirty="0" err="1" smtClean="0"/>
              <a:t>m</a:t>
            </a:r>
            <a:r>
              <a:rPr lang="en-US" sz="3000" dirty="0" err="1" smtClean="0">
                <a:cs typeface="Times New Roman" charset="0"/>
              </a:rPr>
              <a:t>ë</a:t>
            </a:r>
            <a:r>
              <a:rPr lang="en-US" sz="3000" dirty="0" err="1" smtClean="0"/>
              <a:t>nyr</a:t>
            </a:r>
            <a:r>
              <a:rPr lang="en-US" sz="3000" dirty="0" err="1" smtClean="0">
                <a:cs typeface="Times New Roman" charset="0"/>
              </a:rPr>
              <a:t>ë</a:t>
            </a:r>
            <a:r>
              <a:rPr lang="en-US" sz="3000" dirty="0" smtClean="0"/>
              <a:t> </a:t>
            </a:r>
            <a:r>
              <a:rPr lang="en-US" sz="3000" dirty="0" err="1" smtClean="0"/>
              <a:t>t</a:t>
            </a:r>
            <a:r>
              <a:rPr lang="en-US" sz="3000" dirty="0" err="1" smtClean="0">
                <a:cs typeface="Times New Roman" charset="0"/>
              </a:rPr>
              <a:t>ë</a:t>
            </a:r>
            <a:r>
              <a:rPr lang="en-US" sz="3000" dirty="0" smtClean="0">
                <a:cs typeface="Times New Roman" charset="0"/>
              </a:rPr>
              <a:t> </a:t>
            </a:r>
            <a:r>
              <a:rPr lang="en-US" sz="3000" dirty="0" err="1" smtClean="0"/>
              <a:t>veçant</a:t>
            </a:r>
            <a:r>
              <a:rPr lang="en-US" sz="3000" dirty="0" err="1" smtClean="0">
                <a:cs typeface="Times New Roman" charset="0"/>
              </a:rPr>
              <a:t>ë</a:t>
            </a:r>
            <a:r>
              <a:rPr lang="en-US" sz="3000" dirty="0" smtClean="0"/>
              <a:t> </a:t>
            </a:r>
            <a:r>
              <a:rPr lang="en-US" sz="3000" dirty="0" err="1" smtClean="0"/>
              <a:t>t</a:t>
            </a:r>
            <a:r>
              <a:rPr lang="en-US" sz="3000" dirty="0" err="1" smtClean="0">
                <a:cs typeface="Times New Roman" charset="0"/>
              </a:rPr>
              <a:t>ë</a:t>
            </a:r>
            <a:r>
              <a:rPr lang="en-US" sz="3000" dirty="0" smtClean="0"/>
              <a:t> </a:t>
            </a:r>
            <a:r>
              <a:rPr lang="en-US" sz="3000" dirty="0" err="1" smtClean="0"/>
              <a:t>organizimit</a:t>
            </a:r>
            <a:r>
              <a:rPr lang="en-US" sz="3000" dirty="0" smtClean="0"/>
              <a:t> </a:t>
            </a:r>
            <a:r>
              <a:rPr lang="en-US" sz="3000" dirty="0" err="1" smtClean="0"/>
              <a:t>t</a:t>
            </a:r>
            <a:r>
              <a:rPr lang="en-US" sz="3000" dirty="0" err="1" smtClean="0">
                <a:cs typeface="Times New Roman" charset="0"/>
              </a:rPr>
              <a:t>ë</a:t>
            </a:r>
            <a:r>
              <a:rPr lang="en-US" sz="3000" dirty="0" smtClean="0"/>
              <a:t> </a:t>
            </a:r>
            <a:r>
              <a:rPr lang="en-US" sz="3000" dirty="0" err="1" smtClean="0"/>
              <a:t>shenimeve</a:t>
            </a:r>
            <a:r>
              <a:rPr lang="en-US" sz="3000" dirty="0" smtClean="0"/>
              <a:t>, </a:t>
            </a:r>
            <a:r>
              <a:rPr lang="en-US" sz="3000" dirty="0" err="1" smtClean="0"/>
              <a:t>n</a:t>
            </a:r>
            <a:r>
              <a:rPr lang="en-US" sz="3000" dirty="0" err="1" smtClean="0">
                <a:cs typeface="Times New Roman" charset="0"/>
              </a:rPr>
              <a:t>ë</a:t>
            </a:r>
            <a:r>
              <a:rPr lang="en-US" sz="3000" dirty="0" smtClean="0"/>
              <a:t> </a:t>
            </a:r>
            <a:r>
              <a:rPr lang="en-US" sz="3000" dirty="0" err="1" smtClean="0"/>
              <a:t>t</a:t>
            </a:r>
            <a:r>
              <a:rPr lang="en-US" sz="3000" dirty="0" err="1" smtClean="0">
                <a:cs typeface="Times New Roman" charset="0"/>
              </a:rPr>
              <a:t>ë</a:t>
            </a:r>
            <a:r>
              <a:rPr lang="en-US" sz="3000" dirty="0" smtClean="0"/>
              <a:t> </a:t>
            </a:r>
            <a:r>
              <a:rPr lang="en-US" sz="3000" dirty="0" err="1" smtClean="0"/>
              <a:t>cil</a:t>
            </a:r>
            <a:r>
              <a:rPr lang="en-US" sz="3000" dirty="0" err="1" smtClean="0">
                <a:cs typeface="Times New Roman" charset="0"/>
              </a:rPr>
              <a:t>ë</a:t>
            </a:r>
            <a:r>
              <a:rPr lang="en-US" sz="3000" dirty="0" err="1" smtClean="0"/>
              <a:t>n</a:t>
            </a:r>
            <a:r>
              <a:rPr lang="en-US" sz="3000" dirty="0" smtClean="0"/>
              <a:t> </a:t>
            </a:r>
            <a:r>
              <a:rPr lang="en-US" sz="3000" dirty="0" err="1" smtClean="0"/>
              <a:t>shihen</a:t>
            </a:r>
            <a:r>
              <a:rPr lang="en-US" sz="3000" dirty="0" smtClean="0"/>
              <a:t> </a:t>
            </a:r>
            <a:r>
              <a:rPr lang="en-US" sz="3000" dirty="0" err="1" smtClean="0"/>
              <a:t>vet</a:t>
            </a:r>
            <a:r>
              <a:rPr lang="en-US" sz="3000" dirty="0" err="1" smtClean="0">
                <a:cs typeface="Times New Roman" charset="0"/>
              </a:rPr>
              <a:t>ë</a:t>
            </a:r>
            <a:r>
              <a:rPr lang="en-US" sz="3000" dirty="0" err="1" smtClean="0"/>
              <a:t>m</a:t>
            </a:r>
            <a:r>
              <a:rPr lang="en-US" sz="3000" dirty="0" smtClean="0"/>
              <a:t> </a:t>
            </a:r>
            <a:r>
              <a:rPr lang="en-US" sz="3000" dirty="0" err="1" smtClean="0"/>
              <a:t>t</a:t>
            </a:r>
            <a:r>
              <a:rPr lang="en-US" sz="3000" dirty="0" err="1" smtClean="0">
                <a:cs typeface="Times New Roman" charset="0"/>
              </a:rPr>
              <a:t>ë</a:t>
            </a:r>
            <a:r>
              <a:rPr lang="en-US" sz="3000" dirty="0" smtClean="0"/>
              <a:t> </a:t>
            </a:r>
            <a:r>
              <a:rPr lang="en-US" sz="3000" dirty="0" err="1" smtClean="0"/>
              <a:t>dh</a:t>
            </a:r>
            <a:r>
              <a:rPr lang="en-US" sz="3000" dirty="0" err="1" smtClean="0">
                <a:cs typeface="Times New Roman" charset="0"/>
              </a:rPr>
              <a:t>ë</a:t>
            </a:r>
            <a:r>
              <a:rPr lang="en-US" sz="3000" dirty="0" err="1" smtClean="0"/>
              <a:t>nat</a:t>
            </a:r>
            <a:r>
              <a:rPr lang="en-US" sz="3000" dirty="0" smtClean="0"/>
              <a:t> e </a:t>
            </a:r>
            <a:r>
              <a:rPr lang="en-US" sz="3000" dirty="0" err="1" smtClean="0"/>
              <a:t>nj</a:t>
            </a:r>
            <a:r>
              <a:rPr lang="en-US" sz="3000" dirty="0" err="1" smtClean="0">
                <a:cs typeface="Times New Roman" charset="0"/>
              </a:rPr>
              <a:t>ë</a:t>
            </a:r>
            <a:r>
              <a:rPr lang="en-US" sz="3000" dirty="0" smtClean="0"/>
              <a:t> </a:t>
            </a:r>
            <a:r>
              <a:rPr lang="en-US" sz="3000" dirty="0" err="1" smtClean="0"/>
              <a:t>rreshti</a:t>
            </a:r>
            <a:r>
              <a:rPr lang="en-US" sz="3000" dirty="0" smtClean="0"/>
              <a:t> (record).  </a:t>
            </a:r>
            <a:endParaRPr lang="en-US" sz="3000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 l="21840" t="34723" r="17241" b="36111"/>
          <a:stretch>
            <a:fillRect/>
          </a:stretch>
        </p:blipFill>
        <p:spPr bwMode="auto">
          <a:xfrm>
            <a:off x="1752600" y="1447800"/>
            <a:ext cx="60960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0" y="3505200"/>
            <a:ext cx="91440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FF0000"/>
              </a:buClr>
              <a:buFont typeface="Wingdings" pitchFamily="2" charset="2"/>
              <a:buChar char="ü"/>
            </a:pPr>
            <a:r>
              <a:rPr lang="en-US" sz="3000" dirty="0" smtClean="0"/>
              <a:t> </a:t>
            </a:r>
            <a:r>
              <a:rPr lang="en-US" sz="3000" b="1" u="sng" dirty="0" err="1" smtClean="0"/>
              <a:t>Pyet</a:t>
            </a:r>
            <a:r>
              <a:rPr lang="en-US" sz="3000" b="1" u="sng" dirty="0" err="1" smtClean="0">
                <a:cs typeface="Times New Roman" charset="0"/>
              </a:rPr>
              <a:t>ë</a:t>
            </a:r>
            <a:r>
              <a:rPr lang="en-US" sz="3000" b="1" u="sng" dirty="0" err="1" smtClean="0"/>
              <a:t>sor</a:t>
            </a:r>
            <a:r>
              <a:rPr lang="en-US" sz="3000" b="1" u="sng" dirty="0" err="1" smtClean="0">
                <a:cs typeface="Times New Roman" charset="0"/>
              </a:rPr>
              <a:t>ët</a:t>
            </a:r>
            <a:r>
              <a:rPr lang="en-US" sz="3000" b="1" u="sng" dirty="0" smtClean="0"/>
              <a:t> (Queries)</a:t>
            </a:r>
            <a:r>
              <a:rPr lang="en-US" sz="3000" dirty="0" smtClean="0"/>
              <a:t>- </a:t>
            </a:r>
            <a:r>
              <a:rPr lang="en-US" sz="3000" dirty="0" err="1" smtClean="0"/>
              <a:t>Paraqet</a:t>
            </a:r>
            <a:r>
              <a:rPr lang="en-US" sz="3000" dirty="0" smtClean="0"/>
              <a:t> </a:t>
            </a:r>
            <a:r>
              <a:rPr lang="en-US" sz="3000" dirty="0" err="1" smtClean="0"/>
              <a:t>mund</a:t>
            </a:r>
            <a:r>
              <a:rPr lang="en-US" sz="3000" dirty="0" err="1" smtClean="0">
                <a:cs typeface="Times New Roman" charset="0"/>
              </a:rPr>
              <a:t>ë</a:t>
            </a:r>
            <a:r>
              <a:rPr lang="en-US" sz="3000" dirty="0" err="1" smtClean="0"/>
              <a:t>sin</a:t>
            </a:r>
            <a:r>
              <a:rPr lang="en-US" sz="3000" dirty="0" err="1" smtClean="0">
                <a:cs typeface="Times New Roman" charset="0"/>
              </a:rPr>
              <a:t>ë</a:t>
            </a:r>
            <a:r>
              <a:rPr lang="en-US" sz="3000" dirty="0" smtClean="0"/>
              <a:t> </a:t>
            </a:r>
            <a:r>
              <a:rPr lang="en-US" sz="3000" dirty="0" err="1" smtClean="0"/>
              <a:t>q</a:t>
            </a:r>
            <a:r>
              <a:rPr lang="en-US" sz="3000" dirty="0" err="1" smtClean="0">
                <a:cs typeface="Times New Roman" charset="0"/>
              </a:rPr>
              <a:t>ë</a:t>
            </a:r>
            <a:r>
              <a:rPr lang="en-US" sz="3000" dirty="0" smtClean="0"/>
              <a:t> </a:t>
            </a:r>
            <a:r>
              <a:rPr lang="en-US" sz="3000" dirty="0" err="1" smtClean="0"/>
              <a:t>nga</a:t>
            </a:r>
            <a:r>
              <a:rPr lang="en-US" sz="3000" dirty="0" smtClean="0"/>
              <a:t> </a:t>
            </a:r>
            <a:r>
              <a:rPr lang="en-US" sz="3000" dirty="0" err="1" smtClean="0"/>
              <a:t>datoteka</a:t>
            </a:r>
            <a:r>
              <a:rPr lang="en-US" sz="3000" dirty="0" smtClean="0"/>
              <a:t> e </a:t>
            </a:r>
            <a:r>
              <a:rPr lang="en-US" sz="3000" dirty="0" err="1" smtClean="0"/>
              <a:t>shenimeve</a:t>
            </a:r>
            <a:r>
              <a:rPr lang="en-US" sz="3000" dirty="0" smtClean="0"/>
              <a:t> </a:t>
            </a:r>
            <a:r>
              <a:rPr lang="en-US" sz="3000" dirty="0" err="1" smtClean="0"/>
              <a:t>t</a:t>
            </a:r>
            <a:r>
              <a:rPr lang="en-US" sz="3000" dirty="0" err="1" smtClean="0">
                <a:cs typeface="Times New Roman" charset="0"/>
              </a:rPr>
              <a:t>ë</a:t>
            </a:r>
            <a:r>
              <a:rPr lang="en-US" sz="3000" dirty="0" smtClean="0"/>
              <a:t> </a:t>
            </a:r>
            <a:r>
              <a:rPr lang="en-US" sz="3000" dirty="0" err="1" smtClean="0"/>
              <a:t>nxjerren</a:t>
            </a:r>
            <a:r>
              <a:rPr lang="en-US" sz="3000" dirty="0" smtClean="0"/>
              <a:t> </a:t>
            </a:r>
            <a:r>
              <a:rPr lang="en-US" sz="3000" dirty="0" err="1" smtClean="0"/>
              <a:t>shenimet</a:t>
            </a:r>
            <a:r>
              <a:rPr lang="en-US" sz="3000" dirty="0" smtClean="0"/>
              <a:t> </a:t>
            </a:r>
            <a:r>
              <a:rPr lang="en-US" sz="3000" dirty="0" err="1" smtClean="0"/>
              <a:t>t</a:t>
            </a:r>
            <a:r>
              <a:rPr lang="en-US" sz="3000" dirty="0" err="1" smtClean="0">
                <a:cs typeface="Times New Roman" charset="0"/>
              </a:rPr>
              <a:t>ë</a:t>
            </a:r>
            <a:r>
              <a:rPr lang="en-US" sz="3000" dirty="0" smtClean="0"/>
              <a:t> </a:t>
            </a:r>
            <a:r>
              <a:rPr lang="en-US" sz="3000" dirty="0" err="1" smtClean="0"/>
              <a:t>cilat</a:t>
            </a:r>
            <a:r>
              <a:rPr lang="en-US" sz="3000" dirty="0" smtClean="0"/>
              <a:t> </a:t>
            </a:r>
            <a:r>
              <a:rPr lang="en-US" sz="3000" dirty="0" err="1" smtClean="0"/>
              <a:t>plot</a:t>
            </a:r>
            <a:r>
              <a:rPr lang="en-US" sz="3000" dirty="0" err="1" smtClean="0">
                <a:cs typeface="Times New Roman" charset="0"/>
              </a:rPr>
              <a:t>ë</a:t>
            </a:r>
            <a:r>
              <a:rPr lang="en-US" sz="3000" dirty="0" err="1" smtClean="0"/>
              <a:t>sojn</a:t>
            </a:r>
            <a:r>
              <a:rPr lang="en-US" sz="3000" dirty="0" err="1" smtClean="0">
                <a:cs typeface="Times New Roman" charset="0"/>
              </a:rPr>
              <a:t>ë</a:t>
            </a:r>
            <a:r>
              <a:rPr lang="en-US" sz="3000" dirty="0" smtClean="0"/>
              <a:t> </a:t>
            </a:r>
            <a:r>
              <a:rPr lang="en-US" sz="3000" dirty="0" err="1" smtClean="0"/>
              <a:t>kriterin</a:t>
            </a:r>
            <a:r>
              <a:rPr lang="en-US" sz="3000" dirty="0" smtClean="0"/>
              <a:t> </a:t>
            </a:r>
            <a:r>
              <a:rPr lang="en-US" sz="3000" dirty="0" err="1" smtClean="0"/>
              <a:t>ton</a:t>
            </a:r>
            <a:r>
              <a:rPr lang="en-US" sz="3000" dirty="0" err="1" smtClean="0">
                <a:cs typeface="Times New Roman" charset="0"/>
              </a:rPr>
              <a:t>ë</a:t>
            </a:r>
            <a:r>
              <a:rPr lang="en-US" sz="3000" dirty="0" smtClean="0"/>
              <a:t>.</a:t>
            </a:r>
            <a:endParaRPr lang="en-US" sz="3000" dirty="0"/>
          </a:p>
        </p:txBody>
      </p:sp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3" cstate="print"/>
          <a:srcRect l="10001" t="23334" r="20000" b="45000"/>
          <a:stretch>
            <a:fillRect/>
          </a:stretch>
        </p:blipFill>
        <p:spPr bwMode="auto">
          <a:xfrm>
            <a:off x="2895600" y="4876800"/>
            <a:ext cx="60198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152400"/>
            <a:ext cx="85344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000" dirty="0" smtClean="0"/>
              <a:t> </a:t>
            </a:r>
            <a:r>
              <a:rPr lang="en-US" sz="3000" b="1" u="sng" dirty="0" err="1" smtClean="0"/>
              <a:t>Raportet</a:t>
            </a:r>
            <a:r>
              <a:rPr lang="en-US" sz="3000" b="1" u="sng" dirty="0" smtClean="0"/>
              <a:t> (Reports) </a:t>
            </a:r>
            <a:r>
              <a:rPr lang="en-US" sz="3000" dirty="0" smtClean="0"/>
              <a:t>– </a:t>
            </a:r>
            <a:r>
              <a:rPr lang="en-US" sz="3000" dirty="0" err="1" smtClean="0"/>
              <a:t>mund</a:t>
            </a:r>
            <a:r>
              <a:rPr lang="en-US" sz="3000" dirty="0" err="1" smtClean="0">
                <a:cs typeface="Times New Roman" charset="0"/>
              </a:rPr>
              <a:t>ë</a:t>
            </a:r>
            <a:r>
              <a:rPr lang="en-US" sz="3000" dirty="0" err="1" smtClean="0"/>
              <a:t>son</a:t>
            </a:r>
            <a:r>
              <a:rPr lang="en-US" sz="3000" dirty="0" smtClean="0"/>
              <a:t> </a:t>
            </a:r>
            <a:r>
              <a:rPr lang="en-US" sz="3000" dirty="0" err="1" smtClean="0"/>
              <a:t>p</a:t>
            </a:r>
            <a:r>
              <a:rPr lang="en-US" sz="3000" dirty="0" err="1" smtClean="0">
                <a:cs typeface="Times New Roman" charset="0"/>
              </a:rPr>
              <a:t>ë</a:t>
            </a:r>
            <a:r>
              <a:rPr lang="en-US" sz="3000" dirty="0" err="1" smtClean="0"/>
              <a:t>rgatitjen</a:t>
            </a:r>
            <a:r>
              <a:rPr lang="en-US" sz="3000" dirty="0" smtClean="0"/>
              <a:t> e </a:t>
            </a:r>
            <a:r>
              <a:rPr lang="en-US" sz="3000" dirty="0" err="1" smtClean="0"/>
              <a:t>raporteve</a:t>
            </a:r>
            <a:r>
              <a:rPr lang="en-US" sz="3000" dirty="0" smtClean="0"/>
              <a:t> </a:t>
            </a:r>
            <a:r>
              <a:rPr lang="en-US" sz="3000" dirty="0" err="1" smtClean="0"/>
              <a:t>t</a:t>
            </a:r>
            <a:r>
              <a:rPr lang="en-US" sz="3000" dirty="0" err="1" smtClean="0">
                <a:cs typeface="Times New Roman" charset="0"/>
              </a:rPr>
              <a:t>ë</a:t>
            </a:r>
            <a:r>
              <a:rPr lang="en-US" sz="3000" dirty="0" smtClean="0"/>
              <a:t> </a:t>
            </a:r>
            <a:r>
              <a:rPr lang="en-US" sz="3000" dirty="0" err="1" smtClean="0"/>
              <a:t>ndryshme</a:t>
            </a:r>
            <a:r>
              <a:rPr lang="en-US" sz="3000" dirty="0" smtClean="0"/>
              <a:t> </a:t>
            </a:r>
            <a:r>
              <a:rPr lang="en-US" sz="3000" dirty="0" err="1" smtClean="0"/>
              <a:t>n</a:t>
            </a:r>
            <a:r>
              <a:rPr lang="en-US" sz="3000" dirty="0" err="1" smtClean="0">
                <a:cs typeface="Times New Roman" charset="0"/>
              </a:rPr>
              <a:t>ë</a:t>
            </a:r>
            <a:r>
              <a:rPr lang="en-US" sz="3000" dirty="0" smtClean="0"/>
              <a:t> </a:t>
            </a:r>
            <a:r>
              <a:rPr lang="en-US" sz="3000" dirty="0" err="1" smtClean="0"/>
              <a:t>baz</a:t>
            </a:r>
            <a:r>
              <a:rPr lang="en-US" sz="3000" dirty="0" err="1" smtClean="0">
                <a:cs typeface="Times New Roman" charset="0"/>
              </a:rPr>
              <a:t>ë</a:t>
            </a:r>
            <a:r>
              <a:rPr lang="en-US" sz="3000" dirty="0" smtClean="0"/>
              <a:t> </a:t>
            </a:r>
            <a:r>
              <a:rPr lang="en-US" sz="3000" dirty="0" err="1" smtClean="0"/>
              <a:t>t</a:t>
            </a:r>
            <a:r>
              <a:rPr lang="en-US" sz="3000" dirty="0" err="1" smtClean="0">
                <a:cs typeface="Times New Roman" charset="0"/>
              </a:rPr>
              <a:t>ë</a:t>
            </a:r>
            <a:r>
              <a:rPr lang="en-US" sz="3000" dirty="0" smtClean="0"/>
              <a:t> </a:t>
            </a:r>
            <a:r>
              <a:rPr lang="en-US" sz="3000" dirty="0" err="1" smtClean="0"/>
              <a:t>shenimeve</a:t>
            </a:r>
            <a:r>
              <a:rPr lang="en-US" sz="3000" dirty="0" smtClean="0"/>
              <a:t> </a:t>
            </a:r>
            <a:r>
              <a:rPr lang="en-US" sz="3000" dirty="0" err="1" smtClean="0"/>
              <a:t>nga</a:t>
            </a:r>
            <a:r>
              <a:rPr lang="en-US" sz="3000" dirty="0" smtClean="0"/>
              <a:t> </a:t>
            </a:r>
            <a:r>
              <a:rPr lang="en-US" sz="3000" dirty="0" err="1" smtClean="0"/>
              <a:t>datoteka</a:t>
            </a:r>
            <a:r>
              <a:rPr lang="en-US" sz="3000" dirty="0" smtClean="0"/>
              <a:t> </a:t>
            </a:r>
            <a:r>
              <a:rPr lang="en-US" sz="3000" dirty="0" err="1" smtClean="0"/>
              <a:t>p</a:t>
            </a:r>
            <a:r>
              <a:rPr lang="en-US" sz="3000" dirty="0" err="1" smtClean="0">
                <a:cs typeface="Times New Roman" charset="0"/>
              </a:rPr>
              <a:t>ë</a:t>
            </a:r>
            <a:r>
              <a:rPr lang="en-US" sz="3000" dirty="0" err="1" smtClean="0"/>
              <a:t>rkat</a:t>
            </a:r>
            <a:r>
              <a:rPr lang="en-US" sz="3000" dirty="0" err="1" smtClean="0">
                <a:cs typeface="Times New Roman" charset="0"/>
              </a:rPr>
              <a:t>ë</a:t>
            </a:r>
            <a:r>
              <a:rPr lang="en-US" sz="3000" dirty="0" err="1" smtClean="0"/>
              <a:t>se</a:t>
            </a:r>
            <a:r>
              <a:rPr lang="en-US" sz="3000" dirty="0" smtClean="0"/>
              <a:t>.</a:t>
            </a:r>
            <a:endParaRPr lang="en-US" sz="3000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1676400"/>
            <a:ext cx="82296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b="1" dirty="0" err="1" smtClean="0">
                <a:solidFill>
                  <a:schemeClr val="hlink"/>
                </a:solidFill>
              </a:rPr>
              <a:t>Disa</a:t>
            </a:r>
            <a:r>
              <a:rPr lang="en-US" b="1" dirty="0" smtClean="0">
                <a:solidFill>
                  <a:schemeClr val="hlink"/>
                </a:solidFill>
              </a:rPr>
              <a:t> </a:t>
            </a:r>
            <a:r>
              <a:rPr lang="en-US" b="1" dirty="0" err="1" smtClean="0">
                <a:solidFill>
                  <a:schemeClr val="hlink"/>
                </a:solidFill>
              </a:rPr>
              <a:t>fusha</a:t>
            </a:r>
            <a:r>
              <a:rPr lang="en-US" b="1" dirty="0" smtClean="0">
                <a:solidFill>
                  <a:schemeClr val="hlink"/>
                </a:solidFill>
              </a:rPr>
              <a:t> </a:t>
            </a:r>
            <a:r>
              <a:rPr lang="en-US" b="1" dirty="0" err="1" smtClean="0">
                <a:solidFill>
                  <a:schemeClr val="hlink"/>
                </a:solidFill>
              </a:rPr>
              <a:t>të</a:t>
            </a:r>
            <a:r>
              <a:rPr lang="en-US" b="1" dirty="0" smtClean="0">
                <a:solidFill>
                  <a:schemeClr val="hlink"/>
                </a:solidFill>
              </a:rPr>
              <a:t> </a:t>
            </a:r>
            <a:r>
              <a:rPr lang="en-US" b="1" dirty="0" err="1" smtClean="0">
                <a:solidFill>
                  <a:schemeClr val="hlink"/>
                </a:solidFill>
              </a:rPr>
              <a:t>aplikimit</a:t>
            </a:r>
            <a:r>
              <a:rPr lang="en-US" b="1" dirty="0" smtClean="0">
                <a:solidFill>
                  <a:schemeClr val="hlink"/>
                </a:solidFill>
              </a:rPr>
              <a:t> </a:t>
            </a:r>
            <a:r>
              <a:rPr lang="en-US" b="1" dirty="0" err="1" smtClean="0">
                <a:solidFill>
                  <a:schemeClr val="hlink"/>
                </a:solidFill>
              </a:rPr>
              <a:t>të</a:t>
            </a:r>
            <a:r>
              <a:rPr lang="en-US" sz="4800" b="1" dirty="0" smtClean="0">
                <a:solidFill>
                  <a:schemeClr val="hlink"/>
                </a:solidFill>
              </a:rPr>
              <a:t> </a:t>
            </a:r>
            <a:r>
              <a:rPr lang="en-US" sz="4800" b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Access-it</a:t>
            </a:r>
            <a:endParaRPr lang="en-US" sz="4800" b="1" u="sng" dirty="0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762000" y="1752600"/>
            <a:ext cx="670560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None/>
            </a:pPr>
            <a:endParaRPr lang="sq-AL" sz="3000"/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0" y="1066800"/>
            <a:ext cx="91440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Clr>
                <a:srgbClr val="FF3300"/>
              </a:buClr>
              <a:buFont typeface="Wingdings" pitchFamily="2" charset="2"/>
              <a:buChar char="ü"/>
            </a:pPr>
            <a:r>
              <a:rPr lang="en-US" sz="3000" dirty="0"/>
              <a:t> </a:t>
            </a:r>
            <a:r>
              <a:rPr lang="en-US" sz="3000" dirty="0" err="1"/>
              <a:t>Programi</a:t>
            </a:r>
            <a:r>
              <a:rPr lang="en-US" sz="3000" dirty="0"/>
              <a:t> </a:t>
            </a:r>
            <a:r>
              <a:rPr lang="en-US" sz="3000" dirty="0" err="1"/>
              <a:t>mund</a:t>
            </a:r>
            <a:r>
              <a:rPr lang="en-US" sz="3000" dirty="0"/>
              <a:t> </a:t>
            </a:r>
            <a:r>
              <a:rPr lang="en-US" sz="3000" dirty="0" err="1"/>
              <a:t>t’i</a:t>
            </a:r>
            <a:r>
              <a:rPr lang="en-US" sz="3000" dirty="0"/>
              <a:t> </a:t>
            </a:r>
            <a:r>
              <a:rPr lang="en-US" sz="3000" dirty="0" err="1" smtClean="0"/>
              <a:t>shërbejë</a:t>
            </a:r>
            <a:r>
              <a:rPr lang="en-US" sz="3000" dirty="0" smtClean="0"/>
              <a:t> </a:t>
            </a:r>
            <a:r>
              <a:rPr lang="en-US" sz="3000" dirty="0" err="1">
                <a:cs typeface="Times New Roman" charset="0"/>
              </a:rPr>
              <a:t>çdo</a:t>
            </a:r>
            <a:r>
              <a:rPr lang="en-US" sz="3000" dirty="0">
                <a:cs typeface="Times New Roman" charset="0"/>
              </a:rPr>
              <a:t> </a:t>
            </a:r>
            <a:r>
              <a:rPr lang="en-US" sz="3000" dirty="0" err="1">
                <a:cs typeface="Times New Roman" charset="0"/>
              </a:rPr>
              <a:t>pronari</a:t>
            </a:r>
            <a:r>
              <a:rPr lang="en-US" sz="3000" dirty="0">
                <a:cs typeface="Times New Roman" charset="0"/>
              </a:rPr>
              <a:t> </a:t>
            </a:r>
            <a:r>
              <a:rPr lang="en-US" sz="3000" dirty="0" err="1">
                <a:cs typeface="Times New Roman" charset="0"/>
              </a:rPr>
              <a:t>n</a:t>
            </a:r>
            <a:r>
              <a:rPr lang="en-US" sz="3000" dirty="0" err="1"/>
              <a:t>ë</a:t>
            </a:r>
            <a:r>
              <a:rPr lang="en-US" sz="3000" dirty="0">
                <a:cs typeface="Times New Roman" charset="0"/>
              </a:rPr>
              <a:t> </a:t>
            </a:r>
            <a:r>
              <a:rPr lang="en-US" sz="3000" dirty="0" err="1">
                <a:cs typeface="Times New Roman" charset="0"/>
              </a:rPr>
              <a:t>biznesin</a:t>
            </a:r>
            <a:r>
              <a:rPr lang="en-US" sz="3000" dirty="0">
                <a:cs typeface="Times New Roman" charset="0"/>
              </a:rPr>
              <a:t> e </a:t>
            </a:r>
            <a:r>
              <a:rPr lang="en-US" sz="3000" dirty="0" err="1">
                <a:cs typeface="Times New Roman" charset="0"/>
              </a:rPr>
              <a:t>tij</a:t>
            </a:r>
            <a:r>
              <a:rPr lang="en-US" sz="3000" dirty="0">
                <a:cs typeface="Times New Roman" charset="0"/>
              </a:rPr>
              <a:t>, duke </a:t>
            </a:r>
            <a:r>
              <a:rPr lang="en-US" sz="3000" dirty="0" err="1">
                <a:cs typeface="Times New Roman" charset="0"/>
              </a:rPr>
              <a:t>i</a:t>
            </a:r>
            <a:r>
              <a:rPr lang="en-US" sz="3000" dirty="0">
                <a:cs typeface="Times New Roman" charset="0"/>
              </a:rPr>
              <a:t> </a:t>
            </a:r>
            <a:r>
              <a:rPr lang="en-US" sz="3000" dirty="0" err="1">
                <a:cs typeface="Times New Roman" charset="0"/>
              </a:rPr>
              <a:t>dh</a:t>
            </a:r>
            <a:r>
              <a:rPr lang="en-US" sz="3000" dirty="0" err="1"/>
              <a:t>ë</a:t>
            </a:r>
            <a:r>
              <a:rPr lang="en-US" sz="3000" dirty="0" err="1">
                <a:cs typeface="Times New Roman" charset="0"/>
              </a:rPr>
              <a:t>n</a:t>
            </a:r>
            <a:r>
              <a:rPr lang="en-US" sz="3000" dirty="0" err="1"/>
              <a:t>ë</a:t>
            </a:r>
            <a:r>
              <a:rPr lang="en-US" sz="3000" dirty="0">
                <a:cs typeface="Times New Roman" charset="0"/>
              </a:rPr>
              <a:t> </a:t>
            </a:r>
            <a:r>
              <a:rPr lang="en-US" sz="3000" dirty="0" err="1">
                <a:cs typeface="Times New Roman" charset="0"/>
              </a:rPr>
              <a:t>informacione</a:t>
            </a:r>
            <a:r>
              <a:rPr lang="en-US" sz="3000" dirty="0">
                <a:cs typeface="Times New Roman" charset="0"/>
              </a:rPr>
              <a:t> </a:t>
            </a:r>
            <a:r>
              <a:rPr lang="en-US" sz="3000" dirty="0" err="1">
                <a:cs typeface="Times New Roman" charset="0"/>
              </a:rPr>
              <a:t>t</a:t>
            </a:r>
            <a:r>
              <a:rPr lang="en-US" sz="3000" dirty="0" err="1"/>
              <a:t>ë</a:t>
            </a:r>
            <a:r>
              <a:rPr lang="en-US" sz="3000" dirty="0">
                <a:cs typeface="Times New Roman" charset="0"/>
              </a:rPr>
              <a:t> </a:t>
            </a:r>
            <a:r>
              <a:rPr lang="en-US" sz="3000" dirty="0" err="1">
                <a:cs typeface="Times New Roman" charset="0"/>
              </a:rPr>
              <a:t>shpejta</a:t>
            </a:r>
            <a:r>
              <a:rPr lang="en-US" sz="3000" dirty="0">
                <a:cs typeface="Times New Roman" charset="0"/>
              </a:rPr>
              <a:t> e </a:t>
            </a:r>
            <a:r>
              <a:rPr lang="en-US" sz="3000" dirty="0" err="1">
                <a:cs typeface="Times New Roman" charset="0"/>
              </a:rPr>
              <a:t>t</a:t>
            </a:r>
            <a:r>
              <a:rPr lang="en-US" sz="3000" dirty="0" err="1"/>
              <a:t>ë</a:t>
            </a:r>
            <a:r>
              <a:rPr lang="en-US" sz="3000" dirty="0">
                <a:cs typeface="Times New Roman" charset="0"/>
              </a:rPr>
              <a:t> </a:t>
            </a:r>
            <a:r>
              <a:rPr lang="en-US" sz="3000" dirty="0" err="1">
                <a:cs typeface="Times New Roman" charset="0"/>
              </a:rPr>
              <a:t>sakta</a:t>
            </a:r>
            <a:r>
              <a:rPr lang="en-US" sz="3000" dirty="0">
                <a:cs typeface="Times New Roman" charset="0"/>
              </a:rPr>
              <a:t>, </a:t>
            </a:r>
            <a:r>
              <a:rPr lang="en-US" sz="3000" dirty="0" err="1">
                <a:cs typeface="Times New Roman" charset="0"/>
              </a:rPr>
              <a:t>mbi</a:t>
            </a:r>
            <a:r>
              <a:rPr lang="en-US" sz="3000" dirty="0">
                <a:cs typeface="Times New Roman" charset="0"/>
              </a:rPr>
              <a:t> </a:t>
            </a:r>
            <a:r>
              <a:rPr lang="en-US" sz="3000" dirty="0" err="1">
                <a:cs typeface="Times New Roman" charset="0"/>
              </a:rPr>
              <a:t>klient</a:t>
            </a:r>
            <a:r>
              <a:rPr lang="en-US" sz="3000" dirty="0" err="1"/>
              <a:t>ë</a:t>
            </a:r>
            <a:r>
              <a:rPr lang="en-US" sz="3000" dirty="0" err="1">
                <a:cs typeface="Times New Roman" charset="0"/>
              </a:rPr>
              <a:t>t</a:t>
            </a:r>
            <a:r>
              <a:rPr lang="en-US" sz="3000" dirty="0">
                <a:cs typeface="Times New Roman" charset="0"/>
              </a:rPr>
              <a:t>, </a:t>
            </a:r>
            <a:r>
              <a:rPr lang="en-US" sz="3000" dirty="0" err="1">
                <a:cs typeface="Times New Roman" charset="0"/>
              </a:rPr>
              <a:t>pagesat</a:t>
            </a:r>
            <a:r>
              <a:rPr lang="en-US" sz="3000" dirty="0">
                <a:cs typeface="Times New Roman" charset="0"/>
              </a:rPr>
              <a:t>, </a:t>
            </a:r>
            <a:r>
              <a:rPr lang="en-US" sz="3000" dirty="0" err="1">
                <a:cs typeface="Times New Roman" charset="0"/>
              </a:rPr>
              <a:t>gjendjen</a:t>
            </a:r>
            <a:r>
              <a:rPr lang="en-US" sz="3000" dirty="0">
                <a:cs typeface="Times New Roman" charset="0"/>
              </a:rPr>
              <a:t> </a:t>
            </a:r>
            <a:r>
              <a:rPr lang="en-US" sz="3000" dirty="0" err="1">
                <a:cs typeface="Times New Roman" charset="0"/>
              </a:rPr>
              <a:t>n</a:t>
            </a:r>
            <a:r>
              <a:rPr lang="en-US" sz="3000" dirty="0" err="1"/>
              <a:t>ë</a:t>
            </a:r>
            <a:r>
              <a:rPr lang="en-US" sz="3000" dirty="0">
                <a:cs typeface="Times New Roman" charset="0"/>
              </a:rPr>
              <a:t> depo </a:t>
            </a:r>
            <a:r>
              <a:rPr lang="en-US" sz="3000" dirty="0" err="1">
                <a:cs typeface="Times New Roman" charset="0"/>
              </a:rPr>
              <a:t>etj</a:t>
            </a:r>
            <a:r>
              <a:rPr lang="en-US" sz="3000" dirty="0">
                <a:cs typeface="Times New Roman" charset="0"/>
              </a:rPr>
              <a:t>.  </a:t>
            </a:r>
            <a:endParaRPr lang="en-US" sz="3000" dirty="0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0" y="2438400"/>
            <a:ext cx="91440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Clr>
                <a:srgbClr val="FF3300"/>
              </a:buClr>
              <a:buFont typeface="Wingdings" pitchFamily="2" charset="2"/>
              <a:buChar char="ü"/>
            </a:pPr>
            <a:r>
              <a:rPr lang="en-US" sz="3000" dirty="0" err="1"/>
              <a:t>Në</a:t>
            </a:r>
            <a:r>
              <a:rPr lang="en-US" sz="3000" dirty="0"/>
              <a:t> </a:t>
            </a:r>
            <a:r>
              <a:rPr lang="en-US" sz="3000" dirty="0" err="1"/>
              <a:t>zyrat</a:t>
            </a:r>
            <a:r>
              <a:rPr lang="en-US" sz="3000" dirty="0"/>
              <a:t> e </a:t>
            </a:r>
            <a:r>
              <a:rPr lang="en-US" sz="3000" dirty="0" err="1"/>
              <a:t>punës</a:t>
            </a:r>
            <a:r>
              <a:rPr lang="en-US" sz="3000" dirty="0"/>
              <a:t> </a:t>
            </a:r>
            <a:r>
              <a:rPr lang="en-US" sz="3000" dirty="0" err="1"/>
              <a:t>mund</a:t>
            </a:r>
            <a:r>
              <a:rPr lang="en-US" sz="3000" dirty="0"/>
              <a:t> </a:t>
            </a:r>
            <a:r>
              <a:rPr lang="en-US" sz="3000" dirty="0" err="1"/>
              <a:t>të</a:t>
            </a:r>
            <a:r>
              <a:rPr lang="en-US" sz="3000" dirty="0"/>
              <a:t> </a:t>
            </a:r>
            <a:r>
              <a:rPr lang="en-US" sz="3000" dirty="0" err="1"/>
              <a:t>lehtësohet</a:t>
            </a:r>
            <a:r>
              <a:rPr lang="en-US" sz="3000" dirty="0"/>
              <a:t> </a:t>
            </a:r>
            <a:r>
              <a:rPr lang="en-US" sz="3000" dirty="0" err="1"/>
              <a:t>puna</a:t>
            </a:r>
            <a:r>
              <a:rPr lang="en-US" sz="3000" dirty="0"/>
              <a:t> </a:t>
            </a:r>
            <a:r>
              <a:rPr lang="en-US" sz="3000" dirty="0" err="1"/>
              <a:t>në</a:t>
            </a:r>
            <a:r>
              <a:rPr lang="en-US" sz="3000" dirty="0"/>
              <a:t> </a:t>
            </a:r>
            <a:r>
              <a:rPr lang="en-US" sz="3000" dirty="0" err="1"/>
              <a:t>regjistrimin</a:t>
            </a:r>
            <a:r>
              <a:rPr lang="en-US" sz="3000" dirty="0"/>
              <a:t> e </a:t>
            </a:r>
            <a:r>
              <a:rPr lang="en-US" sz="3000" dirty="0" err="1"/>
              <a:t>punëtorëve</a:t>
            </a:r>
            <a:r>
              <a:rPr lang="en-US" sz="3000" dirty="0"/>
              <a:t> </a:t>
            </a:r>
            <a:r>
              <a:rPr lang="en-US" sz="3000" dirty="0" err="1"/>
              <a:t>sipas</a:t>
            </a:r>
            <a:r>
              <a:rPr lang="en-US" sz="3000" dirty="0"/>
              <a:t> </a:t>
            </a:r>
            <a:r>
              <a:rPr lang="en-US" sz="3000" dirty="0" err="1"/>
              <a:t>të</a:t>
            </a:r>
            <a:r>
              <a:rPr lang="en-US" sz="3000" dirty="0"/>
              <a:t> </a:t>
            </a:r>
            <a:r>
              <a:rPr lang="en-US" sz="3000" dirty="0" err="1"/>
              <a:t>dhënave</a:t>
            </a:r>
            <a:r>
              <a:rPr lang="en-US" sz="3000" dirty="0"/>
              <a:t> </a:t>
            </a:r>
            <a:r>
              <a:rPr lang="en-US" sz="3000" dirty="0" err="1"/>
              <a:t>të</a:t>
            </a:r>
            <a:r>
              <a:rPr lang="en-US" sz="3000" dirty="0"/>
              <a:t> </a:t>
            </a:r>
            <a:r>
              <a:rPr lang="en-US" sz="3000" dirty="0" err="1"/>
              <a:t>tyre</a:t>
            </a:r>
            <a:r>
              <a:rPr lang="en-US" sz="3000" dirty="0"/>
              <a:t>, </a:t>
            </a:r>
            <a:r>
              <a:rPr lang="en-US" sz="3000" dirty="0" err="1"/>
              <a:t>pagat</a:t>
            </a:r>
            <a:r>
              <a:rPr lang="en-US" sz="3000" dirty="0"/>
              <a:t>, </a:t>
            </a:r>
            <a:r>
              <a:rPr lang="en-US" sz="3000" dirty="0" err="1"/>
              <a:t>trajnimet</a:t>
            </a:r>
            <a:r>
              <a:rPr lang="en-US" sz="3000" dirty="0"/>
              <a:t> </a:t>
            </a:r>
            <a:r>
              <a:rPr lang="en-US" sz="3000" dirty="0" err="1"/>
              <a:t>etj</a:t>
            </a:r>
            <a:r>
              <a:rPr lang="en-US" sz="3000" dirty="0"/>
              <a:t>.  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0" y="3699808"/>
            <a:ext cx="91440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Clr>
                <a:srgbClr val="FF3300"/>
              </a:buClr>
              <a:buFont typeface="Wingdings" pitchFamily="2" charset="2"/>
              <a:buChar char="ü"/>
            </a:pPr>
            <a:r>
              <a:rPr lang="en-US" sz="3000" dirty="0"/>
              <a:t> </a:t>
            </a:r>
            <a:r>
              <a:rPr lang="en-US" sz="3000" dirty="0" err="1"/>
              <a:t>Në</a:t>
            </a:r>
            <a:r>
              <a:rPr lang="en-US" sz="3000" dirty="0"/>
              <a:t> </a:t>
            </a:r>
            <a:r>
              <a:rPr lang="en-US" sz="3000" dirty="0" err="1"/>
              <a:t>zyrat</a:t>
            </a:r>
            <a:r>
              <a:rPr lang="en-US" sz="3000" dirty="0"/>
              <a:t> e </a:t>
            </a:r>
            <a:r>
              <a:rPr lang="en-US" sz="3000" dirty="0" err="1"/>
              <a:t>shoqërive</a:t>
            </a:r>
            <a:r>
              <a:rPr lang="en-US" sz="3000" dirty="0"/>
              <a:t> </a:t>
            </a:r>
            <a:r>
              <a:rPr lang="en-US" sz="3000" dirty="0" err="1"/>
              <a:t>të</a:t>
            </a:r>
            <a:r>
              <a:rPr lang="en-US" sz="3000" dirty="0"/>
              <a:t> </a:t>
            </a:r>
            <a:r>
              <a:rPr lang="en-US" sz="3000" dirty="0" err="1"/>
              <a:t>sigurimit</a:t>
            </a:r>
            <a:r>
              <a:rPr lang="en-US" sz="3000" dirty="0"/>
              <a:t>, </a:t>
            </a:r>
            <a:r>
              <a:rPr lang="en-US" sz="3000" dirty="0" err="1"/>
              <a:t>për</a:t>
            </a:r>
            <a:r>
              <a:rPr lang="en-US" sz="3000" dirty="0"/>
              <a:t> </a:t>
            </a:r>
            <a:r>
              <a:rPr lang="en-US" sz="3000" dirty="0" err="1"/>
              <a:t>të</a:t>
            </a:r>
            <a:r>
              <a:rPr lang="en-US" sz="3000" dirty="0"/>
              <a:t> </a:t>
            </a:r>
            <a:r>
              <a:rPr lang="en-US" sz="3000" dirty="0" err="1"/>
              <a:t>patur</a:t>
            </a:r>
            <a:r>
              <a:rPr lang="en-US" sz="3000" dirty="0"/>
              <a:t> </a:t>
            </a:r>
            <a:r>
              <a:rPr lang="en-US" sz="3000" dirty="0" err="1"/>
              <a:t>informacione</a:t>
            </a:r>
            <a:r>
              <a:rPr lang="en-US" sz="3000" dirty="0"/>
              <a:t> </a:t>
            </a:r>
            <a:r>
              <a:rPr lang="en-US" sz="3000" dirty="0" err="1"/>
              <a:t>mbi</a:t>
            </a:r>
            <a:r>
              <a:rPr lang="en-US" sz="3000" dirty="0"/>
              <a:t> </a:t>
            </a:r>
            <a:r>
              <a:rPr lang="en-US" sz="3000" dirty="0" err="1"/>
              <a:t>llojet</a:t>
            </a:r>
            <a:r>
              <a:rPr lang="en-US" sz="3000" dirty="0"/>
              <a:t> e </a:t>
            </a:r>
            <a:r>
              <a:rPr lang="en-US" sz="3000" dirty="0" err="1"/>
              <a:t>mjeteve</a:t>
            </a:r>
            <a:r>
              <a:rPr lang="en-US" sz="3000" dirty="0"/>
              <a:t> </a:t>
            </a:r>
            <a:r>
              <a:rPr lang="en-US" sz="3000" dirty="0" err="1"/>
              <a:t>të</a:t>
            </a:r>
            <a:r>
              <a:rPr lang="en-US" sz="3000" dirty="0"/>
              <a:t> </a:t>
            </a:r>
            <a:r>
              <a:rPr lang="en-US" sz="3000" dirty="0" err="1"/>
              <a:t>siguruara</a:t>
            </a:r>
            <a:r>
              <a:rPr lang="en-US" sz="3000" dirty="0"/>
              <a:t>, </a:t>
            </a:r>
            <a:r>
              <a:rPr lang="en-US" sz="3000" dirty="0" err="1"/>
              <a:t>afatet</a:t>
            </a:r>
            <a:r>
              <a:rPr lang="en-US" sz="3000" dirty="0"/>
              <a:t> e </a:t>
            </a:r>
            <a:r>
              <a:rPr lang="en-US" sz="3000" dirty="0" err="1"/>
              <a:t>sigurimeve</a:t>
            </a:r>
            <a:r>
              <a:rPr lang="en-US" sz="3000" dirty="0"/>
              <a:t>, </a:t>
            </a:r>
            <a:r>
              <a:rPr lang="en-US" sz="3000" dirty="0" err="1"/>
              <a:t>kohën</a:t>
            </a:r>
            <a:r>
              <a:rPr lang="en-US" sz="3000" dirty="0"/>
              <a:t> e </a:t>
            </a:r>
            <a:r>
              <a:rPr lang="en-US" sz="3000" dirty="0" err="1"/>
              <a:t>mbarimit</a:t>
            </a:r>
            <a:r>
              <a:rPr lang="en-US" sz="3000" dirty="0"/>
              <a:t> </a:t>
            </a:r>
            <a:r>
              <a:rPr lang="en-US" sz="3000" dirty="0" err="1"/>
              <a:t>të</a:t>
            </a:r>
            <a:r>
              <a:rPr lang="en-US" sz="3000" dirty="0"/>
              <a:t> </a:t>
            </a:r>
            <a:r>
              <a:rPr lang="en-US" sz="3000" dirty="0" err="1"/>
              <a:t>sigurimeve</a:t>
            </a:r>
            <a:r>
              <a:rPr lang="en-US" sz="3000" dirty="0"/>
              <a:t>, </a:t>
            </a:r>
            <a:r>
              <a:rPr lang="en-US" sz="3000" dirty="0" err="1"/>
              <a:t>vlerat</a:t>
            </a:r>
            <a:r>
              <a:rPr lang="en-US" sz="3000" dirty="0"/>
              <a:t> e </a:t>
            </a:r>
            <a:r>
              <a:rPr lang="en-US" sz="3000" dirty="0" err="1"/>
              <a:t>sigurimeve</a:t>
            </a:r>
            <a:r>
              <a:rPr lang="en-US" sz="3000" dirty="0"/>
              <a:t> </a:t>
            </a:r>
            <a:r>
              <a:rPr lang="en-US" sz="3000" dirty="0" err="1"/>
              <a:t>etj</a:t>
            </a:r>
            <a:r>
              <a:rPr lang="en-US" sz="3000" dirty="0"/>
              <a:t>. </a:t>
            </a: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0" y="5456872"/>
            <a:ext cx="91440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Clr>
                <a:srgbClr val="FF3300"/>
              </a:buClr>
              <a:buFont typeface="Wingdings" pitchFamily="2" charset="2"/>
              <a:buChar char="ü"/>
            </a:pPr>
            <a:r>
              <a:rPr lang="en-US" sz="3000" dirty="0"/>
              <a:t> </a:t>
            </a:r>
            <a:r>
              <a:rPr lang="en-US" sz="3000" dirty="0" err="1"/>
              <a:t>Nëpër</a:t>
            </a:r>
            <a:r>
              <a:rPr lang="en-US" sz="3000" dirty="0"/>
              <a:t> </a:t>
            </a:r>
            <a:r>
              <a:rPr lang="en-US" sz="3000" dirty="0" err="1"/>
              <a:t>spitale</a:t>
            </a:r>
            <a:r>
              <a:rPr lang="en-US" sz="3000" dirty="0"/>
              <a:t>, </a:t>
            </a:r>
            <a:r>
              <a:rPr lang="en-US" sz="3000" dirty="0" err="1"/>
              <a:t>ku</a:t>
            </a:r>
            <a:r>
              <a:rPr lang="en-US" sz="3000" dirty="0"/>
              <a:t> </a:t>
            </a:r>
            <a:r>
              <a:rPr lang="en-US" sz="3000" dirty="0" err="1"/>
              <a:t>mund</a:t>
            </a:r>
            <a:r>
              <a:rPr lang="en-US" sz="3000" dirty="0"/>
              <a:t> </a:t>
            </a:r>
            <a:r>
              <a:rPr lang="en-US" sz="3000" dirty="0" err="1"/>
              <a:t>të</a:t>
            </a:r>
            <a:r>
              <a:rPr lang="en-US" sz="3000" dirty="0"/>
              <a:t> </a:t>
            </a:r>
            <a:r>
              <a:rPr lang="en-US" sz="3000" dirty="0" err="1"/>
              <a:t>jepen</a:t>
            </a:r>
            <a:r>
              <a:rPr lang="en-US" sz="3000" dirty="0"/>
              <a:t> </a:t>
            </a:r>
            <a:r>
              <a:rPr lang="en-US" sz="3000" dirty="0" err="1"/>
              <a:t>informacione</a:t>
            </a:r>
            <a:r>
              <a:rPr lang="en-US" sz="3000" dirty="0"/>
              <a:t> </a:t>
            </a:r>
            <a:r>
              <a:rPr lang="en-US" sz="3000" dirty="0" err="1"/>
              <a:t>të</a:t>
            </a:r>
            <a:r>
              <a:rPr lang="en-US" sz="3000" dirty="0"/>
              <a:t> </a:t>
            </a:r>
            <a:r>
              <a:rPr lang="en-US" sz="3000" dirty="0" err="1"/>
              <a:t>shpejta</a:t>
            </a:r>
            <a:r>
              <a:rPr lang="en-US" sz="3000" dirty="0"/>
              <a:t> </a:t>
            </a:r>
            <a:r>
              <a:rPr lang="en-US" sz="3000" dirty="0" err="1"/>
              <a:t>në</a:t>
            </a:r>
            <a:r>
              <a:rPr lang="en-US" sz="3000" dirty="0"/>
              <a:t> </a:t>
            </a:r>
            <a:r>
              <a:rPr lang="en-US" sz="3000" dirty="0" err="1"/>
              <a:t>lidhje</a:t>
            </a:r>
            <a:r>
              <a:rPr lang="en-US" sz="3000" dirty="0"/>
              <a:t> me </a:t>
            </a:r>
            <a:r>
              <a:rPr lang="en-US" sz="3000" dirty="0" err="1"/>
              <a:t>pacientët</a:t>
            </a:r>
            <a:r>
              <a:rPr lang="en-US" sz="3000" dirty="0"/>
              <a:t>: </a:t>
            </a:r>
            <a:r>
              <a:rPr lang="en-US" sz="3000" dirty="0" err="1"/>
              <a:t>kohën</a:t>
            </a:r>
            <a:r>
              <a:rPr lang="en-US" sz="3000" dirty="0"/>
              <a:t> e </a:t>
            </a:r>
            <a:r>
              <a:rPr lang="en-US" sz="3000" dirty="0" err="1"/>
              <a:t>shtrimit</a:t>
            </a:r>
            <a:r>
              <a:rPr lang="en-US" sz="3000" dirty="0"/>
              <a:t>, </a:t>
            </a:r>
            <a:r>
              <a:rPr lang="en-US" sz="3000" dirty="0" err="1"/>
              <a:t>daljes</a:t>
            </a:r>
            <a:r>
              <a:rPr lang="en-US" sz="3000" dirty="0"/>
              <a:t> </a:t>
            </a:r>
            <a:r>
              <a:rPr lang="en-US" sz="3000" dirty="0" err="1"/>
              <a:t>nga</a:t>
            </a:r>
            <a:r>
              <a:rPr lang="en-US" sz="3000" dirty="0"/>
              <a:t>  </a:t>
            </a:r>
            <a:r>
              <a:rPr lang="en-US" sz="3000" dirty="0" err="1"/>
              <a:t>spitali</a:t>
            </a:r>
            <a:r>
              <a:rPr lang="en-US" sz="3000" dirty="0"/>
              <a:t>, </a:t>
            </a:r>
            <a:r>
              <a:rPr lang="en-US" sz="3000" dirty="0" err="1" smtClean="0"/>
              <a:t>diagnoza</a:t>
            </a:r>
            <a:r>
              <a:rPr lang="en-US" sz="3000" dirty="0" smtClean="0"/>
              <a:t>, </a:t>
            </a:r>
            <a:r>
              <a:rPr lang="en-US" sz="3000" dirty="0" err="1"/>
              <a:t>terapia</a:t>
            </a:r>
            <a:r>
              <a:rPr lang="en-US" sz="3000" dirty="0"/>
              <a:t> e </a:t>
            </a:r>
            <a:r>
              <a:rPr lang="en-US" sz="3000" dirty="0" err="1"/>
              <a:t>marrë</a:t>
            </a:r>
            <a:r>
              <a:rPr lang="en-US" sz="3000" dirty="0"/>
              <a:t> </a:t>
            </a:r>
            <a:r>
              <a:rPr lang="en-US" sz="3000" dirty="0" err="1"/>
              <a:t>etj</a:t>
            </a:r>
            <a:r>
              <a:rPr lang="en-US" sz="3000" dirty="0"/>
              <a:t>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utoUpdateAnimBg="0"/>
      <p:bldP spid="5" grpId="0" autoUpdateAnimBg="0"/>
      <p:bldP spid="6" grpId="0" autoUpdateAnimBg="0"/>
      <p:bldP spid="7" grpId="0" autoUpdateAnimBg="0"/>
      <p:bldP spid="8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err="1" smtClean="0">
                <a:solidFill>
                  <a:schemeClr val="hlink"/>
                </a:solidFill>
              </a:rPr>
              <a:t>Vazhdim</a:t>
            </a:r>
            <a:endParaRPr lang="en-US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" y="914400"/>
            <a:ext cx="91440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>
              <a:buClr>
                <a:srgbClr val="FF3300"/>
              </a:buClr>
              <a:buFont typeface="Wingdings" pitchFamily="2" charset="2"/>
              <a:buChar char="ü"/>
            </a:pPr>
            <a:r>
              <a:rPr lang="en-US" sz="3000" dirty="0"/>
              <a:t> </a:t>
            </a:r>
            <a:r>
              <a:rPr lang="en-US" sz="3000" dirty="0" err="1"/>
              <a:t>Në</a:t>
            </a:r>
            <a:r>
              <a:rPr lang="en-US" sz="3000" dirty="0"/>
              <a:t> </a:t>
            </a:r>
            <a:r>
              <a:rPr lang="en-US" sz="3000" dirty="0" err="1"/>
              <a:t>zyrën</a:t>
            </a:r>
            <a:r>
              <a:rPr lang="en-US" sz="3000" dirty="0"/>
              <a:t> e </a:t>
            </a:r>
            <a:r>
              <a:rPr lang="en-US" sz="3000" dirty="0" err="1"/>
              <a:t>tatimeve</a:t>
            </a:r>
            <a:r>
              <a:rPr lang="en-US" sz="3000" dirty="0"/>
              <a:t>, </a:t>
            </a:r>
            <a:r>
              <a:rPr lang="en-US" sz="3000" dirty="0" err="1"/>
              <a:t>ku</a:t>
            </a:r>
            <a:r>
              <a:rPr lang="en-US" sz="3000" dirty="0"/>
              <a:t> </a:t>
            </a:r>
            <a:r>
              <a:rPr lang="en-US" sz="3000" dirty="0" err="1"/>
              <a:t>regjistrohen</a:t>
            </a:r>
            <a:r>
              <a:rPr lang="en-US" sz="3000" dirty="0"/>
              <a:t> </a:t>
            </a:r>
            <a:r>
              <a:rPr lang="en-US" sz="3000" dirty="0" err="1"/>
              <a:t>personat</a:t>
            </a:r>
            <a:r>
              <a:rPr lang="en-US" sz="3000" dirty="0"/>
              <a:t> </a:t>
            </a:r>
            <a:r>
              <a:rPr lang="en-US" sz="3000" dirty="0" err="1" smtClean="0"/>
              <a:t>q</a:t>
            </a:r>
            <a:r>
              <a:rPr lang="en-US" sz="3000" dirty="0" err="1" smtClean="0">
                <a:cs typeface="Times New Roman" charset="0"/>
              </a:rPr>
              <a:t>ë</a:t>
            </a:r>
            <a:r>
              <a:rPr lang="en-US" sz="3000" dirty="0" smtClean="0"/>
              <a:t> </a:t>
            </a:r>
            <a:r>
              <a:rPr lang="en-US" sz="3000" dirty="0" err="1"/>
              <a:t>tatimohen</a:t>
            </a:r>
            <a:r>
              <a:rPr lang="en-US" sz="3000" dirty="0"/>
              <a:t> </a:t>
            </a:r>
            <a:r>
              <a:rPr lang="en-US" sz="3000" dirty="0" err="1"/>
              <a:t>dhe</a:t>
            </a:r>
            <a:r>
              <a:rPr lang="en-US" sz="3000" dirty="0"/>
              <a:t> </a:t>
            </a:r>
            <a:r>
              <a:rPr lang="en-US" sz="3000" dirty="0" err="1"/>
              <a:t>tatimet</a:t>
            </a:r>
            <a:r>
              <a:rPr lang="en-US" sz="3000" dirty="0"/>
              <a:t> e </a:t>
            </a:r>
            <a:r>
              <a:rPr lang="en-US" sz="3000" dirty="0" err="1"/>
              <a:t>tyre</a:t>
            </a:r>
            <a:r>
              <a:rPr lang="en-US" sz="3000" dirty="0"/>
              <a:t>, </a:t>
            </a:r>
            <a:r>
              <a:rPr lang="en-US" sz="3000" dirty="0" err="1"/>
              <a:t>koha</a:t>
            </a:r>
            <a:r>
              <a:rPr lang="en-US" sz="3000" dirty="0"/>
              <a:t> e </a:t>
            </a:r>
            <a:r>
              <a:rPr lang="en-US" sz="3000" dirty="0" err="1"/>
              <a:t>kryerjes</a:t>
            </a:r>
            <a:r>
              <a:rPr lang="en-US" sz="3000" dirty="0"/>
              <a:t> </a:t>
            </a:r>
            <a:r>
              <a:rPr lang="en-US" sz="3000" dirty="0" err="1"/>
              <a:t>dhe</a:t>
            </a:r>
            <a:r>
              <a:rPr lang="en-US" sz="3000" dirty="0"/>
              <a:t> </a:t>
            </a:r>
            <a:r>
              <a:rPr lang="en-US" sz="3000" dirty="0" err="1"/>
              <a:t>sasia</a:t>
            </a:r>
            <a:r>
              <a:rPr lang="en-US" sz="3000" dirty="0"/>
              <a:t>, </a:t>
            </a:r>
            <a:r>
              <a:rPr lang="en-US" sz="3000" dirty="0" err="1"/>
              <a:t>etj</a:t>
            </a:r>
            <a:r>
              <a:rPr lang="en-US" sz="3000" dirty="0"/>
              <a:t>.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0" y="2171343"/>
            <a:ext cx="9166699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28600">
              <a:buClr>
                <a:srgbClr val="FF3300"/>
              </a:buClr>
              <a:buFont typeface="Wingdings" pitchFamily="2" charset="2"/>
              <a:buChar char="ü"/>
            </a:pPr>
            <a:r>
              <a:rPr lang="en-US" sz="3000" dirty="0"/>
              <a:t> </a:t>
            </a:r>
            <a:r>
              <a:rPr lang="en-US" sz="3000" dirty="0" err="1"/>
              <a:t>Në</a:t>
            </a:r>
            <a:r>
              <a:rPr lang="en-US" sz="3000" dirty="0"/>
              <a:t> </a:t>
            </a:r>
            <a:r>
              <a:rPr lang="en-US" sz="3000" dirty="0" err="1"/>
              <a:t>shkolla</a:t>
            </a:r>
            <a:r>
              <a:rPr lang="en-US" sz="3000" dirty="0"/>
              <a:t> </a:t>
            </a:r>
            <a:r>
              <a:rPr lang="en-US" sz="3000" dirty="0" err="1"/>
              <a:t>për</a:t>
            </a:r>
            <a:r>
              <a:rPr lang="en-US" sz="3000" dirty="0"/>
              <a:t> </a:t>
            </a:r>
            <a:r>
              <a:rPr lang="en-US" sz="3000" dirty="0" err="1"/>
              <a:t>evidentimin</a:t>
            </a:r>
            <a:r>
              <a:rPr lang="en-US" sz="3000" dirty="0"/>
              <a:t> e </a:t>
            </a:r>
            <a:r>
              <a:rPr lang="en-US" sz="3000" dirty="0" err="1"/>
              <a:t>nxënësve</a:t>
            </a:r>
            <a:r>
              <a:rPr lang="en-US" sz="3000" dirty="0"/>
              <a:t> </a:t>
            </a:r>
            <a:r>
              <a:rPr lang="en-US" sz="3000" dirty="0" err="1"/>
              <a:t>dhe</a:t>
            </a:r>
            <a:r>
              <a:rPr lang="en-US" sz="3000" dirty="0"/>
              <a:t> </a:t>
            </a:r>
            <a:r>
              <a:rPr lang="en-US" sz="3000" dirty="0" err="1"/>
              <a:t>të</a:t>
            </a:r>
            <a:r>
              <a:rPr lang="en-US" sz="3000" dirty="0"/>
              <a:t> </a:t>
            </a:r>
            <a:r>
              <a:rPr lang="en-US" sz="3000" dirty="0" err="1"/>
              <a:t>dhënat</a:t>
            </a:r>
            <a:r>
              <a:rPr lang="en-US" sz="3000" dirty="0"/>
              <a:t> </a:t>
            </a:r>
            <a:r>
              <a:rPr lang="en-US" sz="3000" dirty="0" err="1"/>
              <a:t>për</a:t>
            </a:r>
            <a:r>
              <a:rPr lang="en-US" sz="3000" dirty="0"/>
              <a:t> </a:t>
            </a:r>
            <a:r>
              <a:rPr lang="en-US" sz="3000" dirty="0" err="1"/>
              <a:t>ta</a:t>
            </a:r>
            <a:r>
              <a:rPr lang="en-US" sz="3000" dirty="0"/>
              <a:t>: </a:t>
            </a:r>
            <a:r>
              <a:rPr lang="en-US" sz="3000" dirty="0" err="1"/>
              <a:t>dega</a:t>
            </a:r>
            <a:r>
              <a:rPr lang="en-US" sz="3000" dirty="0"/>
              <a:t>, </a:t>
            </a:r>
            <a:r>
              <a:rPr lang="en-US" sz="3000" dirty="0" err="1"/>
              <a:t>viti</a:t>
            </a:r>
            <a:r>
              <a:rPr lang="en-US" sz="3000" dirty="0"/>
              <a:t>, nr. </a:t>
            </a:r>
            <a:r>
              <a:rPr lang="en-US" sz="3000" dirty="0" err="1"/>
              <a:t>amzës</a:t>
            </a:r>
            <a:r>
              <a:rPr lang="en-US" sz="3000" dirty="0"/>
              <a:t>, </a:t>
            </a:r>
            <a:r>
              <a:rPr lang="en-US" sz="3000" dirty="0" err="1"/>
              <a:t>notat</a:t>
            </a:r>
            <a:r>
              <a:rPr lang="en-US" sz="3000" dirty="0"/>
              <a:t>, </a:t>
            </a:r>
            <a:r>
              <a:rPr lang="en-US" sz="3000" dirty="0" err="1"/>
              <a:t>mungesat</a:t>
            </a:r>
            <a:r>
              <a:rPr lang="en-US" sz="3000" dirty="0"/>
              <a:t>, </a:t>
            </a:r>
            <a:r>
              <a:rPr lang="en-US" sz="3000" dirty="0" err="1"/>
              <a:t>etj</a:t>
            </a:r>
            <a:r>
              <a:rPr lang="en-US" sz="3000" dirty="0"/>
              <a:t>.</a:t>
            </a: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12970" y="3161943"/>
            <a:ext cx="9162646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>
              <a:buClr>
                <a:srgbClr val="FF3300"/>
              </a:buClr>
              <a:buFont typeface="Wingdings" pitchFamily="2" charset="2"/>
              <a:buChar char="ü"/>
            </a:pPr>
            <a:r>
              <a:rPr lang="en-US" sz="3000" dirty="0"/>
              <a:t> </a:t>
            </a:r>
            <a:r>
              <a:rPr lang="en-US" sz="3000" dirty="0" err="1"/>
              <a:t>Në</a:t>
            </a:r>
            <a:r>
              <a:rPr lang="en-US" sz="3000" dirty="0"/>
              <a:t> </a:t>
            </a:r>
            <a:r>
              <a:rPr lang="en-US" sz="3000" dirty="0" err="1"/>
              <a:t>organet</a:t>
            </a:r>
            <a:r>
              <a:rPr lang="en-US" sz="3000" dirty="0"/>
              <a:t> </a:t>
            </a:r>
            <a:r>
              <a:rPr lang="en-US" sz="3000" dirty="0" err="1"/>
              <a:t>si</a:t>
            </a:r>
            <a:r>
              <a:rPr lang="en-US" sz="3000" dirty="0"/>
              <a:t> </a:t>
            </a:r>
            <a:r>
              <a:rPr lang="en-US" sz="3000" dirty="0" err="1"/>
              <a:t>policia</a:t>
            </a:r>
            <a:r>
              <a:rPr lang="en-US" sz="3000" dirty="0"/>
              <a:t>, </a:t>
            </a:r>
            <a:r>
              <a:rPr lang="en-US" sz="3000" dirty="0" err="1"/>
              <a:t>prokuroria</a:t>
            </a:r>
            <a:r>
              <a:rPr lang="en-US" sz="3000" dirty="0"/>
              <a:t> </a:t>
            </a:r>
            <a:r>
              <a:rPr lang="en-US" sz="3000" dirty="0" err="1"/>
              <a:t>dhe</a:t>
            </a:r>
            <a:r>
              <a:rPr lang="en-US" sz="3000" dirty="0"/>
              <a:t> </a:t>
            </a:r>
            <a:r>
              <a:rPr lang="en-US" sz="3000" dirty="0" err="1"/>
              <a:t>gjykata</a:t>
            </a:r>
            <a:r>
              <a:rPr lang="en-US" sz="3000" dirty="0"/>
              <a:t>, </a:t>
            </a:r>
            <a:r>
              <a:rPr lang="en-US" sz="3000" dirty="0" err="1"/>
              <a:t>për</a:t>
            </a:r>
            <a:r>
              <a:rPr lang="en-US" sz="3000" dirty="0"/>
              <a:t> </a:t>
            </a:r>
            <a:r>
              <a:rPr lang="en-US" sz="3000" dirty="0" err="1"/>
              <a:t>grumbullimin</a:t>
            </a:r>
            <a:r>
              <a:rPr lang="en-US" sz="3000" dirty="0"/>
              <a:t> </a:t>
            </a:r>
            <a:r>
              <a:rPr lang="en-US" sz="3000" dirty="0" err="1"/>
              <a:t>dhe</a:t>
            </a:r>
            <a:r>
              <a:rPr lang="en-US" sz="3000" dirty="0"/>
              <a:t> </a:t>
            </a:r>
            <a:r>
              <a:rPr lang="en-US" sz="3000" dirty="0" err="1"/>
              <a:t>përpunimin</a:t>
            </a:r>
            <a:r>
              <a:rPr lang="en-US" sz="3000" dirty="0"/>
              <a:t> e </a:t>
            </a:r>
            <a:r>
              <a:rPr lang="en-US" sz="3000" dirty="0" err="1"/>
              <a:t>shpejtë</a:t>
            </a:r>
            <a:r>
              <a:rPr lang="en-US" sz="3000" dirty="0"/>
              <a:t> </a:t>
            </a:r>
            <a:r>
              <a:rPr lang="en-US" sz="3000" dirty="0" err="1"/>
              <a:t>të</a:t>
            </a:r>
            <a:r>
              <a:rPr lang="en-US" sz="3000" dirty="0"/>
              <a:t> </a:t>
            </a:r>
            <a:r>
              <a:rPr lang="en-US" sz="3000" dirty="0" err="1"/>
              <a:t>të</a:t>
            </a:r>
            <a:r>
              <a:rPr lang="en-US" sz="3000" dirty="0"/>
              <a:t> </a:t>
            </a:r>
            <a:r>
              <a:rPr lang="en-US" sz="3000" dirty="0" err="1" smtClean="0"/>
              <a:t>dh</a:t>
            </a:r>
            <a:r>
              <a:rPr lang="en-US" sz="3000" dirty="0" err="1" smtClean="0">
                <a:cs typeface="Times New Roman" charset="0"/>
              </a:rPr>
              <a:t>ë</a:t>
            </a:r>
            <a:r>
              <a:rPr lang="en-US" sz="3000" dirty="0" err="1" smtClean="0"/>
              <a:t>nave</a:t>
            </a:r>
            <a:r>
              <a:rPr lang="en-US" sz="3000" dirty="0" smtClean="0"/>
              <a:t> </a:t>
            </a:r>
            <a:r>
              <a:rPr lang="en-US" sz="3000" dirty="0"/>
              <a:t>me </a:t>
            </a:r>
            <a:r>
              <a:rPr lang="en-US" sz="3000" dirty="0" err="1"/>
              <a:t>të</a:t>
            </a:r>
            <a:r>
              <a:rPr lang="en-US" sz="3000" dirty="0"/>
              <a:t> </a:t>
            </a:r>
            <a:r>
              <a:rPr lang="en-US" sz="3000" dirty="0" err="1"/>
              <a:t>cilat</a:t>
            </a:r>
            <a:r>
              <a:rPr lang="en-US" sz="3000" dirty="0"/>
              <a:t> </a:t>
            </a:r>
            <a:r>
              <a:rPr lang="en-US" sz="3000" dirty="0" err="1"/>
              <a:t>disponojnë</a:t>
            </a:r>
            <a:r>
              <a:rPr lang="en-US" sz="3000" dirty="0"/>
              <a:t>.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304800" y="4457343"/>
            <a:ext cx="8579797" cy="2400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Clr>
                <a:srgbClr val="FF3300"/>
              </a:buClr>
              <a:buFont typeface="Wingdings" pitchFamily="2" charset="2"/>
              <a:buChar char="ü"/>
            </a:pPr>
            <a:r>
              <a:rPr lang="en-US" sz="3000" dirty="0"/>
              <a:t>  </a:t>
            </a:r>
            <a:r>
              <a:rPr lang="en-US" sz="3000" dirty="0" err="1"/>
              <a:t>Në</a:t>
            </a:r>
            <a:r>
              <a:rPr lang="en-US" sz="3000" dirty="0"/>
              <a:t> </a:t>
            </a:r>
            <a:r>
              <a:rPr lang="en-US" sz="3000" dirty="0" err="1"/>
              <a:t>zyrat</a:t>
            </a:r>
            <a:r>
              <a:rPr lang="en-US" sz="3000" dirty="0"/>
              <a:t> e </a:t>
            </a:r>
            <a:r>
              <a:rPr lang="en-US" sz="3000" dirty="0" err="1"/>
              <a:t>personelit</a:t>
            </a:r>
            <a:r>
              <a:rPr lang="en-US" sz="3000" dirty="0"/>
              <a:t>, </a:t>
            </a:r>
            <a:r>
              <a:rPr lang="en-US" sz="3000" dirty="0" err="1"/>
              <a:t>ku</a:t>
            </a:r>
            <a:r>
              <a:rPr lang="en-US" sz="3000" dirty="0"/>
              <a:t> </a:t>
            </a:r>
            <a:r>
              <a:rPr lang="en-US" sz="3000" dirty="0" err="1"/>
              <a:t>mund</a:t>
            </a:r>
            <a:r>
              <a:rPr lang="en-US" sz="3000" dirty="0"/>
              <a:t> </a:t>
            </a:r>
            <a:r>
              <a:rPr lang="en-US" sz="3000" dirty="0" err="1"/>
              <a:t>të</a:t>
            </a:r>
            <a:r>
              <a:rPr lang="en-US" sz="3000" dirty="0"/>
              <a:t> </a:t>
            </a:r>
            <a:r>
              <a:rPr lang="en-US" sz="3000" dirty="0" err="1"/>
              <a:t>grumbullohen</a:t>
            </a:r>
            <a:r>
              <a:rPr lang="en-US" sz="3000" dirty="0"/>
              <a:t> </a:t>
            </a:r>
            <a:r>
              <a:rPr lang="en-US" sz="3000" dirty="0" err="1"/>
              <a:t>dhe</a:t>
            </a:r>
            <a:r>
              <a:rPr lang="en-US" sz="3000" dirty="0"/>
              <a:t> </a:t>
            </a:r>
            <a:r>
              <a:rPr lang="en-US" sz="3000" dirty="0" err="1"/>
              <a:t>administrohen</a:t>
            </a:r>
            <a:r>
              <a:rPr lang="en-US" sz="3000" dirty="0"/>
              <a:t> </a:t>
            </a:r>
            <a:r>
              <a:rPr lang="en-US" sz="3000" dirty="0" err="1"/>
              <a:t>të</a:t>
            </a:r>
            <a:r>
              <a:rPr lang="en-US" sz="3000" dirty="0"/>
              <a:t> </a:t>
            </a:r>
            <a:r>
              <a:rPr lang="en-US" sz="3000" dirty="0" err="1"/>
              <a:t>dhënat</a:t>
            </a:r>
            <a:r>
              <a:rPr lang="en-US" sz="3000" dirty="0"/>
              <a:t> </a:t>
            </a:r>
            <a:r>
              <a:rPr lang="en-US" sz="3000" dirty="0" err="1"/>
              <a:t>mbi</a:t>
            </a:r>
            <a:r>
              <a:rPr lang="en-US" sz="3000" dirty="0"/>
              <a:t> </a:t>
            </a:r>
            <a:r>
              <a:rPr lang="en-US" sz="3000" dirty="0" err="1"/>
              <a:t>të</a:t>
            </a:r>
            <a:r>
              <a:rPr lang="en-US" sz="3000" dirty="0"/>
              <a:t> </a:t>
            </a:r>
            <a:r>
              <a:rPr lang="en-US" sz="3000" dirty="0" err="1"/>
              <a:t>punësuarit</a:t>
            </a:r>
            <a:r>
              <a:rPr lang="en-US" sz="3000" dirty="0"/>
              <a:t>, duke </a:t>
            </a:r>
            <a:r>
              <a:rPr lang="en-US" sz="3000" dirty="0" err="1"/>
              <a:t>regjistruar</a:t>
            </a:r>
            <a:r>
              <a:rPr lang="en-US" sz="3000" dirty="0"/>
              <a:t> </a:t>
            </a:r>
            <a:r>
              <a:rPr lang="en-US" sz="3000" dirty="0" err="1"/>
              <a:t>emrin</a:t>
            </a:r>
            <a:r>
              <a:rPr lang="en-US" sz="3000" dirty="0"/>
              <a:t>, </a:t>
            </a:r>
            <a:r>
              <a:rPr lang="en-US" sz="3000" dirty="0" err="1"/>
              <a:t>mbiemrin</a:t>
            </a:r>
            <a:r>
              <a:rPr lang="en-US" sz="3000" dirty="0"/>
              <a:t>, </a:t>
            </a:r>
            <a:r>
              <a:rPr lang="en-US" sz="3000" dirty="0" err="1"/>
              <a:t>adresën</a:t>
            </a:r>
            <a:r>
              <a:rPr lang="en-US" sz="3000" dirty="0"/>
              <a:t>, </a:t>
            </a:r>
            <a:r>
              <a:rPr lang="en-US" sz="3000" dirty="0" err="1"/>
              <a:t>gjendjen</a:t>
            </a:r>
            <a:r>
              <a:rPr lang="en-US" sz="3000" dirty="0"/>
              <a:t> </a:t>
            </a:r>
            <a:r>
              <a:rPr lang="en-US" sz="3000" dirty="0" err="1"/>
              <a:t>familjare</a:t>
            </a:r>
            <a:r>
              <a:rPr lang="en-US" sz="3000" dirty="0"/>
              <a:t>, </a:t>
            </a:r>
            <a:r>
              <a:rPr lang="en-US" sz="3000" dirty="0" err="1"/>
              <a:t>datën</a:t>
            </a:r>
            <a:r>
              <a:rPr lang="en-US" sz="3000" dirty="0"/>
              <a:t> e </a:t>
            </a:r>
            <a:r>
              <a:rPr lang="en-US" sz="3000" dirty="0" err="1"/>
              <a:t>marrjes</a:t>
            </a:r>
            <a:r>
              <a:rPr lang="en-US" sz="3000" dirty="0"/>
              <a:t> </a:t>
            </a:r>
            <a:r>
              <a:rPr lang="en-US" sz="3000" dirty="0" err="1"/>
              <a:t>në</a:t>
            </a:r>
            <a:r>
              <a:rPr lang="en-US" sz="3000" dirty="0"/>
              <a:t> </a:t>
            </a:r>
            <a:r>
              <a:rPr lang="en-US" sz="3000" dirty="0" err="1"/>
              <a:t>punë</a:t>
            </a:r>
            <a:r>
              <a:rPr lang="en-US" sz="3000" dirty="0"/>
              <a:t>, data e </a:t>
            </a:r>
            <a:r>
              <a:rPr lang="en-US" sz="3000" dirty="0" err="1"/>
              <a:t>skadimit</a:t>
            </a:r>
            <a:r>
              <a:rPr lang="en-US" sz="3000" dirty="0"/>
              <a:t> </a:t>
            </a:r>
            <a:r>
              <a:rPr lang="en-US" sz="3000" dirty="0" err="1"/>
              <a:t>të</a:t>
            </a:r>
            <a:r>
              <a:rPr lang="en-US" sz="3000" dirty="0"/>
              <a:t> </a:t>
            </a:r>
            <a:r>
              <a:rPr lang="en-US" sz="3000" dirty="0" err="1"/>
              <a:t>kontratës</a:t>
            </a:r>
            <a:r>
              <a:rPr lang="en-US" sz="3000" dirty="0"/>
              <a:t>, </a:t>
            </a:r>
            <a:r>
              <a:rPr lang="en-US" sz="3000" dirty="0" err="1"/>
              <a:t>etj</a:t>
            </a:r>
            <a:r>
              <a:rPr lang="en-US" sz="3000" dirty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utoUpdateAnimBg="0"/>
      <p:bldP spid="5" grpId="0" autoUpdateAnimBg="0"/>
      <p:bldP spid="6" grpId="0" autoUpdateAnimBg="0"/>
      <p:bldP spid="7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>
                <a:solidFill>
                  <a:srgbClr val="0070C0"/>
                </a:solidFill>
              </a:rPr>
              <a:t>Hyrje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në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bazën</a:t>
            </a:r>
            <a:r>
              <a:rPr lang="en-US" b="1" dirty="0" smtClean="0">
                <a:solidFill>
                  <a:srgbClr val="0070C0"/>
                </a:solidFill>
              </a:rPr>
              <a:t> e </a:t>
            </a:r>
            <a:r>
              <a:rPr lang="en-US" b="1" dirty="0" err="1" smtClean="0">
                <a:solidFill>
                  <a:srgbClr val="0070C0"/>
                </a:solidFill>
              </a:rPr>
              <a:t>të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dhënave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458200" cy="48006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	Microsoft Office Access 2007 </a:t>
            </a:r>
            <a:r>
              <a:rPr lang="en-US" dirty="0" err="1" smtClean="0"/>
              <a:t>për</a:t>
            </a:r>
            <a:r>
              <a:rPr lang="en-US" dirty="0" smtClean="0"/>
              <a:t> Windows </a:t>
            </a:r>
            <a:r>
              <a:rPr lang="en-US" dirty="0" err="1" smtClean="0"/>
              <a:t>është</a:t>
            </a:r>
            <a:r>
              <a:rPr lang="en-US" dirty="0" smtClean="0"/>
              <a:t> </a:t>
            </a:r>
            <a:r>
              <a:rPr lang="en-US" dirty="0" err="1" smtClean="0"/>
              <a:t>një</a:t>
            </a:r>
            <a:r>
              <a:rPr lang="en-US" dirty="0" smtClean="0"/>
              <a:t> </a:t>
            </a:r>
            <a:r>
              <a:rPr lang="en-US" dirty="0" err="1" smtClean="0"/>
              <a:t>paketë</a:t>
            </a:r>
            <a:r>
              <a:rPr lang="en-US" dirty="0" smtClean="0"/>
              <a:t> </a:t>
            </a:r>
            <a:r>
              <a:rPr lang="en-US" dirty="0" err="1" smtClean="0"/>
              <a:t>softuerike</a:t>
            </a:r>
            <a:r>
              <a:rPr lang="en-US" dirty="0" smtClean="0"/>
              <a:t> e </a:t>
            </a:r>
            <a:r>
              <a:rPr lang="en-US" dirty="0" err="1" smtClean="0"/>
              <a:t>bazës</a:t>
            </a:r>
            <a:r>
              <a:rPr lang="en-US" dirty="0" smtClean="0"/>
              <a:t> </a:t>
            </a:r>
            <a:r>
              <a:rPr lang="en-US" dirty="0" err="1" smtClean="0"/>
              <a:t>së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dhënave</a:t>
            </a:r>
            <a:r>
              <a:rPr lang="en-US" dirty="0" smtClean="0"/>
              <a:t>. </a:t>
            </a:r>
            <a:r>
              <a:rPr lang="en-US" dirty="0" err="1" smtClean="0"/>
              <a:t>Databaza</a:t>
            </a:r>
            <a:r>
              <a:rPr lang="en-US" dirty="0" smtClean="0"/>
              <a:t> </a:t>
            </a:r>
            <a:r>
              <a:rPr lang="en-US" dirty="0" err="1" smtClean="0"/>
              <a:t>është</a:t>
            </a:r>
            <a:r>
              <a:rPr lang="en-US" dirty="0" smtClean="0"/>
              <a:t> </a:t>
            </a:r>
            <a:r>
              <a:rPr lang="en-US" dirty="0" err="1" smtClean="0"/>
              <a:t>një</a:t>
            </a:r>
            <a:r>
              <a:rPr lang="en-US" dirty="0" smtClean="0"/>
              <a:t> </a:t>
            </a:r>
            <a:r>
              <a:rPr lang="en-US" dirty="0" err="1" smtClean="0"/>
              <a:t>koleksion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organizuar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dhënave</a:t>
            </a:r>
            <a:r>
              <a:rPr lang="en-US" dirty="0" smtClean="0"/>
              <a:t>. </a:t>
            </a:r>
            <a:r>
              <a:rPr lang="en-US" dirty="0" err="1" smtClean="0"/>
              <a:t>Numrat</a:t>
            </a:r>
            <a:r>
              <a:rPr lang="en-US" dirty="0" smtClean="0"/>
              <a:t> </a:t>
            </a:r>
            <a:r>
              <a:rPr lang="en-US" dirty="0" err="1" smtClean="0"/>
              <a:t>telefonikë</a:t>
            </a:r>
            <a:r>
              <a:rPr lang="en-US" dirty="0" smtClean="0"/>
              <a:t> </a:t>
            </a:r>
            <a:r>
              <a:rPr lang="en-US" dirty="0" err="1" smtClean="0"/>
              <a:t>dhe</a:t>
            </a:r>
            <a:r>
              <a:rPr lang="en-US" dirty="0" smtClean="0"/>
              <a:t> me </a:t>
            </a:r>
            <a:r>
              <a:rPr lang="en-US" dirty="0" err="1" smtClean="0"/>
              <a:t>adresa</a:t>
            </a:r>
            <a:r>
              <a:rPr lang="en-US" dirty="0" smtClean="0"/>
              <a:t> </a:t>
            </a:r>
            <a:r>
              <a:rPr lang="en-US" dirty="0" err="1" smtClean="0"/>
              <a:t>janë</a:t>
            </a:r>
            <a:r>
              <a:rPr lang="en-US" dirty="0" smtClean="0"/>
              <a:t> </a:t>
            </a:r>
            <a:r>
              <a:rPr lang="en-US" dirty="0" err="1" smtClean="0"/>
              <a:t>shembuj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bazave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dhënave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letër</a:t>
            </a:r>
            <a:r>
              <a:rPr lang="en-US" dirty="0" smtClean="0"/>
              <a:t>. </a:t>
            </a:r>
          </a:p>
          <a:p>
            <a:pPr>
              <a:buNone/>
            </a:pPr>
            <a:r>
              <a:rPr lang="en-US" dirty="0" smtClean="0"/>
              <a:t>	Me Access, </a:t>
            </a:r>
            <a:r>
              <a:rPr lang="en-US" dirty="0" err="1" smtClean="0"/>
              <a:t>ju</a:t>
            </a:r>
            <a:r>
              <a:rPr lang="en-US" dirty="0" smtClean="0"/>
              <a:t> </a:t>
            </a:r>
            <a:r>
              <a:rPr lang="en-US" dirty="0" err="1" smtClean="0"/>
              <a:t>mund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krijoni</a:t>
            </a:r>
            <a:r>
              <a:rPr lang="en-US" dirty="0" smtClean="0"/>
              <a:t> </a:t>
            </a:r>
            <a:r>
              <a:rPr lang="en-US" dirty="0" err="1" smtClean="0"/>
              <a:t>një</a:t>
            </a:r>
            <a:r>
              <a:rPr lang="en-US" dirty="0" smtClean="0"/>
              <a:t> </a:t>
            </a:r>
            <a:r>
              <a:rPr lang="en-US" dirty="0" err="1" smtClean="0"/>
              <a:t>bazë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dhënash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kompjuterizuar</a:t>
            </a:r>
            <a:r>
              <a:rPr lang="en-US" dirty="0" smtClean="0"/>
              <a:t>. </a:t>
            </a:r>
            <a:r>
              <a:rPr lang="en-US" dirty="0" err="1" smtClean="0"/>
              <a:t>Për</a:t>
            </a:r>
            <a:r>
              <a:rPr lang="en-US" dirty="0" smtClean="0"/>
              <a:t> </a:t>
            </a:r>
            <a:r>
              <a:rPr lang="en-US" dirty="0" err="1" smtClean="0"/>
              <a:t>shembull</a:t>
            </a:r>
            <a:r>
              <a:rPr lang="en-US" dirty="0" smtClean="0"/>
              <a:t>, </a:t>
            </a:r>
            <a:r>
              <a:rPr lang="en-US" dirty="0" err="1" smtClean="0"/>
              <a:t>ju</a:t>
            </a:r>
            <a:r>
              <a:rPr lang="en-US" dirty="0" smtClean="0"/>
              <a:t> </a:t>
            </a:r>
            <a:r>
              <a:rPr lang="en-US" dirty="0" err="1" smtClean="0"/>
              <a:t>mund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përdorni</a:t>
            </a:r>
            <a:r>
              <a:rPr lang="en-US" dirty="0" smtClean="0"/>
              <a:t> Access-in </a:t>
            </a:r>
            <a:r>
              <a:rPr lang="en-US" dirty="0" err="1" smtClean="0"/>
              <a:t>për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organizuar</a:t>
            </a:r>
            <a:r>
              <a:rPr lang="en-US" dirty="0" smtClean="0"/>
              <a:t> </a:t>
            </a:r>
            <a:r>
              <a:rPr lang="en-US" dirty="0" err="1" smtClean="0"/>
              <a:t>studentët</a:t>
            </a:r>
            <a:r>
              <a:rPr lang="en-US" dirty="0" smtClean="0"/>
              <a:t> </a:t>
            </a:r>
            <a:r>
              <a:rPr lang="en-US" dirty="0" err="1" smtClean="0"/>
              <a:t>që</a:t>
            </a:r>
            <a:r>
              <a:rPr lang="en-US" dirty="0" smtClean="0"/>
              <a:t> </a:t>
            </a:r>
            <a:r>
              <a:rPr lang="en-US" dirty="0" err="1" smtClean="0"/>
              <a:t>ndjekin</a:t>
            </a:r>
            <a:r>
              <a:rPr lang="en-US" dirty="0" smtClean="0"/>
              <a:t> </a:t>
            </a:r>
            <a:r>
              <a:rPr lang="en-US" dirty="0" err="1" smtClean="0"/>
              <a:t>një</a:t>
            </a:r>
            <a:r>
              <a:rPr lang="en-US" dirty="0" smtClean="0"/>
              <a:t> </a:t>
            </a:r>
            <a:r>
              <a:rPr lang="en-US" dirty="0" err="1" smtClean="0"/>
              <a:t>shkollë</a:t>
            </a:r>
            <a:r>
              <a:rPr lang="en-US" dirty="0" smtClean="0"/>
              <a:t>, </a:t>
            </a:r>
            <a:r>
              <a:rPr lang="en-US" dirty="0" err="1" smtClean="0"/>
              <a:t>kurset</a:t>
            </a:r>
            <a:r>
              <a:rPr lang="en-US" dirty="0" smtClean="0"/>
              <a:t> </a:t>
            </a:r>
            <a:r>
              <a:rPr lang="en-US" dirty="0" err="1" smtClean="0"/>
              <a:t>që</a:t>
            </a:r>
            <a:r>
              <a:rPr lang="en-US" dirty="0" smtClean="0"/>
              <a:t> </a:t>
            </a:r>
            <a:r>
              <a:rPr lang="en-US" dirty="0" err="1" smtClean="0"/>
              <a:t>ata</a:t>
            </a:r>
            <a:r>
              <a:rPr lang="en-US" dirty="0" smtClean="0"/>
              <a:t> </a:t>
            </a:r>
            <a:r>
              <a:rPr lang="en-US" dirty="0" err="1" smtClean="0"/>
              <a:t>marrin</a:t>
            </a:r>
            <a:r>
              <a:rPr lang="en-US" dirty="0" smtClean="0"/>
              <a:t>, </a:t>
            </a:r>
            <a:r>
              <a:rPr lang="en-US" dirty="0" err="1" smtClean="0"/>
              <a:t>dhe</a:t>
            </a:r>
            <a:r>
              <a:rPr lang="en-US" dirty="0" smtClean="0"/>
              <a:t> </a:t>
            </a:r>
            <a:r>
              <a:rPr lang="en-US" dirty="0" err="1" smtClean="0"/>
              <a:t>instruktorët</a:t>
            </a:r>
            <a:r>
              <a:rPr lang="en-US" dirty="0" smtClean="0"/>
              <a:t> </a:t>
            </a:r>
            <a:r>
              <a:rPr lang="en-US" dirty="0" err="1" smtClean="0"/>
              <a:t>që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mësojnë</a:t>
            </a:r>
            <a:r>
              <a:rPr lang="en-US" dirty="0" smtClean="0"/>
              <a:t> </a:t>
            </a:r>
            <a:r>
              <a:rPr lang="en-US" dirty="0" err="1" smtClean="0"/>
              <a:t>ata</a:t>
            </a:r>
            <a:r>
              <a:rPr lang="en-US" dirty="0" smtClean="0"/>
              <a:t>. 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Pasi</a:t>
            </a:r>
            <a:r>
              <a:rPr lang="en-US" dirty="0" smtClean="0"/>
              <a:t> </a:t>
            </a:r>
            <a:r>
              <a:rPr lang="en-US" dirty="0" err="1" smtClean="0"/>
              <a:t>ta</a:t>
            </a:r>
            <a:r>
              <a:rPr lang="en-US" dirty="0" smtClean="0"/>
              <a:t> </a:t>
            </a:r>
            <a:r>
              <a:rPr lang="en-US" dirty="0" err="1" smtClean="0"/>
              <a:t>keni</a:t>
            </a:r>
            <a:r>
              <a:rPr lang="en-US" dirty="0" smtClean="0"/>
              <a:t> </a:t>
            </a:r>
            <a:r>
              <a:rPr lang="en-US" dirty="0" err="1" smtClean="0"/>
              <a:t>krijuar</a:t>
            </a:r>
            <a:r>
              <a:rPr lang="en-US" dirty="0" smtClean="0"/>
              <a:t> </a:t>
            </a:r>
            <a:r>
              <a:rPr lang="en-US" dirty="0" err="1" smtClean="0"/>
              <a:t>një</a:t>
            </a:r>
            <a:r>
              <a:rPr lang="en-US" dirty="0" smtClean="0"/>
              <a:t> </a:t>
            </a:r>
            <a:r>
              <a:rPr lang="en-US" dirty="0" err="1" smtClean="0"/>
              <a:t>bazë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dhënash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Access, </a:t>
            </a:r>
            <a:r>
              <a:rPr lang="en-US" dirty="0" err="1" smtClean="0"/>
              <a:t>ju</a:t>
            </a:r>
            <a:r>
              <a:rPr lang="en-US" dirty="0" smtClean="0"/>
              <a:t> </a:t>
            </a:r>
            <a:r>
              <a:rPr lang="en-US" dirty="0" err="1" smtClean="0"/>
              <a:t>mund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kërkoni</a:t>
            </a:r>
            <a:r>
              <a:rPr lang="en-US" dirty="0" smtClean="0"/>
              <a:t> </a:t>
            </a:r>
            <a:r>
              <a:rPr lang="en-US" dirty="0" err="1" smtClean="0"/>
              <a:t>atë</a:t>
            </a:r>
            <a:r>
              <a:rPr lang="en-US" dirty="0" smtClean="0"/>
              <a:t>, </a:t>
            </a:r>
            <a:r>
              <a:rPr lang="en-US" dirty="0" err="1" smtClean="0"/>
              <a:t>manipuloni</a:t>
            </a:r>
            <a:r>
              <a:rPr lang="en-US" dirty="0" smtClean="0"/>
              <a:t> me </a:t>
            </a:r>
            <a:r>
              <a:rPr lang="en-US" dirty="0" err="1" smtClean="0"/>
              <a:t>atë</a:t>
            </a:r>
            <a:r>
              <a:rPr lang="en-US" dirty="0" smtClean="0"/>
              <a:t> , </a:t>
            </a:r>
            <a:r>
              <a:rPr lang="en-US" dirty="0" err="1" smtClean="0"/>
              <a:t>dhe</a:t>
            </a:r>
            <a:r>
              <a:rPr lang="en-US" dirty="0" smtClean="0"/>
              <a:t> </a:t>
            </a:r>
            <a:r>
              <a:rPr lang="en-US" dirty="0" err="1" smtClean="0"/>
              <a:t>nxjerrni</a:t>
            </a:r>
            <a:r>
              <a:rPr lang="en-US" dirty="0" smtClean="0"/>
              <a:t> </a:t>
            </a:r>
            <a:r>
              <a:rPr lang="en-US" dirty="0" err="1" smtClean="0"/>
              <a:t>informacionet</a:t>
            </a:r>
            <a:r>
              <a:rPr lang="en-US" dirty="0" smtClean="0"/>
              <a:t> </a:t>
            </a:r>
            <a:r>
              <a:rPr lang="en-US" dirty="0" err="1" smtClean="0"/>
              <a:t>nga</a:t>
            </a:r>
            <a:r>
              <a:rPr lang="en-US" dirty="0" smtClean="0"/>
              <a:t> </a:t>
            </a:r>
            <a:r>
              <a:rPr lang="en-US" dirty="0" err="1" smtClean="0"/>
              <a:t>ajo</a:t>
            </a:r>
            <a:r>
              <a:rPr lang="en-US" dirty="0" smtClean="0"/>
              <a:t> </a:t>
            </a:r>
            <a:r>
              <a:rPr lang="en-US" dirty="0" err="1" smtClean="0"/>
              <a:t>bazë</a:t>
            </a:r>
            <a:r>
              <a:rPr lang="en-US" dirty="0" smtClean="0"/>
              <a:t> e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dhënave</a:t>
            </a:r>
            <a:r>
              <a:rPr lang="en-US" dirty="0" smtClean="0"/>
              <a:t>. </a:t>
            </a:r>
            <a:r>
              <a:rPr lang="en-US" dirty="0" err="1" smtClean="0"/>
              <a:t>Ky</a:t>
            </a:r>
            <a:r>
              <a:rPr lang="en-US" dirty="0" smtClean="0"/>
              <a:t> </a:t>
            </a:r>
            <a:r>
              <a:rPr lang="en-US" dirty="0" err="1" smtClean="0"/>
              <a:t>prezentim</a:t>
            </a:r>
            <a:r>
              <a:rPr lang="en-US" dirty="0" smtClean="0"/>
              <a:t> </a:t>
            </a:r>
            <a:r>
              <a:rPr lang="en-US" dirty="0" err="1" smtClean="0"/>
              <a:t>ju</a:t>
            </a:r>
            <a:r>
              <a:rPr lang="en-US" dirty="0" smtClean="0"/>
              <a:t> </a:t>
            </a:r>
            <a:r>
              <a:rPr lang="en-US" dirty="0" err="1" smtClean="0"/>
              <a:t>prezanton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lidhje</a:t>
            </a:r>
            <a:r>
              <a:rPr lang="en-US" dirty="0" smtClean="0"/>
              <a:t> me </a:t>
            </a:r>
            <a:r>
              <a:rPr lang="en-US" dirty="0" err="1" smtClean="0"/>
              <a:t>shfrytëzimin</a:t>
            </a:r>
            <a:r>
              <a:rPr lang="en-US" dirty="0" smtClean="0"/>
              <a:t> e </a:t>
            </a:r>
            <a:r>
              <a:rPr lang="en-US" dirty="0" err="1" smtClean="0"/>
              <a:t>dritareve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Access </a:t>
            </a:r>
            <a:r>
              <a:rPr lang="en-US" dirty="0" err="1" smtClean="0"/>
              <a:t>dhe</a:t>
            </a:r>
            <a:r>
              <a:rPr lang="en-US" dirty="0" smtClean="0"/>
              <a:t> </a:t>
            </a:r>
            <a:r>
              <a:rPr lang="en-US" dirty="0" err="1" smtClean="0"/>
              <a:t>ju</a:t>
            </a:r>
            <a:r>
              <a:rPr lang="en-US" dirty="0" smtClean="0"/>
              <a:t> </a:t>
            </a:r>
            <a:r>
              <a:rPr lang="en-US" dirty="0" err="1" smtClean="0"/>
              <a:t>mëson</a:t>
            </a:r>
            <a:r>
              <a:rPr lang="en-US" dirty="0" smtClean="0"/>
              <a:t> se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duhet</a:t>
            </a:r>
            <a:r>
              <a:rPr lang="en-US" dirty="0" smtClean="0"/>
              <a:t> </a:t>
            </a:r>
            <a:r>
              <a:rPr lang="en-US" dirty="0" err="1" smtClean="0"/>
              <a:t>krijuar</a:t>
            </a:r>
            <a:r>
              <a:rPr lang="en-US" dirty="0" smtClean="0"/>
              <a:t> </a:t>
            </a:r>
            <a:r>
              <a:rPr lang="en-US" dirty="0" err="1" smtClean="0"/>
              <a:t>një</a:t>
            </a:r>
            <a:r>
              <a:rPr lang="en-US" dirty="0" smtClean="0"/>
              <a:t> </a:t>
            </a:r>
            <a:r>
              <a:rPr lang="en-US" dirty="0" err="1" smtClean="0"/>
              <a:t>bazë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dhënash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0070C0"/>
                </a:solidFill>
              </a:rPr>
              <a:t>Hyrje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në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bazën</a:t>
            </a:r>
            <a:r>
              <a:rPr lang="en-US" b="1" dirty="0" smtClean="0">
                <a:solidFill>
                  <a:srgbClr val="0070C0"/>
                </a:solidFill>
              </a:rPr>
              <a:t> e </a:t>
            </a:r>
            <a:r>
              <a:rPr lang="en-US" b="1" dirty="0" err="1" smtClean="0">
                <a:solidFill>
                  <a:srgbClr val="0070C0"/>
                </a:solidFill>
              </a:rPr>
              <a:t>të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dhënave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71600"/>
            <a:ext cx="4038600" cy="4952999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b="1" dirty="0" err="1" smtClean="0"/>
              <a:t>Hapja</a:t>
            </a:r>
            <a:r>
              <a:rPr lang="en-US" b="1" dirty="0" smtClean="0"/>
              <a:t> e </a:t>
            </a:r>
            <a:r>
              <a:rPr lang="en-US" b="1" dirty="0" err="1" smtClean="0"/>
              <a:t>programit</a:t>
            </a:r>
            <a:r>
              <a:rPr lang="en-US" b="1" dirty="0" smtClean="0"/>
              <a:t>: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Ju</a:t>
            </a:r>
            <a:r>
              <a:rPr lang="en-US" dirty="0" smtClean="0"/>
              <a:t> </a:t>
            </a:r>
            <a:r>
              <a:rPr lang="en-US" dirty="0" err="1" smtClean="0"/>
              <a:t>mund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përdorni</a:t>
            </a:r>
            <a:r>
              <a:rPr lang="en-US" dirty="0" smtClean="0"/>
              <a:t> </a:t>
            </a:r>
            <a:r>
              <a:rPr lang="en-US" dirty="0" err="1" smtClean="0"/>
              <a:t>dritare</a:t>
            </a:r>
            <a:r>
              <a:rPr lang="en-US" dirty="0" smtClean="0"/>
              <a:t> </a:t>
            </a:r>
            <a:r>
              <a:rPr lang="en-US" dirty="0" err="1" smtClean="0"/>
              <a:t>për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bashkëvepruar</a:t>
            </a:r>
            <a:r>
              <a:rPr lang="en-US" dirty="0" smtClean="0"/>
              <a:t> me Access-in. </a:t>
            </a:r>
            <a:r>
              <a:rPr lang="en-US" dirty="0" err="1" smtClean="0"/>
              <a:t>Për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filluar</a:t>
            </a:r>
            <a:r>
              <a:rPr lang="en-US" dirty="0" smtClean="0"/>
              <a:t>, </a:t>
            </a:r>
            <a:r>
              <a:rPr lang="en-US" dirty="0" err="1" smtClean="0"/>
              <a:t>klikoni</a:t>
            </a:r>
            <a:r>
              <a:rPr lang="en-US" dirty="0" smtClean="0"/>
              <a:t> </a:t>
            </a:r>
            <a:r>
              <a:rPr lang="en-US" dirty="0" err="1" smtClean="0"/>
              <a:t>mbi</a:t>
            </a:r>
            <a:r>
              <a:rPr lang="en-US" dirty="0" smtClean="0"/>
              <a:t> </a:t>
            </a:r>
            <a:r>
              <a:rPr lang="en-US" dirty="0" err="1" smtClean="0"/>
              <a:t>ikonën</a:t>
            </a:r>
            <a:r>
              <a:rPr lang="en-US" dirty="0" smtClean="0"/>
              <a:t> Access 2007. </a:t>
            </a:r>
            <a:r>
              <a:rPr lang="en-US" dirty="0" err="1" smtClean="0"/>
              <a:t>Ekrani</a:t>
            </a:r>
            <a:r>
              <a:rPr lang="en-US" dirty="0" smtClean="0"/>
              <a:t> </a:t>
            </a:r>
            <a:r>
              <a:rPr lang="en-US" dirty="0" err="1" smtClean="0"/>
              <a:t>juaj</a:t>
            </a:r>
            <a:r>
              <a:rPr lang="en-US" dirty="0" smtClean="0"/>
              <a:t> do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duket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ngjashëm</a:t>
            </a:r>
            <a:r>
              <a:rPr lang="en-US" dirty="0" smtClean="0"/>
              <a:t> me </a:t>
            </a:r>
            <a:r>
              <a:rPr lang="en-US" dirty="0" err="1" smtClean="0"/>
              <a:t>atë</a:t>
            </a:r>
            <a:r>
              <a:rPr lang="en-US" dirty="0" smtClean="0"/>
              <a:t> </a:t>
            </a:r>
            <a:r>
              <a:rPr lang="en-US" dirty="0" err="1" smtClean="0"/>
              <a:t>që</a:t>
            </a:r>
            <a:r>
              <a:rPr lang="en-US" dirty="0" smtClean="0"/>
              <a:t> </a:t>
            </a:r>
            <a:r>
              <a:rPr lang="en-US" dirty="0" err="1" smtClean="0"/>
              <a:t>tregohet</a:t>
            </a:r>
            <a:r>
              <a:rPr lang="en-US" dirty="0" smtClean="0"/>
              <a:t> </a:t>
            </a:r>
            <a:r>
              <a:rPr lang="en-US" dirty="0" err="1" smtClean="0"/>
              <a:t>këtu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15362" name="Picture 2" descr="Access Windo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38600" y="1600200"/>
            <a:ext cx="4978400" cy="3733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</TotalTime>
  <Words>790</Words>
  <Application>Microsoft Office PowerPoint</Application>
  <PresentationFormat>On-screen Show (4:3)</PresentationFormat>
  <Paragraphs>102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2" baseType="lpstr">
      <vt:lpstr>Arial</vt:lpstr>
      <vt:lpstr>Calibri</vt:lpstr>
      <vt:lpstr>Times New Roman</vt:lpstr>
      <vt:lpstr>Wingdings</vt:lpstr>
      <vt:lpstr>Office Theme</vt:lpstr>
      <vt:lpstr>Baza e të Dhënave  Microsoft Access 2007 për Windows Prof. Dr. Arbnor Pajaziti </vt:lpstr>
      <vt:lpstr>Karakteristikat e përgjithshme të programit</vt:lpstr>
      <vt:lpstr>PowerPoint Presentation</vt:lpstr>
      <vt:lpstr>PowerPoint Presentation</vt:lpstr>
      <vt:lpstr>PowerPoint Presentation</vt:lpstr>
      <vt:lpstr>Disa fusha të aplikimit të Access-it</vt:lpstr>
      <vt:lpstr>Vazhdim</vt:lpstr>
      <vt:lpstr>Hyrje në bazën e të dhënave</vt:lpstr>
      <vt:lpstr>Hyrje në bazën e të dhënave</vt:lpstr>
      <vt:lpstr>Hyrje në bazën e të dhënave</vt:lpstr>
      <vt:lpstr>Hyrje në bazën e të dhënave</vt:lpstr>
      <vt:lpstr>Hyrje në bazën e të dhënave</vt:lpstr>
      <vt:lpstr>Hyrje në bazën e të dhënave</vt:lpstr>
      <vt:lpstr>Hyrje në bazën e të dhënave</vt:lpstr>
      <vt:lpstr>Hyrje në bazën e të dhënave</vt:lpstr>
      <vt:lpstr>Hyrje në bazën e të dhënave</vt:lpstr>
      <vt:lpstr>Hyrje në bazën e të dhënave</vt:lpstr>
      <vt:lpstr>Hyrje në bazën e të dhënave</vt:lpstr>
      <vt:lpstr>Hyrje në bazën e të dhënave</vt:lpstr>
      <vt:lpstr>Si mund të krijoj një bazë të dhënash bazuar në template-ët (shabllonet) që janë gjetur në Internet ?</vt:lpstr>
      <vt:lpstr> Si mund të hapë një bazë të dhënash ekzistuese? </vt:lpstr>
      <vt:lpstr>Krijimi i bazës së të dhënave të zbraztë</vt:lpstr>
      <vt:lpstr>Krijimi i bazës së të dhënave të zbraztë</vt:lpstr>
      <vt:lpstr>Krijimi i bazës së të dhënave të zbraztë</vt:lpstr>
      <vt:lpstr>Krijimi i bazës së të dhënave të zbraztë</vt:lpstr>
      <vt:lpstr>Çfarë është Fleta e të dhënave (Datasheet)?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Hyrje në bazën e të dhënave -ACCESS</dc:title>
  <dc:creator>Arbnor Pajaziti</dc:creator>
  <cp:lastModifiedBy>Windows User</cp:lastModifiedBy>
  <cp:revision>183</cp:revision>
  <dcterms:created xsi:type="dcterms:W3CDTF">2006-08-16T00:00:00Z</dcterms:created>
  <dcterms:modified xsi:type="dcterms:W3CDTF">2019-03-12T08:31:27Z</dcterms:modified>
</cp:coreProperties>
</file>