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2"/>
  </p:notesMasterIdLst>
  <p:sldIdLst>
    <p:sldId id="256" r:id="rId2"/>
    <p:sldId id="257" r:id="rId3"/>
    <p:sldId id="289" r:id="rId4"/>
    <p:sldId id="306" r:id="rId5"/>
    <p:sldId id="308" r:id="rId6"/>
    <p:sldId id="314" r:id="rId7"/>
    <p:sldId id="310" r:id="rId8"/>
    <p:sldId id="307" r:id="rId9"/>
    <p:sldId id="309" r:id="rId10"/>
    <p:sldId id="3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CC"/>
    <a:srgbClr val="CCECFF"/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6986-794D-46BC-B41D-B37F31300220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59E6-94C2-413B-97AA-957270F7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59E6-94C2-413B-97AA-957270F713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1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4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8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21247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7314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98344"/>
            <a:ext cx="10363826" cy="3424107"/>
          </a:xfrm>
        </p:spPr>
        <p:txBody>
          <a:bodyPr/>
          <a:lstStyle>
            <a:lvl1pPr>
              <a:defRPr sz="2400" b="1" cap="none" baseline="0">
                <a:solidFill>
                  <a:srgbClr val="002060"/>
                </a:solidFill>
              </a:defRPr>
            </a:lvl1pPr>
            <a:lvl2pPr>
              <a:defRPr cap="none" baseline="0">
                <a:solidFill>
                  <a:srgbClr val="002060"/>
                </a:solidFill>
              </a:defRPr>
            </a:lvl2pPr>
            <a:lvl3pPr>
              <a:defRPr cap="none" baseline="0">
                <a:solidFill>
                  <a:srgbClr val="002060"/>
                </a:solidFill>
              </a:defRPr>
            </a:lvl3pPr>
            <a:lvl4pPr>
              <a:defRPr cap="none" baseline="0">
                <a:solidFill>
                  <a:srgbClr val="002060"/>
                </a:solidFill>
              </a:defRPr>
            </a:lvl4pPr>
            <a:lvl5pPr>
              <a:defRPr cap="none"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07024" y="6235371"/>
            <a:ext cx="27432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235372"/>
            <a:ext cx="6672887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0587" y="6225758"/>
            <a:ext cx="764215" cy="365125"/>
          </a:xfrm>
        </p:spPr>
        <p:txBody>
          <a:bodyPr/>
          <a:lstStyle>
            <a:lvl1pPr>
              <a:defRPr sz="12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3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6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37541" y="624840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5514" y="6241863"/>
            <a:ext cx="6672887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2155" y="6241862"/>
            <a:ext cx="764215" cy="365125"/>
          </a:xfrm>
        </p:spPr>
        <p:txBody>
          <a:bodyPr/>
          <a:lstStyle>
            <a:lvl1pPr>
              <a:defRPr sz="14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452" y="765751"/>
            <a:ext cx="8915399" cy="2262781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rgbClr val="002060"/>
                </a:solidFill>
              </a:rPr>
              <a:t>Mechatronics -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Hands-on Approach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100" b="1" dirty="0" smtClean="0">
                <a:solidFill>
                  <a:srgbClr val="002060"/>
                </a:solidFill>
              </a:rPr>
              <a:t>Session 6    </a:t>
            </a:r>
            <a:r>
              <a:rPr lang="en-US" sz="3100" b="1" dirty="0" err="1" smtClean="0">
                <a:solidFill>
                  <a:srgbClr val="002060"/>
                </a:solidFill>
              </a:rPr>
              <a:t>ProjecT</a:t>
            </a:r>
            <a:r>
              <a:rPr lang="en-US" sz="3100" b="1" dirty="0" smtClean="0">
                <a:solidFill>
                  <a:srgbClr val="002060"/>
                </a:solidFill>
              </a:rPr>
              <a:t>   </a:t>
            </a:r>
            <a:r>
              <a:rPr lang="en-US" sz="3100" b="1" dirty="0" smtClean="0">
                <a:solidFill>
                  <a:srgbClr val="002060"/>
                </a:solidFill>
              </a:rPr>
              <a:t>Tue 12 July 2016  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4452" y="3552778"/>
            <a:ext cx="8697485" cy="249687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Ka C Cheok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Electrical &amp; Computer Engineering </a:t>
            </a:r>
            <a:r>
              <a:rPr lang="en-US" sz="1600" b="1" dirty="0" err="1" smtClean="0">
                <a:solidFill>
                  <a:srgbClr val="C00000"/>
                </a:solidFill>
              </a:rPr>
              <a:t>Dept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Oakland University, Rochester, MI, USA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 smtClean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Arbnor Pajaziti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Mechanical Engineering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University of Prishtina, Prishtina, Kosovo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57285" y="1306964"/>
            <a:ext cx="4209344" cy="46166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Live demo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91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90" y="714563"/>
            <a:ext cx="10058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 smtClean="0"/>
              <a:t>Scope of this 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6402" y="1563160"/>
            <a:ext cx="10058400" cy="4286097"/>
          </a:xfrm>
          <a:ln w="28575"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Overview of Mechatronics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Microcontrollers – Intro to Arduino &amp; hands-on assignments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Microcomputers &amp; Microcontrollers – Matlab + Arduino combo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Feedback Control System – Simple closed-loop examples 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Matlab Video Processing &amp; Simulink Computer Vision – Examples &amp; demos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Auto-Target Tracking Servo-System – Matlab + Arduino experiment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Modeling</a:t>
            </a:r>
            <a:r>
              <a:rPr lang="en-US" sz="2000" dirty="0">
                <a:latin typeface="Calibri" panose="020F0502020204030204" pitchFamily="34" charset="0"/>
              </a:rPr>
              <a:t>, Simulation &amp; Visualization of Mechatronics </a:t>
            </a:r>
            <a:r>
              <a:rPr lang="en-US" sz="2000" dirty="0" smtClean="0">
                <a:latin typeface="Calibri" panose="020F0502020204030204" pitchFamily="34" charset="0"/>
              </a:rPr>
              <a:t>- Matlab Simscape (time permitting)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Other Aspects of Mechatronics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/>
              <a:t>7/2/2016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Prishtina International Summer University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686979" y="498325"/>
            <a:ext cx="3265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Tell me and I will forget;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show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 and I will remember;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but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involve me and I will understand.</a:t>
            </a:r>
            <a:endParaRPr lang="en-US" sz="1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3774" y="1636670"/>
            <a:ext cx="6928368" cy="98283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56290" y="2088561"/>
            <a:ext cx="7343791" cy="9964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14378" y="2526743"/>
            <a:ext cx="912252" cy="52540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76402" y="3466521"/>
            <a:ext cx="2807918" cy="55841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38602" y="3466521"/>
            <a:ext cx="2181234" cy="57178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118178" y="3011885"/>
            <a:ext cx="6298622" cy="51126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228646" y="4038308"/>
            <a:ext cx="7523467" cy="51126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3413" y="341108"/>
            <a:ext cx="10058400" cy="6858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Today’s Goal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6798" y="1817897"/>
            <a:ext cx="10029572" cy="3908762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Auto-Target Tracking using Matlab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Control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concept, scheme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Hardware, software components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Servomotor + Camera mount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Matlab: 	Image acquisition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Image processing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Feedback control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Serial communication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Arduino:	Serial communication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Servomotor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413" y="1440424"/>
            <a:ext cx="8212273" cy="4653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5800" y="221327"/>
            <a:ext cx="6672887" cy="107721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Control Scheme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Control Block Diagram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P-Controller,  PI Controller, PID Controller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2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54" y="1266539"/>
            <a:ext cx="8961666" cy="387531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059342" y="497098"/>
            <a:ext cx="6672887" cy="76944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Hardware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Camera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PC  Serial 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Arduino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Servomotor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514" y="5153249"/>
            <a:ext cx="6672887" cy="107721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Software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Matlab: Pick and track color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Control  Serial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 Arduino:  Serial  Servo</a:t>
            </a:r>
          </a:p>
        </p:txBody>
      </p:sp>
    </p:spTree>
    <p:extLst>
      <p:ext uri="{BB962C8B-B14F-4D97-AF65-F5344CB8AC3E}">
        <p14:creationId xmlns:p14="http://schemas.microsoft.com/office/powerpoint/2010/main" val="337438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0" y="1188584"/>
            <a:ext cx="5389194" cy="4573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708" y="1188584"/>
            <a:ext cx="5986334" cy="45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0371" y="407078"/>
            <a:ext cx="4209344" cy="76944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Arduino Progra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m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Arduino:  Rx Serial  Servo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5" y="0"/>
            <a:ext cx="5957876" cy="63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1341" y="65770"/>
            <a:ext cx="10319859" cy="76944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Matlab Program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Camera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PC  Acquisition  Processing  Control --  &gt; </a:t>
            </a:r>
            <a:r>
              <a:rPr lang="en-US" sz="2000" b="1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Tx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Serial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048" y="835211"/>
            <a:ext cx="76390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073" y="298262"/>
            <a:ext cx="83343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1239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4547</TotalTime>
  <Words>256</Words>
  <Application>Microsoft Office PowerPoint</Application>
  <PresentationFormat>Widescreen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Wingdings</vt:lpstr>
      <vt:lpstr>Droplet</vt:lpstr>
      <vt:lpstr>Mechatronics - Hands-on Approach  Session 6    ProjecT   Tue 12 July 2016  </vt:lpstr>
      <vt:lpstr>Scope of this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Oakland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- Hands-on Approach</dc:title>
  <dc:creator>KaC S855</dc:creator>
  <cp:lastModifiedBy>KaC S855</cp:lastModifiedBy>
  <cp:revision>101</cp:revision>
  <dcterms:created xsi:type="dcterms:W3CDTF">2016-07-02T08:13:00Z</dcterms:created>
  <dcterms:modified xsi:type="dcterms:W3CDTF">2016-07-11T21:06:15Z</dcterms:modified>
</cp:coreProperties>
</file>