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Lst>
  <p:notesMasterIdLst>
    <p:notesMasterId r:id="rId13"/>
  </p:notesMasterIdLst>
  <p:sldIdLst>
    <p:sldId id="256" r:id="rId2"/>
    <p:sldId id="257" r:id="rId3"/>
    <p:sldId id="278" r:id="rId4"/>
    <p:sldId id="289" r:id="rId5"/>
    <p:sldId id="290" r:id="rId6"/>
    <p:sldId id="281" r:id="rId7"/>
    <p:sldId id="282" r:id="rId8"/>
    <p:sldId id="280" r:id="rId9"/>
    <p:sldId id="279" r:id="rId10"/>
    <p:sldId id="287" r:id="rId11"/>
    <p:sldId id="28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FF99"/>
    <a:srgbClr val="FFFF66"/>
    <a:srgbClr val="0033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2" autoAdjust="0"/>
    <p:restoredTop sz="94660"/>
  </p:normalViewPr>
  <p:slideViewPr>
    <p:cSldViewPr snapToGrid="0">
      <p:cViewPr varScale="1">
        <p:scale>
          <a:sx n="62" d="100"/>
          <a:sy n="62" d="100"/>
        </p:scale>
        <p:origin x="7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0A6986-794D-46BC-B41D-B37F31300220}" type="datetimeFigureOut">
              <a:rPr lang="en-US" smtClean="0"/>
              <a:t>7/5/2016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A59E6-94C2-413B-97AA-957270F713F1}" type="slidenum">
              <a:rPr lang="en-US" smtClean="0"/>
              <a:t>‹#›</a:t>
            </a:fld>
            <a:endParaRPr lang="en-US"/>
          </a:p>
        </p:txBody>
      </p:sp>
    </p:spTree>
    <p:extLst>
      <p:ext uri="{BB962C8B-B14F-4D97-AF65-F5344CB8AC3E}">
        <p14:creationId xmlns:p14="http://schemas.microsoft.com/office/powerpoint/2010/main" val="1802804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5A59E6-94C2-413B-97AA-957270F713F1}" type="slidenum">
              <a:rPr lang="en-US" smtClean="0"/>
              <a:t>2</a:t>
            </a:fld>
            <a:endParaRPr lang="en-US"/>
          </a:p>
        </p:txBody>
      </p:sp>
    </p:spTree>
    <p:extLst>
      <p:ext uri="{BB962C8B-B14F-4D97-AF65-F5344CB8AC3E}">
        <p14:creationId xmlns:p14="http://schemas.microsoft.com/office/powerpoint/2010/main" val="3936071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7/2/2016</a:t>
            </a:r>
            <a:endParaRPr lang="en-US" dirty="0"/>
          </a:p>
        </p:txBody>
      </p:sp>
      <p:sp>
        <p:nvSpPr>
          <p:cNvPr id="5" name="Footer Placeholder 4"/>
          <p:cNvSpPr>
            <a:spLocks noGrp="1"/>
          </p:cNvSpPr>
          <p:nvPr>
            <p:ph type="ftr" sz="quarter" idx="11"/>
          </p:nvPr>
        </p:nvSpPr>
        <p:spPr/>
        <p:txBody>
          <a:bodyPr/>
          <a:lstStyle/>
          <a:p>
            <a:r>
              <a:rPr lang="en-US" smtClean="0"/>
              <a:t>Prishtina International Summer University</a:t>
            </a:r>
            <a:endParaRPr lang="en-US" dirty="0"/>
          </a:p>
        </p:txBody>
      </p:sp>
      <p:sp>
        <p:nvSpPr>
          <p:cNvPr id="6" name="Slide Number Placeholder 5"/>
          <p:cNvSpPr>
            <a:spLocks noGrp="1"/>
          </p:cNvSpPr>
          <p:nvPr>
            <p:ph type="sldNum" sz="quarter" idx="12"/>
          </p:nvPr>
        </p:nvSpPr>
        <p:spPr/>
        <p:txBody>
          <a:bodyPr/>
          <a:lstStyle/>
          <a:p>
            <a:fld id="{B06C129A-479B-4853-A720-C4729D7B6580}" type="slidenum">
              <a:rPr lang="en-US" smtClean="0"/>
              <a:pPr/>
              <a:t>‹#›</a:t>
            </a:fld>
            <a:endParaRPr lang="en-US" dirty="0"/>
          </a:p>
        </p:txBody>
      </p:sp>
    </p:spTree>
    <p:extLst>
      <p:ext uri="{BB962C8B-B14F-4D97-AF65-F5344CB8AC3E}">
        <p14:creationId xmlns:p14="http://schemas.microsoft.com/office/powerpoint/2010/main" val="403831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7/2/2016</a:t>
            </a:r>
            <a:endParaRPr lang="en-US"/>
          </a:p>
        </p:txBody>
      </p:sp>
      <p:sp>
        <p:nvSpPr>
          <p:cNvPr id="6" name="Footer Placeholder 5"/>
          <p:cNvSpPr>
            <a:spLocks noGrp="1"/>
          </p:cNvSpPr>
          <p:nvPr>
            <p:ph type="ftr" sz="quarter" idx="11"/>
          </p:nvPr>
        </p:nvSpPr>
        <p:spPr/>
        <p:txBody>
          <a:bodyPr/>
          <a:lstStyle/>
          <a:p>
            <a:r>
              <a:rPr lang="en-US" smtClean="0"/>
              <a:t>Prishtina International Summer University</a:t>
            </a:r>
            <a:endParaRPr lang="en-US"/>
          </a:p>
        </p:txBody>
      </p:sp>
      <p:sp>
        <p:nvSpPr>
          <p:cNvPr id="7" name="Slide Number Placeholder 6"/>
          <p:cNvSpPr>
            <a:spLocks noGrp="1"/>
          </p:cNvSpPr>
          <p:nvPr>
            <p:ph type="sldNum" sz="quarter" idx="12"/>
          </p:nvPr>
        </p:nvSpPr>
        <p:spPr/>
        <p:txBody>
          <a:bodyPr/>
          <a:lstStyle/>
          <a:p>
            <a:fld id="{37EE0580-9E63-4D0A-9FB5-1B4D75C7E0E8}" type="slidenum">
              <a:rPr lang="en-US" smtClean="0"/>
              <a:t>‹#›</a:t>
            </a:fld>
            <a:endParaRPr lang="en-US"/>
          </a:p>
        </p:txBody>
      </p:sp>
    </p:spTree>
    <p:extLst>
      <p:ext uri="{BB962C8B-B14F-4D97-AF65-F5344CB8AC3E}">
        <p14:creationId xmlns:p14="http://schemas.microsoft.com/office/powerpoint/2010/main" val="534245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7/2/2016</a:t>
            </a:r>
            <a:endParaRPr lang="en-US"/>
          </a:p>
        </p:txBody>
      </p:sp>
      <p:sp>
        <p:nvSpPr>
          <p:cNvPr id="6" name="Footer Placeholder 5"/>
          <p:cNvSpPr>
            <a:spLocks noGrp="1"/>
          </p:cNvSpPr>
          <p:nvPr>
            <p:ph type="ftr" sz="quarter" idx="11"/>
          </p:nvPr>
        </p:nvSpPr>
        <p:spPr/>
        <p:txBody>
          <a:bodyPr/>
          <a:lstStyle/>
          <a:p>
            <a:r>
              <a:rPr lang="en-US" smtClean="0"/>
              <a:t>Prishtina International Summer University</a:t>
            </a:r>
            <a:endParaRPr lang="en-US"/>
          </a:p>
        </p:txBody>
      </p:sp>
      <p:sp>
        <p:nvSpPr>
          <p:cNvPr id="7" name="Slide Number Placeholder 6"/>
          <p:cNvSpPr>
            <a:spLocks noGrp="1"/>
          </p:cNvSpPr>
          <p:nvPr>
            <p:ph type="sldNum" sz="quarter" idx="12"/>
          </p:nvPr>
        </p:nvSpPr>
        <p:spPr/>
        <p:txBody>
          <a:bodyPr/>
          <a:lstStyle/>
          <a:p>
            <a:fld id="{37EE0580-9E63-4D0A-9FB5-1B4D75C7E0E8}" type="slidenum">
              <a:rPr lang="en-US" smtClean="0"/>
              <a:t>‹#›</a:t>
            </a:fld>
            <a:endParaRPr lang="en-US"/>
          </a:p>
        </p:txBody>
      </p:sp>
    </p:spTree>
    <p:extLst>
      <p:ext uri="{BB962C8B-B14F-4D97-AF65-F5344CB8AC3E}">
        <p14:creationId xmlns:p14="http://schemas.microsoft.com/office/powerpoint/2010/main" val="4082087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7/2/2016</a:t>
            </a:r>
            <a:endParaRPr lang="en-US"/>
          </a:p>
        </p:txBody>
      </p:sp>
      <p:sp>
        <p:nvSpPr>
          <p:cNvPr id="6" name="Footer Placeholder 5"/>
          <p:cNvSpPr>
            <a:spLocks noGrp="1"/>
          </p:cNvSpPr>
          <p:nvPr>
            <p:ph type="ftr" sz="quarter" idx="11"/>
          </p:nvPr>
        </p:nvSpPr>
        <p:spPr/>
        <p:txBody>
          <a:bodyPr/>
          <a:lstStyle/>
          <a:p>
            <a:r>
              <a:rPr lang="en-US" smtClean="0"/>
              <a:t>Prishtina International Summer University</a:t>
            </a:r>
            <a:endParaRPr lang="en-US"/>
          </a:p>
        </p:txBody>
      </p:sp>
      <p:sp>
        <p:nvSpPr>
          <p:cNvPr id="7" name="Slide Number Placeholder 6"/>
          <p:cNvSpPr>
            <a:spLocks noGrp="1"/>
          </p:cNvSpPr>
          <p:nvPr>
            <p:ph type="sldNum" sz="quarter" idx="12"/>
          </p:nvPr>
        </p:nvSpPr>
        <p:spPr/>
        <p:txBody>
          <a:bodyPr/>
          <a:lstStyle/>
          <a:p>
            <a:fld id="{37EE0580-9E63-4D0A-9FB5-1B4D75C7E0E8}"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448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7/2/2016</a:t>
            </a:r>
            <a:endParaRPr lang="en-US"/>
          </a:p>
        </p:txBody>
      </p:sp>
      <p:sp>
        <p:nvSpPr>
          <p:cNvPr id="6" name="Footer Placeholder 5"/>
          <p:cNvSpPr>
            <a:spLocks noGrp="1"/>
          </p:cNvSpPr>
          <p:nvPr>
            <p:ph type="ftr" sz="quarter" idx="11"/>
          </p:nvPr>
        </p:nvSpPr>
        <p:spPr/>
        <p:txBody>
          <a:bodyPr/>
          <a:lstStyle/>
          <a:p>
            <a:r>
              <a:rPr lang="en-US" smtClean="0"/>
              <a:t>Prishtina International Summer University</a:t>
            </a:r>
            <a:endParaRPr lang="en-US"/>
          </a:p>
        </p:txBody>
      </p:sp>
      <p:sp>
        <p:nvSpPr>
          <p:cNvPr id="7" name="Slide Number Placeholder 6"/>
          <p:cNvSpPr>
            <a:spLocks noGrp="1"/>
          </p:cNvSpPr>
          <p:nvPr>
            <p:ph type="sldNum" sz="quarter" idx="12"/>
          </p:nvPr>
        </p:nvSpPr>
        <p:spPr/>
        <p:txBody>
          <a:bodyPr/>
          <a:lstStyle/>
          <a:p>
            <a:fld id="{37EE0580-9E63-4D0A-9FB5-1B4D75C7E0E8}" type="slidenum">
              <a:rPr lang="en-US" smtClean="0"/>
              <a:t>‹#›</a:t>
            </a:fld>
            <a:endParaRPr lang="en-US"/>
          </a:p>
        </p:txBody>
      </p:sp>
    </p:spTree>
    <p:extLst>
      <p:ext uri="{BB962C8B-B14F-4D97-AF65-F5344CB8AC3E}">
        <p14:creationId xmlns:p14="http://schemas.microsoft.com/office/powerpoint/2010/main" val="2889328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r>
              <a:rPr lang="en-US" smtClean="0"/>
              <a:t>7/2/2016</a:t>
            </a:r>
            <a:endParaRPr lang="en-US"/>
          </a:p>
        </p:txBody>
      </p:sp>
      <p:sp>
        <p:nvSpPr>
          <p:cNvPr id="4" name="Footer Placeholder 3"/>
          <p:cNvSpPr>
            <a:spLocks noGrp="1"/>
          </p:cNvSpPr>
          <p:nvPr>
            <p:ph type="ftr" sz="quarter" idx="11"/>
          </p:nvPr>
        </p:nvSpPr>
        <p:spPr/>
        <p:txBody>
          <a:bodyPr/>
          <a:lstStyle/>
          <a:p>
            <a:r>
              <a:rPr lang="en-US" smtClean="0"/>
              <a:t>Prishtina International Summer University</a:t>
            </a:r>
            <a:endParaRPr lang="en-US"/>
          </a:p>
        </p:txBody>
      </p:sp>
      <p:sp>
        <p:nvSpPr>
          <p:cNvPr id="5" name="Slide Number Placeholder 4"/>
          <p:cNvSpPr>
            <a:spLocks noGrp="1"/>
          </p:cNvSpPr>
          <p:nvPr>
            <p:ph type="sldNum" sz="quarter" idx="12"/>
          </p:nvPr>
        </p:nvSpPr>
        <p:spPr/>
        <p:txBody>
          <a:bodyPr/>
          <a:lstStyle/>
          <a:p>
            <a:fld id="{37EE0580-9E63-4D0A-9FB5-1B4D75C7E0E8}" type="slidenum">
              <a:rPr lang="en-US" smtClean="0"/>
              <a:t>‹#›</a:t>
            </a:fld>
            <a:endParaRPr lang="en-US"/>
          </a:p>
        </p:txBody>
      </p:sp>
    </p:spTree>
    <p:extLst>
      <p:ext uri="{BB962C8B-B14F-4D97-AF65-F5344CB8AC3E}">
        <p14:creationId xmlns:p14="http://schemas.microsoft.com/office/powerpoint/2010/main" val="615750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r>
              <a:rPr lang="en-US" smtClean="0"/>
              <a:t>7/2/2016</a:t>
            </a:r>
            <a:endParaRPr lang="en-US"/>
          </a:p>
        </p:txBody>
      </p:sp>
      <p:sp>
        <p:nvSpPr>
          <p:cNvPr id="4" name="Footer Placeholder 3"/>
          <p:cNvSpPr>
            <a:spLocks noGrp="1"/>
          </p:cNvSpPr>
          <p:nvPr>
            <p:ph type="ftr" sz="quarter" idx="11"/>
          </p:nvPr>
        </p:nvSpPr>
        <p:spPr/>
        <p:txBody>
          <a:bodyPr/>
          <a:lstStyle/>
          <a:p>
            <a:r>
              <a:rPr lang="en-US" smtClean="0"/>
              <a:t>Prishtina International Summer University</a:t>
            </a:r>
            <a:endParaRPr lang="en-US"/>
          </a:p>
        </p:txBody>
      </p:sp>
      <p:sp>
        <p:nvSpPr>
          <p:cNvPr id="5" name="Slide Number Placeholder 4"/>
          <p:cNvSpPr>
            <a:spLocks noGrp="1"/>
          </p:cNvSpPr>
          <p:nvPr>
            <p:ph type="sldNum" sz="quarter" idx="12"/>
          </p:nvPr>
        </p:nvSpPr>
        <p:spPr/>
        <p:txBody>
          <a:bodyPr/>
          <a:lstStyle/>
          <a:p>
            <a:fld id="{37EE0580-9E63-4D0A-9FB5-1B4D75C7E0E8}" type="slidenum">
              <a:rPr lang="en-US" smtClean="0"/>
              <a:t>‹#›</a:t>
            </a:fld>
            <a:endParaRPr lang="en-US"/>
          </a:p>
        </p:txBody>
      </p:sp>
    </p:spTree>
    <p:extLst>
      <p:ext uri="{BB962C8B-B14F-4D97-AF65-F5344CB8AC3E}">
        <p14:creationId xmlns:p14="http://schemas.microsoft.com/office/powerpoint/2010/main" val="2801198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7/2/2016</a:t>
            </a:r>
            <a:endParaRPr lang="en-US"/>
          </a:p>
        </p:txBody>
      </p:sp>
      <p:sp>
        <p:nvSpPr>
          <p:cNvPr id="5" name="Footer Placeholder 4"/>
          <p:cNvSpPr>
            <a:spLocks noGrp="1"/>
          </p:cNvSpPr>
          <p:nvPr>
            <p:ph type="ftr" sz="quarter" idx="11"/>
          </p:nvPr>
        </p:nvSpPr>
        <p:spPr/>
        <p:txBody>
          <a:bodyPr/>
          <a:lstStyle/>
          <a:p>
            <a:r>
              <a:rPr lang="en-US" smtClean="0"/>
              <a:t>Prishtina International Summer University</a:t>
            </a:r>
            <a:endParaRPr lang="en-US"/>
          </a:p>
        </p:txBody>
      </p:sp>
      <p:sp>
        <p:nvSpPr>
          <p:cNvPr id="6" name="Slide Number Placeholder 5"/>
          <p:cNvSpPr>
            <a:spLocks noGrp="1"/>
          </p:cNvSpPr>
          <p:nvPr>
            <p:ph type="sldNum" sz="quarter" idx="12"/>
          </p:nvPr>
        </p:nvSpPr>
        <p:spPr/>
        <p:txBody>
          <a:bodyPr/>
          <a:lstStyle/>
          <a:p>
            <a:fld id="{37EE0580-9E63-4D0A-9FB5-1B4D75C7E0E8}" type="slidenum">
              <a:rPr lang="en-US" smtClean="0"/>
              <a:t>‹#›</a:t>
            </a:fld>
            <a:endParaRPr lang="en-US"/>
          </a:p>
        </p:txBody>
      </p:sp>
    </p:spTree>
    <p:extLst>
      <p:ext uri="{BB962C8B-B14F-4D97-AF65-F5344CB8AC3E}">
        <p14:creationId xmlns:p14="http://schemas.microsoft.com/office/powerpoint/2010/main" val="2416475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7/2/2016</a:t>
            </a:r>
            <a:endParaRPr lang="en-US"/>
          </a:p>
        </p:txBody>
      </p:sp>
      <p:sp>
        <p:nvSpPr>
          <p:cNvPr id="5" name="Footer Placeholder 4"/>
          <p:cNvSpPr>
            <a:spLocks noGrp="1"/>
          </p:cNvSpPr>
          <p:nvPr>
            <p:ph type="ftr" sz="quarter" idx="11"/>
          </p:nvPr>
        </p:nvSpPr>
        <p:spPr/>
        <p:txBody>
          <a:bodyPr/>
          <a:lstStyle/>
          <a:p>
            <a:r>
              <a:rPr lang="en-US" smtClean="0"/>
              <a:t>Prishtina International Summer University</a:t>
            </a:r>
            <a:endParaRPr lang="en-US"/>
          </a:p>
        </p:txBody>
      </p:sp>
      <p:sp>
        <p:nvSpPr>
          <p:cNvPr id="6" name="Slide Number Placeholder 5"/>
          <p:cNvSpPr>
            <a:spLocks noGrp="1"/>
          </p:cNvSpPr>
          <p:nvPr>
            <p:ph type="sldNum" sz="quarter" idx="12"/>
          </p:nvPr>
        </p:nvSpPr>
        <p:spPr/>
        <p:txBody>
          <a:bodyPr/>
          <a:lstStyle/>
          <a:p>
            <a:fld id="{37EE0580-9E63-4D0A-9FB5-1B4D75C7E0E8}" type="slidenum">
              <a:rPr lang="en-US" smtClean="0"/>
              <a:t>‹#›</a:t>
            </a:fld>
            <a:endParaRPr lang="en-US"/>
          </a:p>
        </p:txBody>
      </p:sp>
    </p:spTree>
    <p:extLst>
      <p:ext uri="{BB962C8B-B14F-4D97-AF65-F5344CB8AC3E}">
        <p14:creationId xmlns:p14="http://schemas.microsoft.com/office/powerpoint/2010/main" val="3387315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11" y="212474"/>
            <a:ext cx="12192000" cy="6858000"/>
          </a:xfrm>
          <a:prstGeom prst="rect">
            <a:avLst/>
          </a:prstGeom>
        </p:spPr>
      </p:pic>
      <p:sp>
        <p:nvSpPr>
          <p:cNvPr id="2" name="Title 1"/>
          <p:cNvSpPr>
            <a:spLocks noGrp="1"/>
          </p:cNvSpPr>
          <p:nvPr>
            <p:ph type="title"/>
          </p:nvPr>
        </p:nvSpPr>
        <p:spPr>
          <a:xfrm>
            <a:off x="913775" y="618518"/>
            <a:ext cx="10364451" cy="737314"/>
          </a:xfrm>
        </p:spPr>
        <p:txBody>
          <a:bodyPr>
            <a:normAutofit/>
          </a:bodyPr>
          <a:lstStyle>
            <a:lvl1pPr algn="l">
              <a:defRPr sz="3600" b="1" cap="small" baseline="0">
                <a:solidFill>
                  <a:srgbClr val="C00000"/>
                </a:solidFill>
                <a:latin typeface="Calibri" panose="020F0502020204030204" pitchFamily="34" charset="0"/>
              </a:defRPr>
            </a:lvl1pPr>
          </a:lstStyle>
          <a:p>
            <a:r>
              <a:rPr lang="en-US" dirty="0" smtClean="0"/>
              <a:t>Click to edit Master title style</a:t>
            </a:r>
            <a:endParaRPr lang="en-US" dirty="0"/>
          </a:p>
        </p:txBody>
      </p:sp>
      <p:sp>
        <p:nvSpPr>
          <p:cNvPr id="12" name="Content Placeholder 2"/>
          <p:cNvSpPr>
            <a:spLocks noGrp="1"/>
          </p:cNvSpPr>
          <p:nvPr>
            <p:ph sz="quarter" idx="13"/>
          </p:nvPr>
        </p:nvSpPr>
        <p:spPr>
          <a:xfrm>
            <a:off x="913774" y="1598344"/>
            <a:ext cx="10363826" cy="3424107"/>
          </a:xfrm>
        </p:spPr>
        <p:txBody>
          <a:bodyPr/>
          <a:lstStyle>
            <a:lvl1pPr>
              <a:defRPr sz="2400" b="1" cap="none" baseline="0">
                <a:solidFill>
                  <a:srgbClr val="002060"/>
                </a:solidFill>
              </a:defRPr>
            </a:lvl1pPr>
            <a:lvl2pPr>
              <a:defRPr cap="none" baseline="0">
                <a:solidFill>
                  <a:srgbClr val="002060"/>
                </a:solidFill>
              </a:defRPr>
            </a:lvl2pPr>
            <a:lvl3pPr>
              <a:defRPr cap="none" baseline="0">
                <a:solidFill>
                  <a:srgbClr val="002060"/>
                </a:solidFill>
              </a:defRPr>
            </a:lvl3pPr>
            <a:lvl4pPr>
              <a:defRPr cap="none" baseline="0">
                <a:solidFill>
                  <a:srgbClr val="002060"/>
                </a:solidFill>
              </a:defRPr>
            </a:lvl4pPr>
            <a:lvl5pPr>
              <a:defRPr cap="none" baseline="0">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707024" y="6235371"/>
            <a:ext cx="2743200" cy="365125"/>
          </a:xfrm>
        </p:spPr>
        <p:txBody>
          <a:bodyPr/>
          <a:lstStyle>
            <a:lvl1pPr>
              <a:defRPr sz="1200"/>
            </a:lvl1pPr>
          </a:lstStyle>
          <a:p>
            <a:r>
              <a:rPr lang="en-US" dirty="0" smtClean="0"/>
              <a:t>7/2/2016</a:t>
            </a:r>
            <a:endParaRPr lang="en-US" dirty="0"/>
          </a:p>
        </p:txBody>
      </p:sp>
      <p:sp>
        <p:nvSpPr>
          <p:cNvPr id="5" name="Footer Placeholder 4"/>
          <p:cNvSpPr>
            <a:spLocks noGrp="1"/>
          </p:cNvSpPr>
          <p:nvPr>
            <p:ph type="ftr" sz="quarter" idx="11"/>
          </p:nvPr>
        </p:nvSpPr>
        <p:spPr>
          <a:xfrm>
            <a:off x="913774" y="6235372"/>
            <a:ext cx="6672887" cy="365125"/>
          </a:xfrm>
        </p:spPr>
        <p:txBody>
          <a:bodyPr/>
          <a:lstStyle>
            <a:lvl1pPr>
              <a:defRPr sz="1200"/>
            </a:lvl1pPr>
          </a:lstStyle>
          <a:p>
            <a:r>
              <a:rPr lang="en-US" dirty="0" smtClean="0"/>
              <a:t>Prishtina International Summer University</a:t>
            </a:r>
            <a:endParaRPr lang="en-US" dirty="0"/>
          </a:p>
        </p:txBody>
      </p:sp>
      <p:sp>
        <p:nvSpPr>
          <p:cNvPr id="6" name="Slide Number Placeholder 5"/>
          <p:cNvSpPr>
            <a:spLocks noGrp="1"/>
          </p:cNvSpPr>
          <p:nvPr>
            <p:ph type="sldNum" sz="quarter" idx="12"/>
          </p:nvPr>
        </p:nvSpPr>
        <p:spPr>
          <a:xfrm>
            <a:off x="10570587" y="6225758"/>
            <a:ext cx="764215" cy="365125"/>
          </a:xfrm>
        </p:spPr>
        <p:txBody>
          <a:bodyPr/>
          <a:lstStyle>
            <a:lvl1pPr>
              <a:defRPr sz="1200"/>
            </a:lvl1pPr>
          </a:lstStyle>
          <a:p>
            <a:fld id="{37EE0580-9E63-4D0A-9FB5-1B4D75C7E0E8}" type="slidenum">
              <a:rPr lang="en-US" smtClean="0"/>
              <a:pPr/>
              <a:t>‹#›</a:t>
            </a:fld>
            <a:endParaRPr lang="en-US" dirty="0"/>
          </a:p>
        </p:txBody>
      </p:sp>
    </p:spTree>
    <p:extLst>
      <p:ext uri="{BB962C8B-B14F-4D97-AF65-F5344CB8AC3E}">
        <p14:creationId xmlns:p14="http://schemas.microsoft.com/office/powerpoint/2010/main" val="86013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7/2/2016</a:t>
            </a:r>
            <a:endParaRPr lang="en-US"/>
          </a:p>
        </p:txBody>
      </p:sp>
      <p:sp>
        <p:nvSpPr>
          <p:cNvPr id="5" name="Footer Placeholder 4"/>
          <p:cNvSpPr>
            <a:spLocks noGrp="1"/>
          </p:cNvSpPr>
          <p:nvPr>
            <p:ph type="ftr" sz="quarter" idx="11"/>
          </p:nvPr>
        </p:nvSpPr>
        <p:spPr/>
        <p:txBody>
          <a:bodyPr/>
          <a:lstStyle/>
          <a:p>
            <a:r>
              <a:rPr lang="en-US" smtClean="0"/>
              <a:t>Prishtina International Summer University</a:t>
            </a:r>
            <a:endParaRPr lang="en-US"/>
          </a:p>
        </p:txBody>
      </p:sp>
      <p:sp>
        <p:nvSpPr>
          <p:cNvPr id="6" name="Slide Number Placeholder 5"/>
          <p:cNvSpPr>
            <a:spLocks noGrp="1"/>
          </p:cNvSpPr>
          <p:nvPr>
            <p:ph type="sldNum" sz="quarter" idx="12"/>
          </p:nvPr>
        </p:nvSpPr>
        <p:spPr/>
        <p:txBody>
          <a:bodyPr/>
          <a:lstStyle/>
          <a:p>
            <a:fld id="{37EE0580-9E63-4D0A-9FB5-1B4D75C7E0E8}" type="slidenum">
              <a:rPr lang="en-US" smtClean="0"/>
              <a:t>‹#›</a:t>
            </a:fld>
            <a:endParaRPr lang="en-US"/>
          </a:p>
        </p:txBody>
      </p:sp>
    </p:spTree>
    <p:extLst>
      <p:ext uri="{BB962C8B-B14F-4D97-AF65-F5344CB8AC3E}">
        <p14:creationId xmlns:p14="http://schemas.microsoft.com/office/powerpoint/2010/main" val="806129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7/2/2016</a:t>
            </a:r>
            <a:endParaRPr lang="en-US"/>
          </a:p>
        </p:txBody>
      </p:sp>
      <p:sp>
        <p:nvSpPr>
          <p:cNvPr id="6" name="Footer Placeholder 5"/>
          <p:cNvSpPr>
            <a:spLocks noGrp="1"/>
          </p:cNvSpPr>
          <p:nvPr>
            <p:ph type="ftr" sz="quarter" idx="11"/>
          </p:nvPr>
        </p:nvSpPr>
        <p:spPr/>
        <p:txBody>
          <a:bodyPr/>
          <a:lstStyle/>
          <a:p>
            <a:r>
              <a:rPr lang="en-US" smtClean="0"/>
              <a:t>Prishtina International Summer University</a:t>
            </a:r>
            <a:endParaRPr lang="en-US"/>
          </a:p>
        </p:txBody>
      </p:sp>
      <p:sp>
        <p:nvSpPr>
          <p:cNvPr id="7" name="Slide Number Placeholder 6"/>
          <p:cNvSpPr>
            <a:spLocks noGrp="1"/>
          </p:cNvSpPr>
          <p:nvPr>
            <p:ph type="sldNum" sz="quarter" idx="12"/>
          </p:nvPr>
        </p:nvSpPr>
        <p:spPr/>
        <p:txBody>
          <a:bodyPr/>
          <a:lstStyle/>
          <a:p>
            <a:fld id="{37EE0580-9E63-4D0A-9FB5-1B4D75C7E0E8}" type="slidenum">
              <a:rPr lang="en-US" smtClean="0"/>
              <a:t>‹#›</a:t>
            </a:fld>
            <a:endParaRPr lang="en-US"/>
          </a:p>
        </p:txBody>
      </p:sp>
    </p:spTree>
    <p:extLst>
      <p:ext uri="{BB962C8B-B14F-4D97-AF65-F5344CB8AC3E}">
        <p14:creationId xmlns:p14="http://schemas.microsoft.com/office/powerpoint/2010/main" val="1305424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7/2/2016</a:t>
            </a:r>
            <a:endParaRPr lang="en-US"/>
          </a:p>
        </p:txBody>
      </p:sp>
      <p:sp>
        <p:nvSpPr>
          <p:cNvPr id="8" name="Footer Placeholder 7"/>
          <p:cNvSpPr>
            <a:spLocks noGrp="1"/>
          </p:cNvSpPr>
          <p:nvPr>
            <p:ph type="ftr" sz="quarter" idx="11"/>
          </p:nvPr>
        </p:nvSpPr>
        <p:spPr/>
        <p:txBody>
          <a:bodyPr/>
          <a:lstStyle/>
          <a:p>
            <a:r>
              <a:rPr lang="en-US" smtClean="0"/>
              <a:t>Prishtina International Summer University</a:t>
            </a:r>
            <a:endParaRPr lang="en-US"/>
          </a:p>
        </p:txBody>
      </p:sp>
      <p:sp>
        <p:nvSpPr>
          <p:cNvPr id="9" name="Slide Number Placeholder 8"/>
          <p:cNvSpPr>
            <a:spLocks noGrp="1"/>
          </p:cNvSpPr>
          <p:nvPr>
            <p:ph type="sldNum" sz="quarter" idx="12"/>
          </p:nvPr>
        </p:nvSpPr>
        <p:spPr/>
        <p:txBody>
          <a:bodyPr/>
          <a:lstStyle/>
          <a:p>
            <a:fld id="{37EE0580-9E63-4D0A-9FB5-1B4D75C7E0E8}" type="slidenum">
              <a:rPr lang="en-US" smtClean="0"/>
              <a:t>‹#›</a:t>
            </a:fld>
            <a:endParaRPr lang="en-US"/>
          </a:p>
        </p:txBody>
      </p:sp>
    </p:spTree>
    <p:extLst>
      <p:ext uri="{BB962C8B-B14F-4D97-AF65-F5344CB8AC3E}">
        <p14:creationId xmlns:p14="http://schemas.microsoft.com/office/powerpoint/2010/main" val="2391699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7/2/2016</a:t>
            </a:r>
            <a:endParaRPr lang="en-US"/>
          </a:p>
        </p:txBody>
      </p:sp>
      <p:sp>
        <p:nvSpPr>
          <p:cNvPr id="4" name="Footer Placeholder 3"/>
          <p:cNvSpPr>
            <a:spLocks noGrp="1"/>
          </p:cNvSpPr>
          <p:nvPr>
            <p:ph type="ftr" sz="quarter" idx="11"/>
          </p:nvPr>
        </p:nvSpPr>
        <p:spPr/>
        <p:txBody>
          <a:bodyPr/>
          <a:lstStyle/>
          <a:p>
            <a:r>
              <a:rPr lang="en-US" smtClean="0"/>
              <a:t>Prishtina International Summer University</a:t>
            </a:r>
            <a:endParaRPr lang="en-US"/>
          </a:p>
        </p:txBody>
      </p:sp>
      <p:sp>
        <p:nvSpPr>
          <p:cNvPr id="5" name="Slide Number Placeholder 4"/>
          <p:cNvSpPr>
            <a:spLocks noGrp="1"/>
          </p:cNvSpPr>
          <p:nvPr>
            <p:ph type="sldNum" sz="quarter" idx="12"/>
          </p:nvPr>
        </p:nvSpPr>
        <p:spPr/>
        <p:txBody>
          <a:bodyPr/>
          <a:lstStyle/>
          <a:p>
            <a:fld id="{37EE0580-9E63-4D0A-9FB5-1B4D75C7E0E8}" type="slidenum">
              <a:rPr lang="en-US" smtClean="0"/>
              <a:t>‹#›</a:t>
            </a:fld>
            <a:endParaRPr lang="en-US"/>
          </a:p>
        </p:txBody>
      </p:sp>
    </p:spTree>
    <p:extLst>
      <p:ext uri="{BB962C8B-B14F-4D97-AF65-F5344CB8AC3E}">
        <p14:creationId xmlns:p14="http://schemas.microsoft.com/office/powerpoint/2010/main" val="1154564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a:xfrm>
            <a:off x="7537541" y="6248400"/>
            <a:ext cx="2743200" cy="365125"/>
          </a:xfrm>
        </p:spPr>
        <p:txBody>
          <a:bodyPr/>
          <a:lstStyle>
            <a:lvl1pPr>
              <a:defRPr sz="1400"/>
            </a:lvl1pPr>
          </a:lstStyle>
          <a:p>
            <a:r>
              <a:rPr lang="en-US" smtClean="0"/>
              <a:t>7/2/2016</a:t>
            </a:r>
            <a:endParaRPr lang="en-US" sz="1600" dirty="0"/>
          </a:p>
        </p:txBody>
      </p:sp>
      <p:sp>
        <p:nvSpPr>
          <p:cNvPr id="3" name="Footer Placeholder 2"/>
          <p:cNvSpPr>
            <a:spLocks noGrp="1"/>
          </p:cNvSpPr>
          <p:nvPr>
            <p:ph type="ftr" sz="quarter" idx="11"/>
          </p:nvPr>
        </p:nvSpPr>
        <p:spPr>
          <a:xfrm>
            <a:off x="725514" y="6241863"/>
            <a:ext cx="6672887" cy="365125"/>
          </a:xfrm>
        </p:spPr>
        <p:txBody>
          <a:bodyPr/>
          <a:lstStyle>
            <a:lvl1pPr>
              <a:defRPr sz="1400"/>
            </a:lvl1pPr>
          </a:lstStyle>
          <a:p>
            <a:r>
              <a:rPr lang="en-US" smtClean="0"/>
              <a:t>Prishtina International Summer University</a:t>
            </a:r>
            <a:endParaRPr lang="en-US" dirty="0"/>
          </a:p>
        </p:txBody>
      </p:sp>
      <p:sp>
        <p:nvSpPr>
          <p:cNvPr id="4" name="Slide Number Placeholder 3"/>
          <p:cNvSpPr>
            <a:spLocks noGrp="1"/>
          </p:cNvSpPr>
          <p:nvPr>
            <p:ph type="sldNum" sz="quarter" idx="12"/>
          </p:nvPr>
        </p:nvSpPr>
        <p:spPr>
          <a:xfrm>
            <a:off x="10472155" y="6241862"/>
            <a:ext cx="764215" cy="365125"/>
          </a:xfrm>
        </p:spPr>
        <p:txBody>
          <a:bodyPr/>
          <a:lstStyle>
            <a:lvl1pPr>
              <a:defRPr sz="1400"/>
            </a:lvl1pPr>
          </a:lstStyle>
          <a:p>
            <a:fld id="{37EE0580-9E63-4D0A-9FB5-1B4D75C7E0E8}" type="slidenum">
              <a:rPr lang="en-US" smtClean="0"/>
              <a:pPr/>
              <a:t>‹#›</a:t>
            </a:fld>
            <a:endParaRPr lang="en-US" dirty="0"/>
          </a:p>
        </p:txBody>
      </p:sp>
    </p:spTree>
    <p:extLst>
      <p:ext uri="{BB962C8B-B14F-4D97-AF65-F5344CB8AC3E}">
        <p14:creationId xmlns:p14="http://schemas.microsoft.com/office/powerpoint/2010/main" val="47348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7/2/2016</a:t>
            </a:r>
            <a:endParaRPr lang="en-US"/>
          </a:p>
        </p:txBody>
      </p:sp>
      <p:sp>
        <p:nvSpPr>
          <p:cNvPr id="6" name="Footer Placeholder 5"/>
          <p:cNvSpPr>
            <a:spLocks noGrp="1"/>
          </p:cNvSpPr>
          <p:nvPr>
            <p:ph type="ftr" sz="quarter" idx="11"/>
          </p:nvPr>
        </p:nvSpPr>
        <p:spPr/>
        <p:txBody>
          <a:bodyPr/>
          <a:lstStyle/>
          <a:p>
            <a:r>
              <a:rPr lang="en-US" smtClean="0"/>
              <a:t>Prishtina International Summer University</a:t>
            </a:r>
            <a:endParaRPr lang="en-US"/>
          </a:p>
        </p:txBody>
      </p:sp>
      <p:sp>
        <p:nvSpPr>
          <p:cNvPr id="7" name="Slide Number Placeholder 6"/>
          <p:cNvSpPr>
            <a:spLocks noGrp="1"/>
          </p:cNvSpPr>
          <p:nvPr>
            <p:ph type="sldNum" sz="quarter" idx="12"/>
          </p:nvPr>
        </p:nvSpPr>
        <p:spPr/>
        <p:txBody>
          <a:bodyPr/>
          <a:lstStyle/>
          <a:p>
            <a:fld id="{37EE0580-9E63-4D0A-9FB5-1B4D75C7E0E8}" type="slidenum">
              <a:rPr lang="en-US" smtClean="0"/>
              <a:t>‹#›</a:t>
            </a:fld>
            <a:endParaRPr lang="en-US"/>
          </a:p>
        </p:txBody>
      </p:sp>
    </p:spTree>
    <p:extLst>
      <p:ext uri="{BB962C8B-B14F-4D97-AF65-F5344CB8AC3E}">
        <p14:creationId xmlns:p14="http://schemas.microsoft.com/office/powerpoint/2010/main" val="2383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7/2/2016</a:t>
            </a:r>
            <a:endParaRPr lang="en-US"/>
          </a:p>
        </p:txBody>
      </p:sp>
      <p:sp>
        <p:nvSpPr>
          <p:cNvPr id="6" name="Footer Placeholder 5"/>
          <p:cNvSpPr>
            <a:spLocks noGrp="1"/>
          </p:cNvSpPr>
          <p:nvPr>
            <p:ph type="ftr" sz="quarter" idx="11"/>
          </p:nvPr>
        </p:nvSpPr>
        <p:spPr/>
        <p:txBody>
          <a:bodyPr/>
          <a:lstStyle/>
          <a:p>
            <a:r>
              <a:rPr lang="en-US" smtClean="0"/>
              <a:t>Prishtina International Summer University</a:t>
            </a:r>
            <a:endParaRPr lang="en-US"/>
          </a:p>
        </p:txBody>
      </p:sp>
      <p:sp>
        <p:nvSpPr>
          <p:cNvPr id="7" name="Slide Number Placeholder 6"/>
          <p:cNvSpPr>
            <a:spLocks noGrp="1"/>
          </p:cNvSpPr>
          <p:nvPr>
            <p:ph type="sldNum" sz="quarter" idx="12"/>
          </p:nvPr>
        </p:nvSpPr>
        <p:spPr/>
        <p:txBody>
          <a:bodyPr/>
          <a:lstStyle/>
          <a:p>
            <a:fld id="{37EE0580-9E63-4D0A-9FB5-1B4D75C7E0E8}" type="slidenum">
              <a:rPr lang="en-US" smtClean="0"/>
              <a:t>‹#›</a:t>
            </a:fld>
            <a:endParaRPr lang="en-US"/>
          </a:p>
        </p:txBody>
      </p:sp>
    </p:spTree>
    <p:extLst>
      <p:ext uri="{BB962C8B-B14F-4D97-AF65-F5344CB8AC3E}">
        <p14:creationId xmlns:p14="http://schemas.microsoft.com/office/powerpoint/2010/main" val="133516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r>
              <a:rPr lang="en-US" smtClean="0"/>
              <a:t>7/2/2016</a:t>
            </a:r>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smtClean="0"/>
              <a:t>Prishtina International Summer University</a:t>
            </a:r>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7EE0580-9E63-4D0A-9FB5-1B4D75C7E0E8}" type="slidenum">
              <a:rPr lang="en-US" smtClean="0"/>
              <a:t>‹#›</a:t>
            </a:fld>
            <a:endParaRPr lang="en-US"/>
          </a:p>
        </p:txBody>
      </p:sp>
    </p:spTree>
    <p:extLst>
      <p:ext uri="{BB962C8B-B14F-4D97-AF65-F5344CB8AC3E}">
        <p14:creationId xmlns:p14="http://schemas.microsoft.com/office/powerpoint/2010/main" val="4218890665"/>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Lst>
  <p:hf hd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1724452" y="765751"/>
            <a:ext cx="8915399" cy="2262781"/>
          </a:xfrm>
        </p:spPr>
        <p:txBody>
          <a:bodyPr>
            <a:normAutofit fontScale="90000"/>
          </a:bodyPr>
          <a:lstStyle/>
          <a:p>
            <a:pPr algn="l"/>
            <a:r>
              <a:rPr lang="en-US" sz="5400" b="1" dirty="0" smtClean="0">
                <a:solidFill>
                  <a:srgbClr val="002060"/>
                </a:solidFill>
              </a:rPr>
              <a:t>Mechatronics -</a:t>
            </a:r>
            <a:br>
              <a:rPr lang="en-US" sz="5400" b="1" dirty="0" smtClean="0">
                <a:solidFill>
                  <a:srgbClr val="002060"/>
                </a:solidFill>
              </a:rPr>
            </a:br>
            <a:r>
              <a:rPr lang="en-US" sz="5400" b="1" dirty="0" smtClean="0">
                <a:solidFill>
                  <a:srgbClr val="002060"/>
                </a:solidFill>
              </a:rPr>
              <a:t>Hands-on </a:t>
            </a:r>
            <a:r>
              <a:rPr lang="en-US" sz="5400" b="1" dirty="0" smtClean="0">
                <a:solidFill>
                  <a:srgbClr val="002060"/>
                </a:solidFill>
              </a:rPr>
              <a:t>Approach</a:t>
            </a:r>
            <a:br>
              <a:rPr lang="en-US" sz="5400" b="1" dirty="0" smtClean="0">
                <a:solidFill>
                  <a:srgbClr val="002060"/>
                </a:solidFill>
              </a:rPr>
            </a:br>
            <a:r>
              <a:rPr lang="en-US" sz="3600" b="1" dirty="0" smtClean="0">
                <a:solidFill>
                  <a:srgbClr val="002060"/>
                </a:solidFill>
              </a:rPr>
              <a:t/>
            </a:r>
            <a:br>
              <a:rPr lang="en-US" sz="3600" b="1" dirty="0" smtClean="0">
                <a:solidFill>
                  <a:srgbClr val="002060"/>
                </a:solidFill>
              </a:rPr>
            </a:br>
            <a:r>
              <a:rPr lang="en-US" sz="3100" b="1" dirty="0" smtClean="0">
                <a:solidFill>
                  <a:srgbClr val="002060"/>
                </a:solidFill>
              </a:rPr>
              <a:t>Session 2</a:t>
            </a:r>
            <a:endParaRPr lang="en-US" sz="6000" b="1" dirty="0">
              <a:solidFill>
                <a:srgbClr val="002060"/>
              </a:solidFill>
            </a:endParaRPr>
          </a:p>
        </p:txBody>
      </p:sp>
      <p:sp>
        <p:nvSpPr>
          <p:cNvPr id="3" name="Subtitle 2"/>
          <p:cNvSpPr>
            <a:spLocks noGrp="1"/>
          </p:cNvSpPr>
          <p:nvPr>
            <p:ph type="subTitle" idx="1"/>
          </p:nvPr>
        </p:nvSpPr>
        <p:spPr>
          <a:xfrm>
            <a:off x="1724452" y="3552778"/>
            <a:ext cx="8697485" cy="2496877"/>
          </a:xfrm>
        </p:spPr>
        <p:txBody>
          <a:bodyPr>
            <a:normAutofit/>
          </a:bodyPr>
          <a:lstStyle/>
          <a:p>
            <a:pPr algn="l">
              <a:lnSpc>
                <a:spcPct val="100000"/>
              </a:lnSpc>
              <a:spcBef>
                <a:spcPts val="0"/>
              </a:spcBef>
            </a:pPr>
            <a:r>
              <a:rPr lang="en-US" b="1" dirty="0" smtClean="0">
                <a:solidFill>
                  <a:srgbClr val="C00000"/>
                </a:solidFill>
              </a:rPr>
              <a:t>Prof Ka C Cheok </a:t>
            </a:r>
          </a:p>
          <a:p>
            <a:pPr algn="l">
              <a:lnSpc>
                <a:spcPct val="100000"/>
              </a:lnSpc>
              <a:spcBef>
                <a:spcPts val="0"/>
              </a:spcBef>
            </a:pPr>
            <a:r>
              <a:rPr lang="en-US" sz="1600" b="1" dirty="0" smtClean="0">
                <a:solidFill>
                  <a:srgbClr val="C00000"/>
                </a:solidFill>
              </a:rPr>
              <a:t>Electrical &amp; Computer Engineering </a:t>
            </a:r>
            <a:r>
              <a:rPr lang="en-US" sz="1600" b="1" dirty="0" err="1" smtClean="0">
                <a:solidFill>
                  <a:srgbClr val="C00000"/>
                </a:solidFill>
              </a:rPr>
              <a:t>Dept</a:t>
            </a:r>
            <a:endParaRPr lang="en-US" sz="1600" b="1" dirty="0" smtClean="0">
              <a:solidFill>
                <a:srgbClr val="C00000"/>
              </a:solidFill>
            </a:endParaRPr>
          </a:p>
          <a:p>
            <a:pPr algn="l">
              <a:lnSpc>
                <a:spcPct val="100000"/>
              </a:lnSpc>
              <a:spcBef>
                <a:spcPts val="0"/>
              </a:spcBef>
            </a:pPr>
            <a:r>
              <a:rPr lang="en-US" sz="1600" b="1" dirty="0" smtClean="0">
                <a:solidFill>
                  <a:srgbClr val="C00000"/>
                </a:solidFill>
              </a:rPr>
              <a:t>Oakland University, Rochester, MI, USA</a:t>
            </a:r>
          </a:p>
          <a:p>
            <a:pPr algn="l">
              <a:lnSpc>
                <a:spcPct val="100000"/>
              </a:lnSpc>
              <a:spcBef>
                <a:spcPts val="0"/>
              </a:spcBef>
            </a:pPr>
            <a:endParaRPr lang="en-US" b="1" dirty="0" smtClean="0">
              <a:solidFill>
                <a:srgbClr val="0070C0"/>
              </a:solidFill>
            </a:endParaRPr>
          </a:p>
          <a:p>
            <a:pPr algn="l">
              <a:lnSpc>
                <a:spcPct val="100000"/>
              </a:lnSpc>
              <a:spcBef>
                <a:spcPts val="0"/>
              </a:spcBef>
            </a:pPr>
            <a:r>
              <a:rPr lang="en-US" b="1" dirty="0" smtClean="0">
                <a:solidFill>
                  <a:srgbClr val="C00000"/>
                </a:solidFill>
              </a:rPr>
              <a:t>Prof Arbnor Pajaziti</a:t>
            </a:r>
          </a:p>
          <a:p>
            <a:pPr algn="l">
              <a:lnSpc>
                <a:spcPct val="100000"/>
              </a:lnSpc>
              <a:spcBef>
                <a:spcPts val="0"/>
              </a:spcBef>
            </a:pPr>
            <a:r>
              <a:rPr lang="en-US" sz="1600" b="1" dirty="0" smtClean="0">
                <a:solidFill>
                  <a:srgbClr val="C00000"/>
                </a:solidFill>
              </a:rPr>
              <a:t>Mechanical Engineering</a:t>
            </a:r>
            <a:endParaRPr lang="en-US" sz="1600" b="1" dirty="0">
              <a:solidFill>
                <a:srgbClr val="C00000"/>
              </a:solidFill>
            </a:endParaRPr>
          </a:p>
          <a:p>
            <a:pPr algn="l">
              <a:lnSpc>
                <a:spcPct val="100000"/>
              </a:lnSpc>
              <a:spcBef>
                <a:spcPts val="0"/>
              </a:spcBef>
            </a:pPr>
            <a:r>
              <a:rPr lang="en-US" sz="1600" b="1" dirty="0" smtClean="0">
                <a:solidFill>
                  <a:srgbClr val="C00000"/>
                </a:solidFill>
              </a:rPr>
              <a:t>University of Prishtina, Prishtina, Kosovo</a:t>
            </a:r>
            <a:endParaRPr lang="en-US" sz="1600" b="1" dirty="0">
              <a:solidFill>
                <a:srgbClr val="C00000"/>
              </a:solidFill>
            </a:endParaRPr>
          </a:p>
          <a:p>
            <a:pPr algn="l">
              <a:lnSpc>
                <a:spcPct val="100000"/>
              </a:lnSpc>
              <a:spcBef>
                <a:spcPts val="0"/>
              </a:spcBef>
            </a:pPr>
            <a:endParaRPr lang="en-US" sz="1600" b="1" dirty="0">
              <a:solidFill>
                <a:srgbClr val="0070C0"/>
              </a:solidFill>
            </a:endParaRPr>
          </a:p>
        </p:txBody>
      </p:sp>
      <p:sp>
        <p:nvSpPr>
          <p:cNvPr id="5" name="Date Placeholder 4"/>
          <p:cNvSpPr>
            <a:spLocks noGrp="1"/>
          </p:cNvSpPr>
          <p:nvPr>
            <p:ph type="dt" sz="half" idx="10"/>
          </p:nvPr>
        </p:nvSpPr>
        <p:spPr/>
        <p:txBody>
          <a:bodyPr/>
          <a:lstStyle/>
          <a:p>
            <a:r>
              <a:rPr lang="en-US" smtClean="0"/>
              <a:t>7/2/2016</a:t>
            </a:r>
            <a:endParaRPr lang="en-US" dirty="0"/>
          </a:p>
        </p:txBody>
      </p:sp>
      <p:sp>
        <p:nvSpPr>
          <p:cNvPr id="6" name="Footer Placeholder 5"/>
          <p:cNvSpPr>
            <a:spLocks noGrp="1"/>
          </p:cNvSpPr>
          <p:nvPr>
            <p:ph type="ftr" sz="quarter" idx="11"/>
          </p:nvPr>
        </p:nvSpPr>
        <p:spPr/>
        <p:txBody>
          <a:bodyPr/>
          <a:lstStyle/>
          <a:p>
            <a:r>
              <a:rPr lang="en-US" smtClean="0"/>
              <a:t>Prishtina International Summer University</a:t>
            </a:r>
            <a:endParaRPr lang="en-US" dirty="0"/>
          </a:p>
        </p:txBody>
      </p:sp>
      <p:sp>
        <p:nvSpPr>
          <p:cNvPr id="7" name="Slide Number Placeholder 6"/>
          <p:cNvSpPr>
            <a:spLocks noGrp="1"/>
          </p:cNvSpPr>
          <p:nvPr>
            <p:ph type="sldNum" sz="quarter" idx="12"/>
          </p:nvPr>
        </p:nvSpPr>
        <p:spPr/>
        <p:txBody>
          <a:bodyPr/>
          <a:lstStyle/>
          <a:p>
            <a:fld id="{B06C129A-479B-4853-A720-C4729D7B6580}" type="slidenum">
              <a:rPr lang="en-US" smtClean="0"/>
              <a:pPr/>
              <a:t>1</a:t>
            </a:fld>
            <a:endParaRPr lang="en-US" dirty="0"/>
          </a:p>
        </p:txBody>
      </p:sp>
    </p:spTree>
    <p:extLst>
      <p:ext uri="{BB962C8B-B14F-4D97-AF65-F5344CB8AC3E}">
        <p14:creationId xmlns:p14="http://schemas.microsoft.com/office/powerpoint/2010/main" val="4124057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ttps://www.sunfounder.com/media/wysiwyg/swatches/basic_kit_for_Arduino/11_Automatically_Tracking_Light_Source/Automatically_Tracking_Light_Source2.png.jpg"/>
          <p:cNvPicPr/>
          <p:nvPr/>
        </p:nvPicPr>
        <p:blipFill>
          <a:blip r:embed="rId2">
            <a:extLst>
              <a:ext uri="{28A0092B-C50C-407E-A947-70E740481C1C}">
                <a14:useLocalDpi xmlns:a14="http://schemas.microsoft.com/office/drawing/2010/main" val="0"/>
              </a:ext>
            </a:extLst>
          </a:blip>
          <a:srcRect/>
          <a:stretch>
            <a:fillRect/>
          </a:stretch>
        </p:blipFill>
        <p:spPr bwMode="auto">
          <a:xfrm>
            <a:off x="1549833" y="1627227"/>
            <a:ext cx="3200400" cy="1947545"/>
          </a:xfrm>
          <a:prstGeom prst="rect">
            <a:avLst/>
          </a:prstGeom>
          <a:noFill/>
          <a:ln>
            <a:noFill/>
          </a:ln>
        </p:spPr>
      </p:pic>
      <p:sp>
        <p:nvSpPr>
          <p:cNvPr id="2" name="Date Placeholder 1"/>
          <p:cNvSpPr>
            <a:spLocks noGrp="1"/>
          </p:cNvSpPr>
          <p:nvPr>
            <p:ph type="dt" sz="half" idx="10"/>
          </p:nvPr>
        </p:nvSpPr>
        <p:spPr/>
        <p:txBody>
          <a:bodyPr/>
          <a:lstStyle/>
          <a:p>
            <a:r>
              <a:rPr lang="en-US" smtClean="0"/>
              <a:t>7/2/2016</a:t>
            </a:r>
            <a:endParaRPr lang="en-US" sz="1600" dirty="0"/>
          </a:p>
        </p:txBody>
      </p:sp>
      <p:sp>
        <p:nvSpPr>
          <p:cNvPr id="3" name="Footer Placeholder 2"/>
          <p:cNvSpPr>
            <a:spLocks noGrp="1"/>
          </p:cNvSpPr>
          <p:nvPr>
            <p:ph type="ftr" sz="quarter" idx="11"/>
          </p:nvPr>
        </p:nvSpPr>
        <p:spPr/>
        <p:txBody>
          <a:bodyPr/>
          <a:lstStyle/>
          <a:p>
            <a:r>
              <a:rPr lang="en-US" smtClean="0"/>
              <a:t>Prishtina International Summer University</a:t>
            </a:r>
            <a:endParaRPr lang="en-US" dirty="0"/>
          </a:p>
        </p:txBody>
      </p:sp>
      <p:sp>
        <p:nvSpPr>
          <p:cNvPr id="4" name="Slide Number Placeholder 3"/>
          <p:cNvSpPr>
            <a:spLocks noGrp="1"/>
          </p:cNvSpPr>
          <p:nvPr>
            <p:ph type="sldNum" sz="quarter" idx="12"/>
          </p:nvPr>
        </p:nvSpPr>
        <p:spPr/>
        <p:txBody>
          <a:bodyPr/>
          <a:lstStyle/>
          <a:p>
            <a:fld id="{37EE0580-9E63-4D0A-9FB5-1B4D75C7E0E8}" type="slidenum">
              <a:rPr lang="en-US" smtClean="0"/>
              <a:pPr/>
              <a:t>10</a:t>
            </a:fld>
            <a:endParaRPr lang="en-US" dirty="0"/>
          </a:p>
        </p:txBody>
      </p:sp>
      <p:sp>
        <p:nvSpPr>
          <p:cNvPr id="5" name="Rectangle 4"/>
          <p:cNvSpPr/>
          <p:nvPr/>
        </p:nvSpPr>
        <p:spPr>
          <a:xfrm>
            <a:off x="205372" y="271606"/>
            <a:ext cx="10410967" cy="646331"/>
          </a:xfrm>
          <a:prstGeom prst="rect">
            <a:avLst/>
          </a:prstGeom>
          <a:solidFill>
            <a:srgbClr val="CCECFF"/>
          </a:solidFill>
        </p:spPr>
        <p:txBody>
          <a:bodyPr wrap="square">
            <a:spAutoFit/>
          </a:bodyPr>
          <a:lstStyle/>
          <a:p>
            <a:r>
              <a:rPr lang="en-US" sz="3600" b="1" cap="small" dirty="0" smtClean="0">
                <a:solidFill>
                  <a:srgbClr val="C00000"/>
                </a:solidFill>
                <a:latin typeface="Calibri" panose="020F0502020204030204" pitchFamily="34" charset="0"/>
              </a:rPr>
              <a:t>Lesson 11 Light Tracking  … </a:t>
            </a:r>
            <a:r>
              <a:rPr lang="en-US" sz="3600" b="1" cap="small" dirty="0" err="1" smtClean="0">
                <a:solidFill>
                  <a:srgbClr val="C00000"/>
                </a:solidFill>
                <a:latin typeface="Calibri" panose="020F0502020204030204" pitchFamily="34" charset="0"/>
              </a:rPr>
              <a:t>SunFounder</a:t>
            </a:r>
            <a:r>
              <a:rPr lang="en-US" sz="3600" b="1" cap="small" dirty="0" smtClean="0">
                <a:solidFill>
                  <a:srgbClr val="C00000"/>
                </a:solidFill>
                <a:latin typeface="Calibri" panose="020F0502020204030204" pitchFamily="34" charset="0"/>
              </a:rPr>
              <a:t> Website</a:t>
            </a:r>
            <a:endParaRPr lang="en-US" sz="3600" b="1" cap="small" dirty="0">
              <a:solidFill>
                <a:srgbClr val="C00000"/>
              </a:solidFill>
              <a:latin typeface="Calibri" panose="020F0502020204030204" pitchFamily="34" charset="0"/>
            </a:endParaRPr>
          </a:p>
        </p:txBody>
      </p:sp>
      <p:pic>
        <p:nvPicPr>
          <p:cNvPr id="10" name="Picture 9" descr="https://www.sunfounder.com/media/wysiwyg/swatches/basic_kit_for_Arduino/11_Automatically_Tracking_Light_Source/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531" y="3260627"/>
            <a:ext cx="3046562" cy="3365275"/>
          </a:xfrm>
          <a:prstGeom prst="rect">
            <a:avLst/>
          </a:prstGeom>
          <a:noFill/>
          <a:ln>
            <a:noFill/>
          </a:ln>
        </p:spPr>
      </p:pic>
      <p:pic>
        <p:nvPicPr>
          <p:cNvPr id="12" name="Picture 11" descr="https://www.sunfounder.com/media/wysiwyg/swatches/basic_kit_for_Arduino/11_Automatically_Tracking_Light_Source/Automatically_Tracking_Light_Source3.png"/>
          <p:cNvPicPr/>
          <p:nvPr/>
        </p:nvPicPr>
        <p:blipFill>
          <a:blip r:embed="rId4">
            <a:extLst>
              <a:ext uri="{28A0092B-C50C-407E-A947-70E740481C1C}">
                <a14:useLocalDpi xmlns:a14="http://schemas.microsoft.com/office/drawing/2010/main" val="0"/>
              </a:ext>
            </a:extLst>
          </a:blip>
          <a:srcRect/>
          <a:stretch>
            <a:fillRect/>
          </a:stretch>
        </p:blipFill>
        <p:spPr bwMode="auto">
          <a:xfrm>
            <a:off x="5055251" y="1739800"/>
            <a:ext cx="6181119" cy="4691162"/>
          </a:xfrm>
          <a:prstGeom prst="rect">
            <a:avLst/>
          </a:prstGeom>
          <a:noFill/>
          <a:ln>
            <a:noFill/>
          </a:ln>
        </p:spPr>
      </p:pic>
      <p:sp>
        <p:nvSpPr>
          <p:cNvPr id="13" name="Rectangle 12"/>
          <p:cNvSpPr/>
          <p:nvPr/>
        </p:nvSpPr>
        <p:spPr>
          <a:xfrm>
            <a:off x="1013957" y="907681"/>
            <a:ext cx="9266784" cy="477054"/>
          </a:xfrm>
          <a:prstGeom prst="rect">
            <a:avLst/>
          </a:prstGeom>
        </p:spPr>
        <p:txBody>
          <a:bodyPr wrap="square">
            <a:spAutoFit/>
          </a:bodyPr>
          <a:lstStyle/>
          <a:p>
            <a:pPr algn="just">
              <a:lnSpc>
                <a:spcPts val="1500"/>
              </a:lnSpc>
            </a:pPr>
            <a:r>
              <a:rPr lang="en-US" sz="1400" dirty="0">
                <a:solidFill>
                  <a:srgbClr val="666666"/>
                </a:solidFill>
                <a:latin typeface="Arial" panose="020B0604020202020204" pitchFamily="34" charset="0"/>
                <a:ea typeface="Times New Roman" panose="02020603050405020304" pitchFamily="18" charset="0"/>
                <a:cs typeface="Times New Roman" panose="02020603050405020304" pitchFamily="18" charset="0"/>
              </a:rPr>
              <a:t>The servo motor and the </a:t>
            </a:r>
            <a:r>
              <a:rPr lang="en-US" sz="1400" dirty="0" err="1">
                <a:solidFill>
                  <a:srgbClr val="666666"/>
                </a:solidFill>
                <a:latin typeface="Arial" panose="020B0604020202020204" pitchFamily="34" charset="0"/>
                <a:ea typeface="Times New Roman" panose="02020603050405020304" pitchFamily="18" charset="0"/>
                <a:cs typeface="Times New Roman" panose="02020603050405020304" pitchFamily="18" charset="0"/>
              </a:rPr>
              <a:t>photoresistor</a:t>
            </a:r>
            <a:r>
              <a:rPr lang="en-US" sz="1400" dirty="0">
                <a:solidFill>
                  <a:srgbClr val="666666"/>
                </a:solidFill>
                <a:latin typeface="Arial" panose="020B0604020202020204" pitchFamily="34" charset="0"/>
                <a:ea typeface="Times New Roman" panose="02020603050405020304" pitchFamily="18" charset="0"/>
                <a:cs typeface="Times New Roman" panose="02020603050405020304" pitchFamily="18" charset="0"/>
              </a:rPr>
              <a:t> scan and look for light source in 180 degree and record the location of light source. After finishing scanning, the servo motor and the </a:t>
            </a:r>
            <a:r>
              <a:rPr lang="en-US" sz="1400" dirty="0" err="1">
                <a:solidFill>
                  <a:srgbClr val="666666"/>
                </a:solidFill>
                <a:latin typeface="Arial" panose="020B0604020202020204" pitchFamily="34" charset="0"/>
                <a:ea typeface="Times New Roman" panose="02020603050405020304" pitchFamily="18" charset="0"/>
                <a:cs typeface="Times New Roman" panose="02020603050405020304" pitchFamily="18" charset="0"/>
              </a:rPr>
              <a:t>photoresistor</a:t>
            </a:r>
            <a:r>
              <a:rPr lang="en-US" sz="1400" dirty="0">
                <a:solidFill>
                  <a:srgbClr val="666666"/>
                </a:solidFill>
                <a:latin typeface="Arial" panose="020B0604020202020204" pitchFamily="34" charset="0"/>
                <a:ea typeface="Times New Roman" panose="02020603050405020304" pitchFamily="18" charset="0"/>
                <a:cs typeface="Times New Roman" panose="02020603050405020304" pitchFamily="18" charset="0"/>
              </a:rPr>
              <a:t> stop at the direction of light source.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8865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7/2/2016</a:t>
            </a:r>
            <a:endParaRPr lang="en-US" sz="1600" dirty="0"/>
          </a:p>
        </p:txBody>
      </p:sp>
      <p:sp>
        <p:nvSpPr>
          <p:cNvPr id="3" name="Footer Placeholder 2"/>
          <p:cNvSpPr>
            <a:spLocks noGrp="1"/>
          </p:cNvSpPr>
          <p:nvPr>
            <p:ph type="ftr" sz="quarter" idx="11"/>
          </p:nvPr>
        </p:nvSpPr>
        <p:spPr/>
        <p:txBody>
          <a:bodyPr/>
          <a:lstStyle/>
          <a:p>
            <a:r>
              <a:rPr lang="en-US" smtClean="0"/>
              <a:t>Prishtina International Summer University</a:t>
            </a:r>
            <a:endParaRPr lang="en-US" dirty="0"/>
          </a:p>
        </p:txBody>
      </p:sp>
      <p:sp>
        <p:nvSpPr>
          <p:cNvPr id="4" name="Slide Number Placeholder 3"/>
          <p:cNvSpPr>
            <a:spLocks noGrp="1"/>
          </p:cNvSpPr>
          <p:nvPr>
            <p:ph type="sldNum" sz="quarter" idx="12"/>
          </p:nvPr>
        </p:nvSpPr>
        <p:spPr/>
        <p:txBody>
          <a:bodyPr/>
          <a:lstStyle/>
          <a:p>
            <a:fld id="{37EE0580-9E63-4D0A-9FB5-1B4D75C7E0E8}" type="slidenum">
              <a:rPr lang="en-US" smtClean="0"/>
              <a:pPr/>
              <a:t>11</a:t>
            </a:fld>
            <a:endParaRPr lang="en-US" dirty="0"/>
          </a:p>
        </p:txBody>
      </p:sp>
      <p:sp>
        <p:nvSpPr>
          <p:cNvPr id="7" name="Rectangle 6"/>
          <p:cNvSpPr/>
          <p:nvPr/>
        </p:nvSpPr>
        <p:spPr>
          <a:xfrm>
            <a:off x="468844" y="394958"/>
            <a:ext cx="5854464" cy="523220"/>
          </a:xfrm>
          <a:prstGeom prst="rect">
            <a:avLst/>
          </a:prstGeom>
          <a:solidFill>
            <a:srgbClr val="CCECFF"/>
          </a:solidFill>
        </p:spPr>
        <p:txBody>
          <a:bodyPr wrap="square">
            <a:spAutoFit/>
          </a:bodyPr>
          <a:lstStyle/>
          <a:p>
            <a:r>
              <a:rPr lang="en-US" sz="2800" b="1" cap="small" dirty="0" smtClean="0">
                <a:solidFill>
                  <a:srgbClr val="C00000"/>
                </a:solidFill>
                <a:latin typeface="Calibri" panose="020F0502020204030204" pitchFamily="34" charset="0"/>
              </a:rPr>
              <a:t>Lesson 11 Servo … </a:t>
            </a:r>
            <a:r>
              <a:rPr lang="en-US" sz="2800" b="1" cap="small" dirty="0" err="1" smtClean="0">
                <a:solidFill>
                  <a:srgbClr val="C00000"/>
                </a:solidFill>
                <a:latin typeface="Calibri" panose="020F0502020204030204" pitchFamily="34" charset="0"/>
              </a:rPr>
              <a:t>contd</a:t>
            </a:r>
            <a:endParaRPr lang="en-US" sz="2800" b="1" cap="small" dirty="0">
              <a:solidFill>
                <a:srgbClr val="C00000"/>
              </a:solidFill>
              <a:latin typeface="Calibri" panose="020F0502020204030204" pitchFamily="34" charset="0"/>
            </a:endParaRPr>
          </a:p>
        </p:txBody>
      </p:sp>
      <p:pic>
        <p:nvPicPr>
          <p:cNvPr id="6" name="Picture 5"/>
          <p:cNvPicPr>
            <a:picLocks noChangeAspect="1"/>
          </p:cNvPicPr>
          <p:nvPr/>
        </p:nvPicPr>
        <p:blipFill>
          <a:blip r:embed="rId2"/>
          <a:stretch>
            <a:fillRect/>
          </a:stretch>
        </p:blipFill>
        <p:spPr>
          <a:xfrm>
            <a:off x="6757262" y="506379"/>
            <a:ext cx="4920146" cy="5742021"/>
          </a:xfrm>
          <a:prstGeom prst="rect">
            <a:avLst/>
          </a:prstGeom>
        </p:spPr>
      </p:pic>
      <p:pic>
        <p:nvPicPr>
          <p:cNvPr id="9" name="Picture 8" descr="https://www.sunfounder.com/media/wysiwyg/swatches/basic_kit_for_Arduino/11_Automatically_Tracking_Light_Source/Automatically_Tracking_Light_Source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528" y="1876533"/>
            <a:ext cx="5859780" cy="3879850"/>
          </a:xfrm>
          <a:prstGeom prst="rect">
            <a:avLst/>
          </a:prstGeom>
          <a:noFill/>
          <a:ln>
            <a:noFill/>
          </a:ln>
        </p:spPr>
      </p:pic>
    </p:spTree>
    <p:extLst>
      <p:ext uri="{BB962C8B-B14F-4D97-AF65-F5344CB8AC3E}">
        <p14:creationId xmlns:p14="http://schemas.microsoft.com/office/powerpoint/2010/main" val="2043399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290" y="714563"/>
            <a:ext cx="10058400" cy="685800"/>
          </a:xfrm>
          <a:solidFill>
            <a:schemeClr val="bg1"/>
          </a:solidFill>
        </p:spPr>
        <p:txBody>
          <a:bodyPr>
            <a:noAutofit/>
          </a:bodyPr>
          <a:lstStyle/>
          <a:p>
            <a:r>
              <a:rPr lang="en-US" b="1" dirty="0" smtClean="0"/>
              <a:t>Scope of this Course</a:t>
            </a:r>
            <a:endParaRPr lang="en-US" b="1" dirty="0"/>
          </a:p>
        </p:txBody>
      </p:sp>
      <p:sp>
        <p:nvSpPr>
          <p:cNvPr id="3" name="Content Placeholder 2"/>
          <p:cNvSpPr>
            <a:spLocks noGrp="1"/>
          </p:cNvSpPr>
          <p:nvPr>
            <p:ph sz="quarter" idx="13"/>
          </p:nvPr>
        </p:nvSpPr>
        <p:spPr>
          <a:xfrm>
            <a:off x="1276402" y="1563160"/>
            <a:ext cx="10058400" cy="4286097"/>
          </a:xfrm>
        </p:spPr>
        <p:txBody>
          <a:bodyPr>
            <a:noAutofit/>
          </a:bodyPr>
          <a:lstStyle/>
          <a:p>
            <a:pPr marL="0" indent="0">
              <a:buNone/>
            </a:pPr>
            <a:r>
              <a:rPr lang="en-US" sz="2000" dirty="0" smtClean="0">
                <a:latin typeface="Calibri" panose="020F0502020204030204" pitchFamily="34" charset="0"/>
              </a:rPr>
              <a:t>Overview of Mechatronics</a:t>
            </a:r>
          </a:p>
          <a:p>
            <a:pPr marL="0" indent="0">
              <a:buNone/>
            </a:pPr>
            <a:r>
              <a:rPr lang="en-US" sz="2000" dirty="0" smtClean="0">
                <a:latin typeface="Calibri" panose="020F0502020204030204" pitchFamily="34" charset="0"/>
              </a:rPr>
              <a:t>Microcontrollers – Intro to Arduino &amp; hands-on assignments</a:t>
            </a:r>
          </a:p>
          <a:p>
            <a:pPr marL="0" indent="0">
              <a:buNone/>
            </a:pPr>
            <a:r>
              <a:rPr lang="en-US" sz="2000" dirty="0" smtClean="0">
                <a:latin typeface="Calibri" panose="020F0502020204030204" pitchFamily="34" charset="0"/>
              </a:rPr>
              <a:t>Microcomputers &amp; Microcontrollers – Matlab + Arduino combo</a:t>
            </a:r>
          </a:p>
          <a:p>
            <a:pPr marL="0" indent="0">
              <a:buNone/>
            </a:pPr>
            <a:r>
              <a:rPr lang="en-US" sz="2000" dirty="0" smtClean="0">
                <a:latin typeface="Calibri" panose="020F0502020204030204" pitchFamily="34" charset="0"/>
              </a:rPr>
              <a:t>Feedback Control System – Simple closed-loop examples </a:t>
            </a:r>
          </a:p>
          <a:p>
            <a:pPr marL="0" indent="0">
              <a:buNone/>
            </a:pPr>
            <a:r>
              <a:rPr lang="en-US" sz="2000" dirty="0" smtClean="0">
                <a:latin typeface="Calibri" panose="020F0502020204030204" pitchFamily="34" charset="0"/>
              </a:rPr>
              <a:t>Matlab Video Processing &amp; Simulink Computer Vision – Examples &amp; demos</a:t>
            </a:r>
          </a:p>
          <a:p>
            <a:pPr marL="0" indent="0">
              <a:buNone/>
            </a:pPr>
            <a:r>
              <a:rPr lang="en-US" sz="2000" dirty="0" smtClean="0">
                <a:latin typeface="Calibri" panose="020F0502020204030204" pitchFamily="34" charset="0"/>
              </a:rPr>
              <a:t>Auto-Target Tracking Servo-System – Matlab + Arduino experiment</a:t>
            </a:r>
          </a:p>
          <a:p>
            <a:pPr marL="0" indent="0">
              <a:buNone/>
            </a:pPr>
            <a:r>
              <a:rPr lang="en-US" sz="2000" dirty="0" smtClean="0">
                <a:latin typeface="Calibri" panose="020F0502020204030204" pitchFamily="34" charset="0"/>
              </a:rPr>
              <a:t>Modeling</a:t>
            </a:r>
            <a:r>
              <a:rPr lang="en-US" sz="2000" dirty="0">
                <a:latin typeface="Calibri" panose="020F0502020204030204" pitchFamily="34" charset="0"/>
              </a:rPr>
              <a:t>, Simulation &amp; Visualization of Mechatronics </a:t>
            </a:r>
            <a:r>
              <a:rPr lang="en-US" sz="2000" dirty="0" smtClean="0">
                <a:latin typeface="Calibri" panose="020F0502020204030204" pitchFamily="34" charset="0"/>
              </a:rPr>
              <a:t>- Matlab Simscape (time permitting)</a:t>
            </a:r>
            <a:endParaRPr lang="en-US" sz="2000" dirty="0">
              <a:latin typeface="Calibri" panose="020F0502020204030204" pitchFamily="34" charset="0"/>
            </a:endParaRPr>
          </a:p>
          <a:p>
            <a:pPr marL="0" indent="0">
              <a:buNone/>
            </a:pPr>
            <a:r>
              <a:rPr lang="en-US" sz="2000" dirty="0" smtClean="0">
                <a:latin typeface="Calibri" panose="020F0502020204030204" pitchFamily="34" charset="0"/>
              </a:rPr>
              <a:t>Other Aspects of Mechatronics</a:t>
            </a:r>
          </a:p>
          <a:p>
            <a:pPr marL="0" indent="0">
              <a:buNone/>
            </a:pPr>
            <a:endParaRPr lang="en-US" sz="2000" dirty="0" smtClean="0">
              <a:latin typeface="Calibri" panose="020F0502020204030204" pitchFamily="34" charset="0"/>
            </a:endParaRPr>
          </a:p>
          <a:p>
            <a:pPr marL="0" indent="0">
              <a:buNone/>
            </a:pPr>
            <a:endParaRPr lang="en-US" sz="2000" dirty="0" smtClean="0">
              <a:latin typeface="Calibri" panose="020F0502020204030204" pitchFamily="34" charset="0"/>
            </a:endParaRPr>
          </a:p>
          <a:p>
            <a:pPr marL="0" indent="0">
              <a:buNone/>
            </a:pPr>
            <a:endParaRPr lang="en-US" sz="2000" dirty="0">
              <a:latin typeface="Calibri" panose="020F0502020204030204" pitchFamily="34" charset="0"/>
            </a:endParaRPr>
          </a:p>
        </p:txBody>
      </p:sp>
      <p:sp>
        <p:nvSpPr>
          <p:cNvPr id="4" name="Date Placeholder 3"/>
          <p:cNvSpPr>
            <a:spLocks noGrp="1"/>
          </p:cNvSpPr>
          <p:nvPr>
            <p:ph type="dt" sz="half" idx="10"/>
          </p:nvPr>
        </p:nvSpPr>
        <p:spPr/>
        <p:txBody>
          <a:bodyPr/>
          <a:lstStyle/>
          <a:p>
            <a:r>
              <a:rPr lang="en-US" sz="1400" dirty="0" smtClean="0"/>
              <a:t>7/2/2016</a:t>
            </a:r>
            <a:endParaRPr lang="en-US" sz="1400" dirty="0"/>
          </a:p>
        </p:txBody>
      </p:sp>
      <p:sp>
        <p:nvSpPr>
          <p:cNvPr id="5" name="Footer Placeholder 4"/>
          <p:cNvSpPr>
            <a:spLocks noGrp="1"/>
          </p:cNvSpPr>
          <p:nvPr>
            <p:ph type="ftr" sz="quarter" idx="11"/>
          </p:nvPr>
        </p:nvSpPr>
        <p:spPr/>
        <p:txBody>
          <a:bodyPr/>
          <a:lstStyle/>
          <a:p>
            <a:r>
              <a:rPr lang="en-US" sz="1400" dirty="0" smtClean="0"/>
              <a:t>Prishtina International Summer University</a:t>
            </a:r>
            <a:endParaRPr lang="en-US" sz="1400" dirty="0"/>
          </a:p>
        </p:txBody>
      </p:sp>
      <p:sp>
        <p:nvSpPr>
          <p:cNvPr id="6" name="Slide Number Placeholder 5"/>
          <p:cNvSpPr>
            <a:spLocks noGrp="1"/>
          </p:cNvSpPr>
          <p:nvPr>
            <p:ph type="sldNum" sz="quarter" idx="12"/>
          </p:nvPr>
        </p:nvSpPr>
        <p:spPr/>
        <p:txBody>
          <a:bodyPr/>
          <a:lstStyle/>
          <a:p>
            <a:fld id="{37EE0580-9E63-4D0A-9FB5-1B4D75C7E0E8}" type="slidenum">
              <a:rPr lang="en-US" sz="1400" smtClean="0"/>
              <a:t>2</a:t>
            </a:fld>
            <a:endParaRPr lang="en-US" sz="1400" dirty="0"/>
          </a:p>
        </p:txBody>
      </p:sp>
      <p:sp>
        <p:nvSpPr>
          <p:cNvPr id="7" name="Rectangle 6"/>
          <p:cNvSpPr/>
          <p:nvPr/>
        </p:nvSpPr>
        <p:spPr>
          <a:xfrm>
            <a:off x="7686979" y="498325"/>
            <a:ext cx="3265715" cy="738664"/>
          </a:xfrm>
          <a:prstGeom prst="rect">
            <a:avLst/>
          </a:prstGeom>
        </p:spPr>
        <p:txBody>
          <a:bodyPr wrap="square">
            <a:spAutoFit/>
          </a:bodyPr>
          <a:lstStyle/>
          <a:p>
            <a:r>
              <a:rPr lang="en-US" sz="1400" b="1" i="1" dirty="0">
                <a:solidFill>
                  <a:srgbClr val="FF0000"/>
                </a:solidFill>
                <a:latin typeface="Calibri" panose="020F0502020204030204" pitchFamily="34" charset="0"/>
                <a:ea typeface="Times New Roman" panose="02020603050405020304" pitchFamily="18" charset="0"/>
              </a:rPr>
              <a:t>Tell me and I will forget; </a:t>
            </a:r>
            <a:endParaRPr lang="en-US" sz="1400" b="1" i="1" dirty="0" smtClean="0">
              <a:solidFill>
                <a:srgbClr val="FF0000"/>
              </a:solidFill>
              <a:latin typeface="Calibri" panose="020F0502020204030204" pitchFamily="34" charset="0"/>
              <a:ea typeface="Times New Roman" panose="02020603050405020304" pitchFamily="18" charset="0"/>
            </a:endParaRPr>
          </a:p>
          <a:p>
            <a:r>
              <a:rPr lang="en-US" sz="1400" b="1" i="1" dirty="0" smtClean="0">
                <a:solidFill>
                  <a:srgbClr val="FF0000"/>
                </a:solidFill>
                <a:latin typeface="Calibri" panose="020F0502020204030204" pitchFamily="34" charset="0"/>
                <a:ea typeface="Times New Roman" panose="02020603050405020304" pitchFamily="18" charset="0"/>
              </a:rPr>
              <a:t>show </a:t>
            </a:r>
            <a:r>
              <a:rPr lang="en-US" sz="1400" b="1" i="1" dirty="0">
                <a:solidFill>
                  <a:srgbClr val="FF0000"/>
                </a:solidFill>
                <a:latin typeface="Calibri" panose="020F0502020204030204" pitchFamily="34" charset="0"/>
                <a:ea typeface="Times New Roman" panose="02020603050405020304" pitchFamily="18" charset="0"/>
              </a:rPr>
              <a:t>me and I will remember; </a:t>
            </a:r>
            <a:endParaRPr lang="en-US" sz="1400" b="1" i="1" dirty="0" smtClean="0">
              <a:solidFill>
                <a:srgbClr val="FF0000"/>
              </a:solidFill>
              <a:latin typeface="Calibri" panose="020F0502020204030204" pitchFamily="34" charset="0"/>
              <a:ea typeface="Times New Roman" panose="02020603050405020304" pitchFamily="18" charset="0"/>
            </a:endParaRPr>
          </a:p>
          <a:p>
            <a:r>
              <a:rPr lang="en-US" sz="1400" b="1" i="1" dirty="0" smtClean="0">
                <a:solidFill>
                  <a:srgbClr val="FF0000"/>
                </a:solidFill>
                <a:latin typeface="Calibri" panose="020F0502020204030204" pitchFamily="34" charset="0"/>
                <a:ea typeface="Times New Roman" panose="02020603050405020304" pitchFamily="18" charset="0"/>
              </a:rPr>
              <a:t>but </a:t>
            </a:r>
            <a:r>
              <a:rPr lang="en-US" sz="1400" b="1" i="1" dirty="0">
                <a:solidFill>
                  <a:srgbClr val="FF0000"/>
                </a:solidFill>
                <a:latin typeface="Calibri" panose="020F0502020204030204" pitchFamily="34" charset="0"/>
                <a:ea typeface="Times New Roman" panose="02020603050405020304" pitchFamily="18" charset="0"/>
              </a:rPr>
              <a:t>involve me and I will understand.</a:t>
            </a:r>
            <a:endParaRPr lang="en-US" sz="1400" b="1" i="1" dirty="0">
              <a:solidFill>
                <a:srgbClr val="FF0000"/>
              </a:solidFill>
              <a:latin typeface="Calibri" panose="020F0502020204030204" pitchFamily="34" charset="0"/>
            </a:endParaRPr>
          </a:p>
        </p:txBody>
      </p:sp>
      <p:sp>
        <p:nvSpPr>
          <p:cNvPr id="8" name="Rounded Rectangle 7"/>
          <p:cNvSpPr/>
          <p:nvPr/>
        </p:nvSpPr>
        <p:spPr>
          <a:xfrm>
            <a:off x="913774" y="1636670"/>
            <a:ext cx="6928368" cy="982835"/>
          </a:xfrm>
          <a:prstGeom prst="roundRect">
            <a:avLst/>
          </a:prstGeom>
          <a:noFill/>
          <a:ln w="28575">
            <a:solidFill>
              <a:srgbClr val="FF00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ounded Rectangle 8"/>
          <p:cNvSpPr/>
          <p:nvPr/>
        </p:nvSpPr>
        <p:spPr>
          <a:xfrm>
            <a:off x="1056290" y="2171190"/>
            <a:ext cx="7343791" cy="787644"/>
          </a:xfrm>
          <a:prstGeom prst="round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86667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7/2/2016</a:t>
            </a:r>
            <a:endParaRPr lang="en-US" sz="1600" dirty="0"/>
          </a:p>
        </p:txBody>
      </p:sp>
      <p:sp>
        <p:nvSpPr>
          <p:cNvPr id="3" name="Footer Placeholder 2"/>
          <p:cNvSpPr>
            <a:spLocks noGrp="1"/>
          </p:cNvSpPr>
          <p:nvPr>
            <p:ph type="ftr" sz="quarter" idx="11"/>
          </p:nvPr>
        </p:nvSpPr>
        <p:spPr/>
        <p:txBody>
          <a:bodyPr/>
          <a:lstStyle/>
          <a:p>
            <a:r>
              <a:rPr lang="en-US" smtClean="0"/>
              <a:t>Prishtina International Summer University</a:t>
            </a:r>
            <a:endParaRPr lang="en-US" dirty="0"/>
          </a:p>
        </p:txBody>
      </p:sp>
      <p:sp>
        <p:nvSpPr>
          <p:cNvPr id="4" name="Slide Number Placeholder 3"/>
          <p:cNvSpPr>
            <a:spLocks noGrp="1"/>
          </p:cNvSpPr>
          <p:nvPr>
            <p:ph type="sldNum" sz="quarter" idx="12"/>
          </p:nvPr>
        </p:nvSpPr>
        <p:spPr/>
        <p:txBody>
          <a:bodyPr/>
          <a:lstStyle/>
          <a:p>
            <a:fld id="{37EE0580-9E63-4D0A-9FB5-1B4D75C7E0E8}" type="slidenum">
              <a:rPr lang="en-US" smtClean="0"/>
              <a:pPr/>
              <a:t>3</a:t>
            </a:fld>
            <a:endParaRPr lang="en-US" dirty="0"/>
          </a:p>
        </p:txBody>
      </p:sp>
      <p:pic>
        <p:nvPicPr>
          <p:cNvPr id="5" name="Picture 4"/>
          <p:cNvPicPr>
            <a:picLocks noChangeAspect="1"/>
          </p:cNvPicPr>
          <p:nvPr/>
        </p:nvPicPr>
        <p:blipFill>
          <a:blip r:embed="rId2"/>
          <a:stretch>
            <a:fillRect/>
          </a:stretch>
        </p:blipFill>
        <p:spPr>
          <a:xfrm>
            <a:off x="222825" y="1379349"/>
            <a:ext cx="6153772" cy="4288993"/>
          </a:xfrm>
          <a:prstGeom prst="rect">
            <a:avLst/>
          </a:prstGeom>
        </p:spPr>
      </p:pic>
      <p:pic>
        <p:nvPicPr>
          <p:cNvPr id="6" name="Picture 5"/>
          <p:cNvPicPr>
            <a:picLocks noChangeAspect="1"/>
          </p:cNvPicPr>
          <p:nvPr/>
        </p:nvPicPr>
        <p:blipFill>
          <a:blip r:embed="rId3"/>
          <a:stretch>
            <a:fillRect/>
          </a:stretch>
        </p:blipFill>
        <p:spPr>
          <a:xfrm>
            <a:off x="5873908" y="1974498"/>
            <a:ext cx="6122740" cy="4267364"/>
          </a:xfrm>
          <a:prstGeom prst="rect">
            <a:avLst/>
          </a:prstGeom>
        </p:spPr>
      </p:pic>
      <p:sp>
        <p:nvSpPr>
          <p:cNvPr id="7" name="TextBox 6"/>
          <p:cNvSpPr txBox="1"/>
          <p:nvPr/>
        </p:nvSpPr>
        <p:spPr>
          <a:xfrm>
            <a:off x="971546" y="1026721"/>
            <a:ext cx="3277051" cy="369332"/>
          </a:xfrm>
          <a:prstGeom prst="rect">
            <a:avLst/>
          </a:prstGeom>
          <a:noFill/>
        </p:spPr>
        <p:txBody>
          <a:bodyPr wrap="none" rtlCol="0">
            <a:spAutoFit/>
          </a:bodyPr>
          <a:lstStyle/>
          <a:p>
            <a:r>
              <a:rPr lang="en-US" dirty="0" smtClean="0"/>
              <a:t>Select the right </a:t>
            </a:r>
            <a:r>
              <a:rPr lang="en-US" dirty="0" err="1" smtClean="0"/>
              <a:t>Ardiono</a:t>
            </a:r>
            <a:r>
              <a:rPr lang="en-US" dirty="0" smtClean="0"/>
              <a:t> processor</a:t>
            </a:r>
            <a:endParaRPr lang="en-US" dirty="0"/>
          </a:p>
        </p:txBody>
      </p:sp>
      <p:sp>
        <p:nvSpPr>
          <p:cNvPr id="8" name="TextBox 7"/>
          <p:cNvSpPr txBox="1"/>
          <p:nvPr/>
        </p:nvSpPr>
        <p:spPr>
          <a:xfrm>
            <a:off x="6574547" y="1598628"/>
            <a:ext cx="2587118" cy="369332"/>
          </a:xfrm>
          <a:prstGeom prst="rect">
            <a:avLst/>
          </a:prstGeom>
          <a:noFill/>
        </p:spPr>
        <p:txBody>
          <a:bodyPr wrap="none" rtlCol="0">
            <a:spAutoFit/>
          </a:bodyPr>
          <a:lstStyle/>
          <a:p>
            <a:r>
              <a:rPr lang="en-US" dirty="0" smtClean="0"/>
              <a:t>Select the right Serial Port</a:t>
            </a:r>
            <a:endParaRPr lang="en-US" dirty="0"/>
          </a:p>
        </p:txBody>
      </p:sp>
      <p:sp>
        <p:nvSpPr>
          <p:cNvPr id="9" name="Title 1"/>
          <p:cNvSpPr txBox="1">
            <a:spLocks/>
          </p:cNvSpPr>
          <p:nvPr/>
        </p:nvSpPr>
        <p:spPr>
          <a:xfrm>
            <a:off x="725514" y="268543"/>
            <a:ext cx="4233944" cy="537285"/>
          </a:xfrm>
          <a:prstGeom prst="rect">
            <a:avLst/>
          </a:prstGeom>
          <a:solidFill>
            <a:schemeClr val="bg1"/>
          </a:solidFill>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2800" b="1" cap="none" dirty="0" smtClean="0">
                <a:solidFill>
                  <a:srgbClr val="FF0000"/>
                </a:solidFill>
              </a:rPr>
              <a:t>Important detail</a:t>
            </a:r>
            <a:endParaRPr lang="en-US" sz="2800" b="1" cap="none" dirty="0">
              <a:solidFill>
                <a:srgbClr val="FF0000"/>
              </a:solidFill>
            </a:endParaRPr>
          </a:p>
        </p:txBody>
      </p:sp>
      <p:sp>
        <p:nvSpPr>
          <p:cNvPr id="10" name="Rectangle 9"/>
          <p:cNvSpPr/>
          <p:nvPr/>
        </p:nvSpPr>
        <p:spPr>
          <a:xfrm>
            <a:off x="7528807" y="351626"/>
            <a:ext cx="3265715" cy="307777"/>
          </a:xfrm>
          <a:prstGeom prst="rect">
            <a:avLst/>
          </a:prstGeom>
        </p:spPr>
        <p:txBody>
          <a:bodyPr wrap="square">
            <a:spAutoFit/>
          </a:bodyPr>
          <a:lstStyle/>
          <a:p>
            <a:r>
              <a:rPr lang="en-US" sz="1400" b="1" i="1" dirty="0" smtClean="0">
                <a:solidFill>
                  <a:srgbClr val="FF0000"/>
                </a:solidFill>
                <a:latin typeface="Calibri" panose="020F0502020204030204" pitchFamily="34" charset="0"/>
                <a:ea typeface="Times New Roman" panose="02020603050405020304" pitchFamily="18" charset="0"/>
              </a:rPr>
              <a:t>The devil is in the detail!</a:t>
            </a:r>
            <a:endParaRPr lang="en-US" sz="1400" b="1" i="1" dirty="0">
              <a:solidFill>
                <a:srgbClr val="FF0000"/>
              </a:solidFill>
              <a:latin typeface="Calibri" panose="020F0502020204030204" pitchFamily="34" charset="0"/>
            </a:endParaRPr>
          </a:p>
        </p:txBody>
      </p:sp>
      <p:sp>
        <p:nvSpPr>
          <p:cNvPr id="11" name="Rounded Rectangle 10"/>
          <p:cNvSpPr/>
          <p:nvPr/>
        </p:nvSpPr>
        <p:spPr>
          <a:xfrm>
            <a:off x="3022169" y="3130657"/>
            <a:ext cx="1038387" cy="393187"/>
          </a:xfrm>
          <a:prstGeom prst="round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ounded Rectangle 11"/>
          <p:cNvSpPr/>
          <p:nvPr/>
        </p:nvSpPr>
        <p:spPr>
          <a:xfrm>
            <a:off x="8689756" y="3595607"/>
            <a:ext cx="1590985" cy="259431"/>
          </a:xfrm>
          <a:prstGeom prst="round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10501370" y="5988969"/>
            <a:ext cx="1590985" cy="259431"/>
          </a:xfrm>
          <a:prstGeom prst="roundRect">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61358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7/2/2016</a:t>
            </a:r>
            <a:endParaRPr lang="en-US" sz="1600" dirty="0"/>
          </a:p>
        </p:txBody>
      </p:sp>
      <p:sp>
        <p:nvSpPr>
          <p:cNvPr id="3" name="Footer Placeholder 2"/>
          <p:cNvSpPr>
            <a:spLocks noGrp="1"/>
          </p:cNvSpPr>
          <p:nvPr>
            <p:ph type="ftr" sz="quarter" idx="11"/>
          </p:nvPr>
        </p:nvSpPr>
        <p:spPr/>
        <p:txBody>
          <a:bodyPr/>
          <a:lstStyle/>
          <a:p>
            <a:r>
              <a:rPr lang="en-US" smtClean="0"/>
              <a:t>Prishtina International Summer University</a:t>
            </a:r>
            <a:endParaRPr lang="en-US" dirty="0"/>
          </a:p>
        </p:txBody>
      </p:sp>
      <p:sp>
        <p:nvSpPr>
          <p:cNvPr id="4" name="Slide Number Placeholder 3"/>
          <p:cNvSpPr>
            <a:spLocks noGrp="1"/>
          </p:cNvSpPr>
          <p:nvPr>
            <p:ph type="sldNum" sz="quarter" idx="12"/>
          </p:nvPr>
        </p:nvSpPr>
        <p:spPr/>
        <p:txBody>
          <a:bodyPr/>
          <a:lstStyle/>
          <a:p>
            <a:fld id="{37EE0580-9E63-4D0A-9FB5-1B4D75C7E0E8}" type="slidenum">
              <a:rPr lang="en-US" smtClean="0"/>
              <a:pPr/>
              <a:t>4</a:t>
            </a:fld>
            <a:endParaRPr lang="en-US" dirty="0"/>
          </a:p>
        </p:txBody>
      </p:sp>
      <p:pic>
        <p:nvPicPr>
          <p:cNvPr id="5" name="Picture 4"/>
          <p:cNvPicPr>
            <a:picLocks noChangeAspect="1"/>
          </p:cNvPicPr>
          <p:nvPr/>
        </p:nvPicPr>
        <p:blipFill>
          <a:blip r:embed="rId2"/>
          <a:stretch>
            <a:fillRect/>
          </a:stretch>
        </p:blipFill>
        <p:spPr>
          <a:xfrm>
            <a:off x="2045394" y="1906292"/>
            <a:ext cx="8291976" cy="4181853"/>
          </a:xfrm>
          <a:prstGeom prst="rect">
            <a:avLst/>
          </a:prstGeom>
        </p:spPr>
      </p:pic>
      <p:sp>
        <p:nvSpPr>
          <p:cNvPr id="7" name="Rectangle 6"/>
          <p:cNvSpPr/>
          <p:nvPr/>
        </p:nvSpPr>
        <p:spPr>
          <a:xfrm>
            <a:off x="205372" y="225111"/>
            <a:ext cx="4134153" cy="646331"/>
          </a:xfrm>
          <a:prstGeom prst="rect">
            <a:avLst/>
          </a:prstGeom>
          <a:solidFill>
            <a:srgbClr val="CCECFF"/>
          </a:solidFill>
        </p:spPr>
        <p:txBody>
          <a:bodyPr wrap="square">
            <a:spAutoFit/>
          </a:bodyPr>
          <a:lstStyle/>
          <a:p>
            <a:r>
              <a:rPr lang="en-US" sz="3600" b="1" cap="small" dirty="0" smtClean="0">
                <a:solidFill>
                  <a:srgbClr val="C00000"/>
                </a:solidFill>
                <a:latin typeface="Calibri" panose="020F0502020204030204" pitchFamily="34" charset="0"/>
              </a:rPr>
              <a:t>Introducing </a:t>
            </a:r>
            <a:r>
              <a:rPr lang="en-US" sz="3600" b="1" cap="small" dirty="0" err="1" smtClean="0">
                <a:solidFill>
                  <a:srgbClr val="C00000"/>
                </a:solidFill>
                <a:latin typeface="Calibri" panose="020F0502020204030204" pitchFamily="34" charset="0"/>
              </a:rPr>
              <a:t>Fritzing</a:t>
            </a:r>
            <a:endParaRPr lang="en-US" sz="3600" b="1" cap="small" dirty="0">
              <a:solidFill>
                <a:srgbClr val="C00000"/>
              </a:solidFill>
              <a:latin typeface="Calibri" panose="020F0502020204030204" pitchFamily="34" charset="0"/>
            </a:endParaRPr>
          </a:p>
        </p:txBody>
      </p:sp>
      <p:sp>
        <p:nvSpPr>
          <p:cNvPr id="8" name="TextBox 7"/>
          <p:cNvSpPr txBox="1"/>
          <p:nvPr/>
        </p:nvSpPr>
        <p:spPr>
          <a:xfrm>
            <a:off x="1921789" y="1409964"/>
            <a:ext cx="3719593" cy="369332"/>
          </a:xfrm>
          <a:prstGeom prst="rect">
            <a:avLst/>
          </a:prstGeom>
          <a:noFill/>
        </p:spPr>
        <p:txBody>
          <a:bodyPr wrap="square" rtlCol="0">
            <a:spAutoFit/>
          </a:bodyPr>
          <a:lstStyle/>
          <a:p>
            <a:r>
              <a:rPr lang="en-US" dirty="0" smtClean="0"/>
              <a:t>Search, download 7 install </a:t>
            </a:r>
            <a:r>
              <a:rPr lang="en-US" dirty="0" err="1" smtClean="0"/>
              <a:t>Fritzing</a:t>
            </a:r>
            <a:r>
              <a:rPr lang="en-US" dirty="0" smtClean="0"/>
              <a:t> </a:t>
            </a:r>
            <a:endParaRPr lang="en-US" dirty="0"/>
          </a:p>
        </p:txBody>
      </p:sp>
      <p:sp>
        <p:nvSpPr>
          <p:cNvPr id="9" name="Rectangle 8"/>
          <p:cNvSpPr/>
          <p:nvPr/>
        </p:nvSpPr>
        <p:spPr>
          <a:xfrm>
            <a:off x="1710952" y="1056107"/>
            <a:ext cx="5257145" cy="369332"/>
          </a:xfrm>
          <a:prstGeom prst="rect">
            <a:avLst/>
          </a:prstGeom>
        </p:spPr>
        <p:txBody>
          <a:bodyPr wrap="none">
            <a:spAutoFit/>
          </a:bodyPr>
          <a:lstStyle/>
          <a:p>
            <a:r>
              <a:rPr lang="en-US" b="1" cap="small" dirty="0">
                <a:solidFill>
                  <a:srgbClr val="C00000"/>
                </a:solidFill>
                <a:latin typeface="Calibri" panose="020F0502020204030204" pitchFamily="34" charset="0"/>
              </a:rPr>
              <a:t>– tool for creating Arduino circuit connection images </a:t>
            </a:r>
            <a:endParaRPr lang="en-US" b="1" cap="small" dirty="0">
              <a:solidFill>
                <a:srgbClr val="C00000"/>
              </a:solidFill>
              <a:latin typeface="Calibri" panose="020F0502020204030204" pitchFamily="34" charset="0"/>
            </a:endParaRPr>
          </a:p>
        </p:txBody>
      </p:sp>
    </p:spTree>
    <p:extLst>
      <p:ext uri="{BB962C8B-B14F-4D97-AF65-F5344CB8AC3E}">
        <p14:creationId xmlns:p14="http://schemas.microsoft.com/office/powerpoint/2010/main" val="2309714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7/2/2016</a:t>
            </a:r>
            <a:endParaRPr lang="en-US" sz="1600" dirty="0"/>
          </a:p>
        </p:txBody>
      </p:sp>
      <p:sp>
        <p:nvSpPr>
          <p:cNvPr id="3" name="Footer Placeholder 2"/>
          <p:cNvSpPr>
            <a:spLocks noGrp="1"/>
          </p:cNvSpPr>
          <p:nvPr>
            <p:ph type="ftr" sz="quarter" idx="11"/>
          </p:nvPr>
        </p:nvSpPr>
        <p:spPr/>
        <p:txBody>
          <a:bodyPr/>
          <a:lstStyle/>
          <a:p>
            <a:r>
              <a:rPr lang="en-US" smtClean="0"/>
              <a:t>Prishtina International Summer University</a:t>
            </a:r>
            <a:endParaRPr lang="en-US" dirty="0"/>
          </a:p>
        </p:txBody>
      </p:sp>
      <p:sp>
        <p:nvSpPr>
          <p:cNvPr id="4" name="Slide Number Placeholder 3"/>
          <p:cNvSpPr>
            <a:spLocks noGrp="1"/>
          </p:cNvSpPr>
          <p:nvPr>
            <p:ph type="sldNum" sz="quarter" idx="12"/>
          </p:nvPr>
        </p:nvSpPr>
        <p:spPr/>
        <p:txBody>
          <a:bodyPr/>
          <a:lstStyle/>
          <a:p>
            <a:fld id="{37EE0580-9E63-4D0A-9FB5-1B4D75C7E0E8}" type="slidenum">
              <a:rPr lang="en-US" smtClean="0"/>
              <a:pPr/>
              <a:t>5</a:t>
            </a:fld>
            <a:endParaRPr lang="en-US" dirty="0"/>
          </a:p>
        </p:txBody>
      </p:sp>
      <p:pic>
        <p:nvPicPr>
          <p:cNvPr id="5" name="Picture 4"/>
          <p:cNvPicPr>
            <a:picLocks noChangeAspect="1"/>
          </p:cNvPicPr>
          <p:nvPr/>
        </p:nvPicPr>
        <p:blipFill>
          <a:blip r:embed="rId2"/>
          <a:stretch>
            <a:fillRect/>
          </a:stretch>
        </p:blipFill>
        <p:spPr>
          <a:xfrm>
            <a:off x="590550" y="652462"/>
            <a:ext cx="11010900" cy="5553075"/>
          </a:xfrm>
          <a:prstGeom prst="rect">
            <a:avLst/>
          </a:prstGeom>
        </p:spPr>
      </p:pic>
      <p:pic>
        <p:nvPicPr>
          <p:cNvPr id="6" name="Picture 5"/>
          <p:cNvPicPr>
            <a:picLocks noChangeAspect="1"/>
          </p:cNvPicPr>
          <p:nvPr/>
        </p:nvPicPr>
        <p:blipFill>
          <a:blip r:embed="rId3"/>
          <a:stretch>
            <a:fillRect/>
          </a:stretch>
        </p:blipFill>
        <p:spPr>
          <a:xfrm>
            <a:off x="504825" y="204787"/>
            <a:ext cx="11182350" cy="6448425"/>
          </a:xfrm>
          <a:prstGeom prst="rect">
            <a:avLst/>
          </a:prstGeom>
        </p:spPr>
      </p:pic>
    </p:spTree>
    <p:extLst>
      <p:ext uri="{BB962C8B-B14F-4D97-AF65-F5344CB8AC3E}">
        <p14:creationId xmlns:p14="http://schemas.microsoft.com/office/powerpoint/2010/main" val="2364099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7/2/2016</a:t>
            </a:r>
            <a:endParaRPr lang="en-US" sz="1600" dirty="0"/>
          </a:p>
        </p:txBody>
      </p:sp>
      <p:sp>
        <p:nvSpPr>
          <p:cNvPr id="3" name="Footer Placeholder 2"/>
          <p:cNvSpPr>
            <a:spLocks noGrp="1"/>
          </p:cNvSpPr>
          <p:nvPr>
            <p:ph type="ftr" sz="quarter" idx="11"/>
          </p:nvPr>
        </p:nvSpPr>
        <p:spPr/>
        <p:txBody>
          <a:bodyPr/>
          <a:lstStyle/>
          <a:p>
            <a:r>
              <a:rPr lang="en-US" smtClean="0"/>
              <a:t>Prishtina International Summer University</a:t>
            </a:r>
            <a:endParaRPr lang="en-US" dirty="0"/>
          </a:p>
        </p:txBody>
      </p:sp>
      <p:sp>
        <p:nvSpPr>
          <p:cNvPr id="4" name="Slide Number Placeholder 3"/>
          <p:cNvSpPr>
            <a:spLocks noGrp="1"/>
          </p:cNvSpPr>
          <p:nvPr>
            <p:ph type="sldNum" sz="quarter" idx="12"/>
          </p:nvPr>
        </p:nvSpPr>
        <p:spPr/>
        <p:txBody>
          <a:bodyPr/>
          <a:lstStyle/>
          <a:p>
            <a:fld id="{37EE0580-9E63-4D0A-9FB5-1B4D75C7E0E8}" type="slidenum">
              <a:rPr lang="en-US" smtClean="0"/>
              <a:pPr/>
              <a:t>6</a:t>
            </a:fld>
            <a:endParaRPr lang="en-US" dirty="0"/>
          </a:p>
        </p:txBody>
      </p:sp>
      <p:sp>
        <p:nvSpPr>
          <p:cNvPr id="5" name="Rectangle 4"/>
          <p:cNvSpPr/>
          <p:nvPr/>
        </p:nvSpPr>
        <p:spPr>
          <a:xfrm>
            <a:off x="205372" y="225111"/>
            <a:ext cx="9341584" cy="646331"/>
          </a:xfrm>
          <a:prstGeom prst="rect">
            <a:avLst/>
          </a:prstGeom>
          <a:solidFill>
            <a:srgbClr val="CCECFF"/>
          </a:solidFill>
        </p:spPr>
        <p:txBody>
          <a:bodyPr wrap="square">
            <a:spAutoFit/>
          </a:bodyPr>
          <a:lstStyle/>
          <a:p>
            <a:r>
              <a:rPr lang="en-US" sz="3600" b="1" cap="small" dirty="0" smtClean="0">
                <a:solidFill>
                  <a:srgbClr val="C00000"/>
                </a:solidFill>
                <a:latin typeface="Calibri" panose="020F0502020204030204" pitchFamily="34" charset="0"/>
              </a:rPr>
              <a:t>Lesson 5 </a:t>
            </a:r>
            <a:r>
              <a:rPr lang="en-US" sz="3600" b="1" cap="small" dirty="0" err="1" smtClean="0">
                <a:solidFill>
                  <a:srgbClr val="C00000"/>
                </a:solidFill>
                <a:latin typeface="Calibri" panose="020F0502020204030204" pitchFamily="34" charset="0"/>
              </a:rPr>
              <a:t>Photoresistor</a:t>
            </a:r>
            <a:r>
              <a:rPr lang="en-US" sz="3600" b="1" cap="small" dirty="0" smtClean="0">
                <a:solidFill>
                  <a:srgbClr val="C00000"/>
                </a:solidFill>
                <a:latin typeface="Calibri" panose="020F0502020204030204" pitchFamily="34" charset="0"/>
              </a:rPr>
              <a:t> … </a:t>
            </a:r>
            <a:r>
              <a:rPr lang="en-US" sz="3600" b="1" cap="small" dirty="0" err="1" smtClean="0">
                <a:solidFill>
                  <a:srgbClr val="C00000"/>
                </a:solidFill>
                <a:latin typeface="Calibri" panose="020F0502020204030204" pitchFamily="34" charset="0"/>
              </a:rPr>
              <a:t>SunFounder</a:t>
            </a:r>
            <a:r>
              <a:rPr lang="en-US" sz="3600" b="1" cap="small" dirty="0" smtClean="0">
                <a:solidFill>
                  <a:srgbClr val="C00000"/>
                </a:solidFill>
                <a:latin typeface="Calibri" panose="020F0502020204030204" pitchFamily="34" charset="0"/>
              </a:rPr>
              <a:t> Website</a:t>
            </a:r>
            <a:endParaRPr lang="en-US" sz="3600" b="1" cap="small" dirty="0">
              <a:solidFill>
                <a:srgbClr val="C00000"/>
              </a:solidFill>
              <a:latin typeface="Calibri" panose="020F0502020204030204" pitchFamily="34" charset="0"/>
            </a:endParaRPr>
          </a:p>
        </p:txBody>
      </p:sp>
      <p:pic>
        <p:nvPicPr>
          <p:cNvPr id="6" name="Picture 5" descr="https://www.sunfounder.com/media/wysiwyg/swatches/Universal_Kit_for_Arduino/4_photoresistor/photoresistor_fri.png"/>
          <p:cNvPicPr/>
          <p:nvPr/>
        </p:nvPicPr>
        <p:blipFill>
          <a:blip r:embed="rId2">
            <a:extLst>
              <a:ext uri="{28A0092B-C50C-407E-A947-70E740481C1C}">
                <a14:useLocalDpi xmlns:a14="http://schemas.microsoft.com/office/drawing/2010/main" val="0"/>
              </a:ext>
            </a:extLst>
          </a:blip>
          <a:srcRect/>
          <a:stretch>
            <a:fillRect/>
          </a:stretch>
        </p:blipFill>
        <p:spPr bwMode="auto">
          <a:xfrm>
            <a:off x="424462" y="2336992"/>
            <a:ext cx="5668584" cy="4093970"/>
          </a:xfrm>
          <a:prstGeom prst="rect">
            <a:avLst/>
          </a:prstGeom>
          <a:noFill/>
          <a:ln>
            <a:noFill/>
          </a:ln>
        </p:spPr>
      </p:pic>
      <p:pic>
        <p:nvPicPr>
          <p:cNvPr id="7" name="Picture 6" descr="https://www.sunfounder.com/media/wysiwyg/swatches/Universal_Kit_for_Arduino/4_photoresistor/phototresisitor_schematic.png"/>
          <p:cNvPicPr/>
          <p:nvPr/>
        </p:nvPicPr>
        <p:blipFill>
          <a:blip r:embed="rId3">
            <a:extLst>
              <a:ext uri="{28A0092B-C50C-407E-A947-70E740481C1C}">
                <a14:useLocalDpi xmlns:a14="http://schemas.microsoft.com/office/drawing/2010/main" val="0"/>
              </a:ext>
            </a:extLst>
          </a:blip>
          <a:srcRect/>
          <a:stretch>
            <a:fillRect/>
          </a:stretch>
        </p:blipFill>
        <p:spPr bwMode="auto">
          <a:xfrm>
            <a:off x="6431796" y="2330454"/>
            <a:ext cx="5362414" cy="4100508"/>
          </a:xfrm>
          <a:prstGeom prst="rect">
            <a:avLst/>
          </a:prstGeom>
          <a:noFill/>
          <a:ln>
            <a:noFill/>
          </a:ln>
        </p:spPr>
      </p:pic>
      <p:sp>
        <p:nvSpPr>
          <p:cNvPr id="8" name="Rectangle 7"/>
          <p:cNvSpPr/>
          <p:nvPr/>
        </p:nvSpPr>
        <p:spPr>
          <a:xfrm>
            <a:off x="1107620" y="871442"/>
            <a:ext cx="9364536" cy="1323439"/>
          </a:xfrm>
          <a:prstGeom prst="rect">
            <a:avLst/>
          </a:prstGeom>
        </p:spPr>
        <p:txBody>
          <a:bodyPr wrap="square">
            <a:spAutoFit/>
          </a:bodyPr>
          <a:lstStyle/>
          <a:p>
            <a:r>
              <a:rPr lang="en-US" sz="1600" dirty="0">
                <a:latin typeface="Calibri" panose="020F0502020204030204" pitchFamily="34" charset="0"/>
              </a:rPr>
              <a:t>The resistance of the </a:t>
            </a:r>
            <a:r>
              <a:rPr lang="en-US" sz="1600" dirty="0" err="1">
                <a:latin typeface="Calibri" panose="020F0502020204030204" pitchFamily="34" charset="0"/>
              </a:rPr>
              <a:t>photoresistor</a:t>
            </a:r>
            <a:r>
              <a:rPr lang="en-US" sz="1600" dirty="0">
                <a:latin typeface="Calibri" panose="020F0502020204030204" pitchFamily="34" charset="0"/>
              </a:rPr>
              <a:t> changes with incident light intensity. If the incident light intensity is high, the resistance reduces; if low, increases.</a:t>
            </a:r>
          </a:p>
          <a:p>
            <a:r>
              <a:rPr lang="en-US" sz="1600" dirty="0">
                <a:latin typeface="Calibri" panose="020F0502020204030204" pitchFamily="34" charset="0"/>
              </a:rPr>
              <a:t>In this experiment, we will use eight LEDs to indicate light intensity. The higher the light intensity is, the more the LED is lit. When the light intensity is high enough, all the LEDs will be lit. When there is no light, all the LEDs will go out.</a:t>
            </a:r>
          </a:p>
        </p:txBody>
      </p:sp>
    </p:spTree>
    <p:extLst>
      <p:ext uri="{BB962C8B-B14F-4D97-AF65-F5344CB8AC3E}">
        <p14:creationId xmlns:p14="http://schemas.microsoft.com/office/powerpoint/2010/main" val="2800185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7/2/2016</a:t>
            </a:r>
            <a:endParaRPr lang="en-US" sz="1600" dirty="0"/>
          </a:p>
        </p:txBody>
      </p:sp>
      <p:sp>
        <p:nvSpPr>
          <p:cNvPr id="3" name="Footer Placeholder 2"/>
          <p:cNvSpPr>
            <a:spLocks noGrp="1"/>
          </p:cNvSpPr>
          <p:nvPr>
            <p:ph type="ftr" sz="quarter" idx="11"/>
          </p:nvPr>
        </p:nvSpPr>
        <p:spPr/>
        <p:txBody>
          <a:bodyPr/>
          <a:lstStyle/>
          <a:p>
            <a:r>
              <a:rPr lang="en-US" smtClean="0"/>
              <a:t>Prishtina International Summer University</a:t>
            </a:r>
            <a:endParaRPr lang="en-US" dirty="0"/>
          </a:p>
        </p:txBody>
      </p:sp>
      <p:sp>
        <p:nvSpPr>
          <p:cNvPr id="4" name="Slide Number Placeholder 3"/>
          <p:cNvSpPr>
            <a:spLocks noGrp="1"/>
          </p:cNvSpPr>
          <p:nvPr>
            <p:ph type="sldNum" sz="quarter" idx="12"/>
          </p:nvPr>
        </p:nvSpPr>
        <p:spPr/>
        <p:txBody>
          <a:bodyPr/>
          <a:lstStyle/>
          <a:p>
            <a:fld id="{37EE0580-9E63-4D0A-9FB5-1B4D75C7E0E8}" type="slidenum">
              <a:rPr lang="en-US" smtClean="0"/>
              <a:pPr/>
              <a:t>7</a:t>
            </a:fld>
            <a:endParaRPr lang="en-US" dirty="0"/>
          </a:p>
        </p:txBody>
      </p:sp>
      <p:sp>
        <p:nvSpPr>
          <p:cNvPr id="5" name="Rectangle 4"/>
          <p:cNvSpPr/>
          <p:nvPr/>
        </p:nvSpPr>
        <p:spPr>
          <a:xfrm>
            <a:off x="499840" y="225111"/>
            <a:ext cx="9341584" cy="523220"/>
          </a:xfrm>
          <a:prstGeom prst="rect">
            <a:avLst/>
          </a:prstGeom>
          <a:solidFill>
            <a:srgbClr val="CCECFF"/>
          </a:solidFill>
        </p:spPr>
        <p:txBody>
          <a:bodyPr wrap="square">
            <a:spAutoFit/>
          </a:bodyPr>
          <a:lstStyle/>
          <a:p>
            <a:r>
              <a:rPr lang="en-US" sz="2800" b="1" cap="small" dirty="0" smtClean="0">
                <a:solidFill>
                  <a:srgbClr val="C00000"/>
                </a:solidFill>
                <a:latin typeface="Calibri" panose="020F0502020204030204" pitchFamily="34" charset="0"/>
              </a:rPr>
              <a:t>Lesson 5 </a:t>
            </a:r>
            <a:r>
              <a:rPr lang="en-US" sz="2800" b="1" cap="small" dirty="0" err="1" smtClean="0">
                <a:solidFill>
                  <a:srgbClr val="C00000"/>
                </a:solidFill>
                <a:latin typeface="Calibri" panose="020F0502020204030204" pitchFamily="34" charset="0"/>
              </a:rPr>
              <a:t>Photoresistor</a:t>
            </a:r>
            <a:r>
              <a:rPr lang="en-US" sz="2800" b="1" cap="small" dirty="0" smtClean="0">
                <a:solidFill>
                  <a:srgbClr val="C00000"/>
                </a:solidFill>
                <a:latin typeface="Calibri" panose="020F0502020204030204" pitchFamily="34" charset="0"/>
              </a:rPr>
              <a:t> …cont’d</a:t>
            </a:r>
            <a:endParaRPr lang="en-US" sz="2800" b="1" cap="small" dirty="0">
              <a:solidFill>
                <a:srgbClr val="C00000"/>
              </a:solidFill>
              <a:latin typeface="Calibri" panose="020F0502020204030204" pitchFamily="34" charset="0"/>
            </a:endParaRPr>
          </a:p>
        </p:txBody>
      </p:sp>
      <p:pic>
        <p:nvPicPr>
          <p:cNvPr id="6" name="Picture 5"/>
          <p:cNvPicPr>
            <a:picLocks noChangeAspect="1"/>
          </p:cNvPicPr>
          <p:nvPr/>
        </p:nvPicPr>
        <p:blipFill>
          <a:blip r:embed="rId2"/>
          <a:stretch>
            <a:fillRect/>
          </a:stretch>
        </p:blipFill>
        <p:spPr>
          <a:xfrm>
            <a:off x="6306107" y="486721"/>
            <a:ext cx="5664961" cy="5464628"/>
          </a:xfrm>
          <a:prstGeom prst="rect">
            <a:avLst/>
          </a:prstGeom>
        </p:spPr>
      </p:pic>
      <p:pic>
        <p:nvPicPr>
          <p:cNvPr id="7" name="Picture 6" descr="https://www.sunfounder.com/media/wysiwyg/swatches/Universal_Kit_for_Arduino/4_photoresistor/pho_shi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442" y="2030278"/>
            <a:ext cx="5676900" cy="3719593"/>
          </a:xfrm>
          <a:prstGeom prst="rect">
            <a:avLst/>
          </a:prstGeom>
          <a:noFill/>
          <a:ln>
            <a:noFill/>
          </a:ln>
        </p:spPr>
      </p:pic>
    </p:spTree>
    <p:extLst>
      <p:ext uri="{BB962C8B-B14F-4D97-AF65-F5344CB8AC3E}">
        <p14:creationId xmlns:p14="http://schemas.microsoft.com/office/powerpoint/2010/main" val="1944635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398401" y="665174"/>
            <a:ext cx="4844388" cy="6192826"/>
          </a:xfrm>
          <a:prstGeom prst="rect">
            <a:avLst/>
          </a:prstGeom>
        </p:spPr>
      </p:pic>
      <p:sp>
        <p:nvSpPr>
          <p:cNvPr id="2" name="Date Placeholder 1"/>
          <p:cNvSpPr>
            <a:spLocks noGrp="1"/>
          </p:cNvSpPr>
          <p:nvPr>
            <p:ph type="dt" sz="half" idx="10"/>
          </p:nvPr>
        </p:nvSpPr>
        <p:spPr/>
        <p:txBody>
          <a:bodyPr/>
          <a:lstStyle/>
          <a:p>
            <a:r>
              <a:rPr lang="en-US" smtClean="0"/>
              <a:t>7/2/2016</a:t>
            </a:r>
            <a:endParaRPr lang="en-US" sz="1600" dirty="0"/>
          </a:p>
        </p:txBody>
      </p:sp>
      <p:sp>
        <p:nvSpPr>
          <p:cNvPr id="3" name="Footer Placeholder 2"/>
          <p:cNvSpPr>
            <a:spLocks noGrp="1"/>
          </p:cNvSpPr>
          <p:nvPr>
            <p:ph type="ftr" sz="quarter" idx="11"/>
          </p:nvPr>
        </p:nvSpPr>
        <p:spPr/>
        <p:txBody>
          <a:bodyPr/>
          <a:lstStyle/>
          <a:p>
            <a:r>
              <a:rPr lang="en-US" smtClean="0"/>
              <a:t>Prishtina International Summer University</a:t>
            </a:r>
            <a:endParaRPr lang="en-US" dirty="0"/>
          </a:p>
        </p:txBody>
      </p:sp>
      <p:sp>
        <p:nvSpPr>
          <p:cNvPr id="4" name="Slide Number Placeholder 3"/>
          <p:cNvSpPr>
            <a:spLocks noGrp="1"/>
          </p:cNvSpPr>
          <p:nvPr>
            <p:ph type="sldNum" sz="quarter" idx="12"/>
          </p:nvPr>
        </p:nvSpPr>
        <p:spPr/>
        <p:txBody>
          <a:bodyPr/>
          <a:lstStyle/>
          <a:p>
            <a:fld id="{37EE0580-9E63-4D0A-9FB5-1B4D75C7E0E8}" type="slidenum">
              <a:rPr lang="en-US" smtClean="0"/>
              <a:pPr/>
              <a:t>8</a:t>
            </a:fld>
            <a:endParaRPr lang="en-US" dirty="0"/>
          </a:p>
        </p:txBody>
      </p:sp>
      <p:sp>
        <p:nvSpPr>
          <p:cNvPr id="5" name="Rectangle 4"/>
          <p:cNvSpPr/>
          <p:nvPr/>
        </p:nvSpPr>
        <p:spPr>
          <a:xfrm>
            <a:off x="205372" y="271606"/>
            <a:ext cx="7193029" cy="646331"/>
          </a:xfrm>
          <a:prstGeom prst="rect">
            <a:avLst/>
          </a:prstGeom>
          <a:solidFill>
            <a:srgbClr val="CCECFF"/>
          </a:solidFill>
        </p:spPr>
        <p:txBody>
          <a:bodyPr wrap="square">
            <a:spAutoFit/>
          </a:bodyPr>
          <a:lstStyle/>
          <a:p>
            <a:r>
              <a:rPr lang="en-US" sz="3600" b="1" cap="small" dirty="0" smtClean="0">
                <a:solidFill>
                  <a:srgbClr val="C00000"/>
                </a:solidFill>
                <a:latin typeface="Calibri" panose="020F0502020204030204" pitchFamily="34" charset="0"/>
              </a:rPr>
              <a:t>Lesson 7 Servo … </a:t>
            </a:r>
            <a:r>
              <a:rPr lang="en-US" sz="3600" b="1" cap="small" dirty="0" err="1" smtClean="0">
                <a:solidFill>
                  <a:srgbClr val="C00000"/>
                </a:solidFill>
                <a:latin typeface="Calibri" panose="020F0502020204030204" pitchFamily="34" charset="0"/>
              </a:rPr>
              <a:t>SunFounder</a:t>
            </a:r>
            <a:r>
              <a:rPr lang="en-US" sz="3600" b="1" cap="small" dirty="0" smtClean="0">
                <a:solidFill>
                  <a:srgbClr val="C00000"/>
                </a:solidFill>
                <a:latin typeface="Calibri" panose="020F0502020204030204" pitchFamily="34" charset="0"/>
              </a:rPr>
              <a:t> Website</a:t>
            </a:r>
            <a:endParaRPr lang="en-US" sz="3600" b="1" cap="small" dirty="0">
              <a:solidFill>
                <a:srgbClr val="C00000"/>
              </a:solidFill>
              <a:latin typeface="Calibri" panose="020F0502020204030204" pitchFamily="34" charset="0"/>
            </a:endParaRPr>
          </a:p>
        </p:txBody>
      </p:sp>
      <p:pic>
        <p:nvPicPr>
          <p:cNvPr id="6" name="Picture 5" descr="https://www.sunfounder.com/media/wysiwyg/swatches/basic_kit_for_Arduino/7_Servo/8_serv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514" y="1025791"/>
            <a:ext cx="1607930" cy="1278085"/>
          </a:xfrm>
          <a:prstGeom prst="rect">
            <a:avLst/>
          </a:prstGeom>
          <a:noFill/>
          <a:ln>
            <a:noFill/>
          </a:ln>
        </p:spPr>
      </p:pic>
      <p:pic>
        <p:nvPicPr>
          <p:cNvPr id="7" name="Picture 6" descr="https://www.sunfounder.com/media/wysiwyg/swatches/basic_kit_for_Arduino/7_Servo/servo_2.png"/>
          <p:cNvPicPr/>
          <p:nvPr/>
        </p:nvPicPr>
        <p:blipFill>
          <a:blip r:embed="rId4">
            <a:extLst>
              <a:ext uri="{28A0092B-C50C-407E-A947-70E740481C1C}">
                <a14:useLocalDpi xmlns:a14="http://schemas.microsoft.com/office/drawing/2010/main" val="0"/>
              </a:ext>
            </a:extLst>
          </a:blip>
          <a:srcRect/>
          <a:stretch>
            <a:fillRect/>
          </a:stretch>
        </p:blipFill>
        <p:spPr bwMode="auto">
          <a:xfrm>
            <a:off x="725514" y="2477135"/>
            <a:ext cx="2639060" cy="3771265"/>
          </a:xfrm>
          <a:prstGeom prst="rect">
            <a:avLst/>
          </a:prstGeom>
          <a:noFill/>
          <a:ln>
            <a:noFill/>
          </a:ln>
        </p:spPr>
      </p:pic>
      <p:pic>
        <p:nvPicPr>
          <p:cNvPr id="8" name="Picture 7" descr="https://www.sunfounder.com/media/wysiwyg/swatches/basic_kit_for_Arduino/7_Servo/servo3.png"/>
          <p:cNvPicPr/>
          <p:nvPr/>
        </p:nvPicPr>
        <p:blipFill>
          <a:blip r:embed="rId5">
            <a:extLst>
              <a:ext uri="{28A0092B-C50C-407E-A947-70E740481C1C}">
                <a14:useLocalDpi xmlns:a14="http://schemas.microsoft.com/office/drawing/2010/main" val="0"/>
              </a:ext>
            </a:extLst>
          </a:blip>
          <a:srcRect/>
          <a:stretch>
            <a:fillRect/>
          </a:stretch>
        </p:blipFill>
        <p:spPr bwMode="auto">
          <a:xfrm>
            <a:off x="3553408" y="1345291"/>
            <a:ext cx="3656158" cy="3591469"/>
          </a:xfrm>
          <a:prstGeom prst="rect">
            <a:avLst/>
          </a:prstGeom>
          <a:noFill/>
          <a:ln>
            <a:noFill/>
          </a:ln>
        </p:spPr>
      </p:pic>
    </p:spTree>
    <p:extLst>
      <p:ext uri="{BB962C8B-B14F-4D97-AF65-F5344CB8AC3E}">
        <p14:creationId xmlns:p14="http://schemas.microsoft.com/office/powerpoint/2010/main" val="1340161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7/2/2016</a:t>
            </a:r>
            <a:endParaRPr lang="en-US" sz="1600" dirty="0"/>
          </a:p>
        </p:txBody>
      </p:sp>
      <p:sp>
        <p:nvSpPr>
          <p:cNvPr id="3" name="Footer Placeholder 2"/>
          <p:cNvSpPr>
            <a:spLocks noGrp="1"/>
          </p:cNvSpPr>
          <p:nvPr>
            <p:ph type="ftr" sz="quarter" idx="11"/>
          </p:nvPr>
        </p:nvSpPr>
        <p:spPr/>
        <p:txBody>
          <a:bodyPr/>
          <a:lstStyle/>
          <a:p>
            <a:r>
              <a:rPr lang="en-US" smtClean="0"/>
              <a:t>Prishtina International Summer University</a:t>
            </a:r>
            <a:endParaRPr lang="en-US" dirty="0"/>
          </a:p>
        </p:txBody>
      </p:sp>
      <p:sp>
        <p:nvSpPr>
          <p:cNvPr id="4" name="Slide Number Placeholder 3"/>
          <p:cNvSpPr>
            <a:spLocks noGrp="1"/>
          </p:cNvSpPr>
          <p:nvPr>
            <p:ph type="sldNum" sz="quarter" idx="12"/>
          </p:nvPr>
        </p:nvSpPr>
        <p:spPr/>
        <p:txBody>
          <a:bodyPr/>
          <a:lstStyle/>
          <a:p>
            <a:fld id="{37EE0580-9E63-4D0A-9FB5-1B4D75C7E0E8}" type="slidenum">
              <a:rPr lang="en-US" smtClean="0"/>
              <a:pPr/>
              <a:t>9</a:t>
            </a:fld>
            <a:endParaRPr lang="en-US" dirty="0"/>
          </a:p>
        </p:txBody>
      </p:sp>
      <p:pic>
        <p:nvPicPr>
          <p:cNvPr id="5" name="Picture 4"/>
          <p:cNvPicPr>
            <a:picLocks noChangeAspect="1"/>
          </p:cNvPicPr>
          <p:nvPr/>
        </p:nvPicPr>
        <p:blipFill>
          <a:blip r:embed="rId2"/>
          <a:stretch>
            <a:fillRect/>
          </a:stretch>
        </p:blipFill>
        <p:spPr>
          <a:xfrm>
            <a:off x="6807940" y="84992"/>
            <a:ext cx="5319682" cy="6773007"/>
          </a:xfrm>
          <a:prstGeom prst="rect">
            <a:avLst/>
          </a:prstGeom>
        </p:spPr>
      </p:pic>
      <p:sp>
        <p:nvSpPr>
          <p:cNvPr id="7" name="Rectangle 6"/>
          <p:cNvSpPr/>
          <p:nvPr/>
        </p:nvSpPr>
        <p:spPr>
          <a:xfrm>
            <a:off x="468844" y="394958"/>
            <a:ext cx="5854464" cy="523220"/>
          </a:xfrm>
          <a:prstGeom prst="rect">
            <a:avLst/>
          </a:prstGeom>
          <a:solidFill>
            <a:srgbClr val="FFFF99"/>
          </a:solidFill>
        </p:spPr>
        <p:txBody>
          <a:bodyPr wrap="square">
            <a:spAutoFit/>
          </a:bodyPr>
          <a:lstStyle/>
          <a:p>
            <a:r>
              <a:rPr lang="en-US" sz="2800" b="1" cap="small" dirty="0" smtClean="0">
                <a:solidFill>
                  <a:srgbClr val="C00000"/>
                </a:solidFill>
                <a:latin typeface="Calibri" panose="020F0502020204030204" pitchFamily="34" charset="0"/>
              </a:rPr>
              <a:t>Lesson 7 Servo … add Arrays!</a:t>
            </a:r>
            <a:endParaRPr lang="en-US" sz="2800" b="1" cap="small" dirty="0">
              <a:solidFill>
                <a:srgbClr val="C00000"/>
              </a:solidFill>
              <a:latin typeface="Calibri" panose="020F0502020204030204" pitchFamily="34" charset="0"/>
            </a:endParaRPr>
          </a:p>
        </p:txBody>
      </p:sp>
      <p:sp>
        <p:nvSpPr>
          <p:cNvPr id="8" name="TextBox 7"/>
          <p:cNvSpPr txBox="1"/>
          <p:nvPr/>
        </p:nvSpPr>
        <p:spPr>
          <a:xfrm>
            <a:off x="608328" y="1159342"/>
            <a:ext cx="5551300" cy="5447645"/>
          </a:xfrm>
          <a:prstGeom prst="rect">
            <a:avLst/>
          </a:prstGeom>
          <a:noFill/>
        </p:spPr>
        <p:txBody>
          <a:bodyPr wrap="square" rtlCol="0">
            <a:spAutoFit/>
          </a:bodyPr>
          <a:lstStyle/>
          <a:p>
            <a:r>
              <a:rPr lang="en-US" sz="1200" dirty="0"/>
              <a:t>/***********************************************</a:t>
            </a:r>
          </a:p>
          <a:p>
            <a:r>
              <a:rPr lang="en-US" sz="1200" dirty="0"/>
              <a:t> * </a:t>
            </a:r>
            <a:r>
              <a:rPr lang="en-US" sz="1200" dirty="0" err="1"/>
              <a:t>name:Servo_KaC</a:t>
            </a:r>
            <a:endParaRPr lang="en-US" sz="1200" dirty="0"/>
          </a:p>
          <a:p>
            <a:r>
              <a:rPr lang="en-US" sz="1200" dirty="0"/>
              <a:t> * function: Use the Servo Library </a:t>
            </a:r>
          </a:p>
          <a:p>
            <a:r>
              <a:rPr lang="en-US" sz="1200" dirty="0"/>
              <a:t> ************************************************/</a:t>
            </a:r>
          </a:p>
          <a:p>
            <a:r>
              <a:rPr lang="en-US" sz="1200" dirty="0"/>
              <a:t> //Email: support@sunfounder.com</a:t>
            </a:r>
          </a:p>
          <a:p>
            <a:r>
              <a:rPr lang="en-US" sz="1200" dirty="0"/>
              <a:t> //Website: www.sunfounder.com</a:t>
            </a:r>
          </a:p>
          <a:p>
            <a:endParaRPr lang="en-US" sz="1200" dirty="0"/>
          </a:p>
          <a:p>
            <a:r>
              <a:rPr lang="en-US" sz="1200" dirty="0"/>
              <a:t>#include &lt;</a:t>
            </a:r>
            <a:r>
              <a:rPr lang="en-US" sz="1200" dirty="0" err="1"/>
              <a:t>Servo.h</a:t>
            </a:r>
            <a:r>
              <a:rPr lang="en-US" sz="1200" dirty="0"/>
              <a:t>&gt;</a:t>
            </a:r>
          </a:p>
          <a:p>
            <a:r>
              <a:rPr lang="en-US" sz="1200" dirty="0"/>
              <a:t>/************************************************/</a:t>
            </a:r>
          </a:p>
          <a:p>
            <a:r>
              <a:rPr lang="en-US" sz="1200" dirty="0"/>
              <a:t>Servo </a:t>
            </a:r>
            <a:r>
              <a:rPr lang="en-US" sz="1200" dirty="0" err="1"/>
              <a:t>myservo</a:t>
            </a:r>
            <a:r>
              <a:rPr lang="en-US" sz="1200" dirty="0"/>
              <a:t>;//create servo object to control a servo</a:t>
            </a:r>
          </a:p>
          <a:p>
            <a:r>
              <a:rPr lang="en-US" sz="1200" dirty="0" err="1"/>
              <a:t>int</a:t>
            </a:r>
            <a:r>
              <a:rPr lang="en-US" sz="1200" dirty="0"/>
              <a:t> </a:t>
            </a:r>
            <a:r>
              <a:rPr lang="en-US" sz="1200" dirty="0" err="1"/>
              <a:t>KaCAngles</a:t>
            </a:r>
            <a:r>
              <a:rPr lang="en-US" sz="1200" dirty="0"/>
              <a:t>[] = {0,     45,   90, 135,  180, 135,   90,  45,    0};</a:t>
            </a:r>
          </a:p>
          <a:p>
            <a:r>
              <a:rPr lang="en-US" sz="1200" dirty="0" err="1"/>
              <a:t>int</a:t>
            </a:r>
            <a:r>
              <a:rPr lang="en-US" sz="1200" dirty="0"/>
              <a:t> </a:t>
            </a:r>
            <a:r>
              <a:rPr lang="en-US" sz="1200" dirty="0" err="1"/>
              <a:t>KaCTimes</a:t>
            </a:r>
            <a:r>
              <a:rPr lang="en-US" sz="1200" dirty="0"/>
              <a:t>[]   = {1000, 500, 1000, 500, 1000, 500, 1000, 500, 1000};</a:t>
            </a:r>
          </a:p>
          <a:p>
            <a:r>
              <a:rPr lang="en-US" sz="1200" dirty="0"/>
              <a:t>/************************************************/</a:t>
            </a:r>
          </a:p>
          <a:p>
            <a:r>
              <a:rPr lang="en-US" sz="1200" dirty="0"/>
              <a:t>void setup()</a:t>
            </a:r>
          </a:p>
          <a:p>
            <a:r>
              <a:rPr lang="en-US" sz="1200" dirty="0"/>
              <a:t>{</a:t>
            </a:r>
          </a:p>
          <a:p>
            <a:r>
              <a:rPr lang="en-US" sz="1200" dirty="0"/>
              <a:t>  </a:t>
            </a:r>
            <a:r>
              <a:rPr lang="en-US" sz="1200" dirty="0" err="1"/>
              <a:t>myservo.attach</a:t>
            </a:r>
            <a:r>
              <a:rPr lang="en-US" sz="1200" dirty="0"/>
              <a:t>(9);//</a:t>
            </a:r>
            <a:r>
              <a:rPr lang="en-US" sz="1200" dirty="0" err="1"/>
              <a:t>attachs</a:t>
            </a:r>
            <a:r>
              <a:rPr lang="en-US" sz="1200" dirty="0"/>
              <a:t> the servo on pin 9 to servo object</a:t>
            </a:r>
          </a:p>
          <a:p>
            <a:r>
              <a:rPr lang="en-US" sz="1200" dirty="0"/>
              <a:t>  </a:t>
            </a:r>
            <a:r>
              <a:rPr lang="en-US" sz="1200" dirty="0" err="1"/>
              <a:t>myservo.write</a:t>
            </a:r>
            <a:r>
              <a:rPr lang="en-US" sz="1200" dirty="0"/>
              <a:t>(0);//back to 0 degrees </a:t>
            </a:r>
          </a:p>
          <a:p>
            <a:r>
              <a:rPr lang="en-US" sz="1200" dirty="0"/>
              <a:t>  delay(1000);//wait for a second</a:t>
            </a:r>
          </a:p>
          <a:p>
            <a:r>
              <a:rPr lang="en-US" sz="1200" dirty="0"/>
              <a:t>}</a:t>
            </a:r>
          </a:p>
          <a:p>
            <a:r>
              <a:rPr lang="en-US" sz="1200" dirty="0"/>
              <a:t>/*************************************************/</a:t>
            </a:r>
          </a:p>
          <a:p>
            <a:r>
              <a:rPr lang="en-US" sz="1200" dirty="0"/>
              <a:t>void loop()</a:t>
            </a:r>
          </a:p>
          <a:p>
            <a:r>
              <a:rPr lang="en-US" sz="1200" dirty="0"/>
              <a:t>{  </a:t>
            </a:r>
          </a:p>
          <a:p>
            <a:r>
              <a:rPr lang="en-US" sz="1200" dirty="0"/>
              <a:t> for (</a:t>
            </a:r>
            <a:r>
              <a:rPr lang="en-US" sz="1200" dirty="0" err="1"/>
              <a:t>int</a:t>
            </a:r>
            <a:r>
              <a:rPr lang="en-US" sz="1200" dirty="0"/>
              <a:t> </a:t>
            </a:r>
            <a:r>
              <a:rPr lang="en-US" sz="1200" dirty="0" err="1"/>
              <a:t>i</a:t>
            </a:r>
            <a:r>
              <a:rPr lang="en-US" sz="1200" dirty="0"/>
              <a:t> = 1; </a:t>
            </a:r>
            <a:r>
              <a:rPr lang="en-US" sz="1200" dirty="0" err="1"/>
              <a:t>i</a:t>
            </a:r>
            <a:r>
              <a:rPr lang="en-US" sz="1200" dirty="0"/>
              <a:t> &lt;= 9; </a:t>
            </a:r>
            <a:r>
              <a:rPr lang="en-US" sz="1200" dirty="0" err="1"/>
              <a:t>i</a:t>
            </a:r>
            <a:r>
              <a:rPr lang="en-US" sz="1200" dirty="0"/>
              <a:t>++){</a:t>
            </a:r>
          </a:p>
          <a:p>
            <a:r>
              <a:rPr lang="en-US" sz="1200" dirty="0"/>
              <a:t>  </a:t>
            </a:r>
            <a:r>
              <a:rPr lang="en-US" sz="1200" dirty="0" err="1"/>
              <a:t>myservo.write</a:t>
            </a:r>
            <a:r>
              <a:rPr lang="en-US" sz="1200" dirty="0"/>
              <a:t>(</a:t>
            </a:r>
            <a:r>
              <a:rPr lang="en-US" sz="1200" dirty="0" err="1"/>
              <a:t>KaCAngles</a:t>
            </a:r>
            <a:r>
              <a:rPr lang="en-US" sz="1200" dirty="0"/>
              <a:t>[</a:t>
            </a:r>
            <a:r>
              <a:rPr lang="en-US" sz="1200" dirty="0" err="1"/>
              <a:t>i</a:t>
            </a:r>
            <a:r>
              <a:rPr lang="en-US" sz="1200" dirty="0"/>
              <a:t>]);//go the angle in degrees </a:t>
            </a:r>
          </a:p>
          <a:p>
            <a:r>
              <a:rPr lang="en-US" sz="1200" dirty="0"/>
              <a:t>    delay(</a:t>
            </a:r>
            <a:r>
              <a:rPr lang="en-US" sz="1200" dirty="0" err="1"/>
              <a:t>KaCTimes</a:t>
            </a:r>
            <a:r>
              <a:rPr lang="en-US" sz="1200" dirty="0"/>
              <a:t>[</a:t>
            </a:r>
            <a:r>
              <a:rPr lang="en-US" sz="1200" dirty="0" err="1"/>
              <a:t>i</a:t>
            </a:r>
            <a:r>
              <a:rPr lang="en-US" sz="1200" dirty="0"/>
              <a:t>]);//wait for a second</a:t>
            </a:r>
          </a:p>
          <a:p>
            <a:r>
              <a:rPr lang="en-US" sz="1200" dirty="0"/>
              <a:t> }</a:t>
            </a:r>
          </a:p>
          <a:p>
            <a:r>
              <a:rPr lang="en-US" sz="1200" dirty="0"/>
              <a:t>}</a:t>
            </a:r>
          </a:p>
          <a:p>
            <a:r>
              <a:rPr lang="en-US" sz="1200" dirty="0"/>
              <a:t>/**************************************************/</a:t>
            </a:r>
          </a:p>
          <a:p>
            <a:endParaRPr lang="en-US" sz="1200" dirty="0"/>
          </a:p>
        </p:txBody>
      </p:sp>
    </p:spTree>
    <p:extLst>
      <p:ext uri="{BB962C8B-B14F-4D97-AF65-F5344CB8AC3E}">
        <p14:creationId xmlns:p14="http://schemas.microsoft.com/office/powerpoint/2010/main" val="346725821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2740</TotalTime>
  <Words>539</Words>
  <Application>Microsoft Office PowerPoint</Application>
  <PresentationFormat>Widescreen</PresentationFormat>
  <Paragraphs>99</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Times New Roman</vt:lpstr>
      <vt:lpstr>Tw Cen MT</vt:lpstr>
      <vt:lpstr>Droplet</vt:lpstr>
      <vt:lpstr>Mechatronics - Hands-on Approach  Session 2</vt:lpstr>
      <vt:lpstr>Scope of this 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Oakland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Mechatronics - Hands-on Approach</dc:title>
  <dc:creator>KaC S855</dc:creator>
  <cp:lastModifiedBy>KaC S855</cp:lastModifiedBy>
  <cp:revision>53</cp:revision>
  <dcterms:created xsi:type="dcterms:W3CDTF">2016-07-02T08:13:00Z</dcterms:created>
  <dcterms:modified xsi:type="dcterms:W3CDTF">2016-07-05T22:29:39Z</dcterms:modified>
</cp:coreProperties>
</file>