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58" r:id="rId5"/>
    <p:sldId id="278" r:id="rId6"/>
    <p:sldId id="276" r:id="rId7"/>
    <p:sldId id="279" r:id="rId8"/>
    <p:sldId id="259" r:id="rId9"/>
    <p:sldId id="260" r:id="rId10"/>
    <p:sldId id="261" r:id="rId11"/>
    <p:sldId id="280" r:id="rId12"/>
    <p:sldId id="281" r:id="rId13"/>
    <p:sldId id="266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6" autoAdjust="0"/>
  </p:normalViewPr>
  <p:slideViewPr>
    <p:cSldViewPr>
      <p:cViewPr>
        <p:scale>
          <a:sx n="60" d="100"/>
          <a:sy n="6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800C-E6AF-465A-8EAF-5519CD3E352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E9A8-30AF-4347-BCCB-F02FD2ED2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E9A8-30AF-4347-BCCB-F02FD2ED23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C1D0-41BB-4E24-9FE1-0EC14667C3F5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AB6E-B98E-4DFE-8710-2ADA88066210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BBEF-1287-4787-9D9E-AF246DDD40BF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4A0B-A8C3-45A5-8972-3EF6048E8D57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42C-D994-4A81-B0D0-D1026B4E5517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3580-BB79-4EE6-BC8F-84D95240CFB0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0131-2E7E-4816-90C7-2DC0FF290701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AE69-847C-421E-92F1-80600A4D0657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13DE-F256-4B9D-8078-DD6DE19EA6A6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E4BB-87EB-4798-8168-C93C419F24B8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A73-5232-4B0E-BDF8-C3B8A512F6EA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671C-047B-45F4-88D5-FC998DDFCB75}" type="datetime1">
              <a:rPr lang="sq-AL" smtClean="0"/>
              <a:pPr/>
              <a:t>7.12.2016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Prishtinë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9144000" cy="2438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Prezentim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rezultateve</a:t>
            </a:r>
            <a:r>
              <a:rPr lang="en-US" sz="2800" dirty="0" smtClean="0"/>
              <a:t> </a:t>
            </a:r>
            <a:r>
              <a:rPr lang="en-US" sz="2800" dirty="0" err="1" smtClean="0"/>
              <a:t>të</a:t>
            </a:r>
            <a:r>
              <a:rPr lang="en-US" sz="2800" dirty="0" smtClean="0"/>
              <a:t> </a:t>
            </a:r>
            <a:r>
              <a:rPr lang="en-US" sz="2800" dirty="0" err="1" smtClean="0"/>
              <a:t>arritura</a:t>
            </a:r>
            <a:r>
              <a:rPr lang="en-US" sz="2800" dirty="0" smtClean="0"/>
              <a:t> </a:t>
            </a:r>
            <a:r>
              <a:rPr lang="en-US" sz="2800" dirty="0" err="1" smtClean="0"/>
              <a:t>në</a:t>
            </a:r>
            <a:r>
              <a:rPr lang="en-US" sz="2800" dirty="0" smtClean="0"/>
              <a:t> </a:t>
            </a:r>
            <a:r>
              <a:rPr lang="sq-AL" sz="2800" dirty="0" smtClean="0"/>
              <a:t>projekti</a:t>
            </a:r>
            <a:r>
              <a:rPr lang="en-US" sz="2800" dirty="0" smtClean="0"/>
              <a:t>n</a:t>
            </a:r>
            <a:r>
              <a:rPr lang="sq-AL" sz="2800" dirty="0" smtClean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sq-AL" sz="3600" b="1" dirty="0" smtClean="0"/>
              <a:t>Zhvillimi i NdërfaqesTruri-Makina për Dorën Artificiale</a:t>
            </a:r>
            <a:r>
              <a:rPr lang="en-US" sz="3600" b="1" dirty="0" smtClean="0"/>
              <a:t>”</a:t>
            </a:r>
            <a:r>
              <a:rPr lang="sq-AL" sz="3600" b="1" dirty="0" smtClean="0"/>
              <a:t>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5943600" cy="10668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Koodinatori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projektit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tx1"/>
                </a:solidFill>
              </a:rPr>
              <a:t>Prof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  <a:r>
              <a:rPr lang="en-US" sz="1800" b="1" dirty="0" smtClean="0">
                <a:solidFill>
                  <a:schemeClr val="tx1"/>
                </a:solidFill>
              </a:rPr>
              <a:t>Dr. </a:t>
            </a:r>
            <a:r>
              <a:rPr lang="en-US" sz="1800" b="1" dirty="0" err="1" smtClean="0">
                <a:solidFill>
                  <a:schemeClr val="tx1"/>
                </a:solidFill>
              </a:rPr>
              <a:t>Arbnor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Pajaziti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b="1" dirty="0" err="1" smtClean="0">
                <a:solidFill>
                  <a:schemeClr val="tx1"/>
                </a:solidFill>
              </a:rPr>
              <a:t>Ilir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Doçi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Riad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Ramadani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Halil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Demolli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Drilon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Bunjaku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Valdet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Bajraktari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UNIVERSITETI I PRISHTINËS “HASAN PRISHTINA”</a:t>
            </a:r>
          </a:p>
          <a:p>
            <a:r>
              <a:rPr lang="en-US" b="1" dirty="0" smtClean="0"/>
              <a:t>FAKULTETI I INXHINIERISË MEKANIKE</a:t>
            </a:r>
          </a:p>
          <a:p>
            <a:r>
              <a:rPr lang="en-US" b="1" dirty="0" err="1" smtClean="0"/>
              <a:t>Departamenti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Mekatronikës</a:t>
            </a:r>
            <a:endParaRPr lang="en-US" b="1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6200" y="90488"/>
          <a:ext cx="1738313" cy="1738312"/>
        </p:xfrm>
        <a:graphic>
          <a:graphicData uri="http://schemas.openxmlformats.org/presentationml/2006/ole">
            <p:oleObj spid="_x0000_s11266" r:id="rId4" imgW="10239375" imgH="10239375" progId="">
              <p:embed/>
            </p:oleObj>
          </a:graphicData>
        </a:graphic>
      </p:graphicFrame>
      <p:pic>
        <p:nvPicPr>
          <p:cNvPr id="7" name="Picture 6" descr="http://www.masht-gov.net/advCms/img/sys/mest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152400"/>
            <a:ext cx="2047875" cy="1752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76400" y="12954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MINISTRIA E ARSIMIT, SHKENCËS DHE TEKNOLOGJISË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DEPARTAMENTI I SHKENCËS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i="1" dirty="0" err="1" smtClean="0">
                <a:solidFill>
                  <a:srgbClr val="002060"/>
                </a:solidFill>
              </a:rPr>
              <a:t>Prishtinë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9 </a:t>
            </a:r>
            <a:r>
              <a:rPr lang="en-US" b="1" i="1" dirty="0" err="1" smtClean="0">
                <a:solidFill>
                  <a:srgbClr val="002060"/>
                </a:solidFill>
              </a:rPr>
              <a:t>dhjetor</a:t>
            </a:r>
            <a:r>
              <a:rPr lang="en-US" b="1" i="1" dirty="0" smtClean="0">
                <a:solidFill>
                  <a:srgbClr val="002060"/>
                </a:solidFill>
              </a:rPr>
              <a:t> 2016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sq-AL" sz="3600" b="1" dirty="0" smtClean="0"/>
              <a:t>Programi i lëvizjeve të koordinuara të dorës</a:t>
            </a:r>
            <a:endParaRPr lang="en-US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10668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q-AL" dirty="0" smtClean="0"/>
              <a:t>Programimi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lëvizjeve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koordinuara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gishtave</a:t>
            </a:r>
            <a:r>
              <a:rPr lang="en-US" dirty="0" smtClean="0"/>
              <a:t> </a:t>
            </a:r>
            <a:r>
              <a:rPr lang="sq-AL" dirty="0" smtClean="0"/>
              <a:t>përfshi</a:t>
            </a:r>
            <a:r>
              <a:rPr lang="en-US" dirty="0" smtClean="0"/>
              <a:t>n </a:t>
            </a:r>
            <a:r>
              <a:rPr lang="sq-AL" dirty="0" smtClean="0"/>
              <a:t>disa komanda dhe ka qenë relativisht i l</a:t>
            </a:r>
            <a:r>
              <a:rPr lang="en-US" dirty="0" smtClean="0"/>
              <a:t>eh</a:t>
            </a:r>
            <a:r>
              <a:rPr lang="sq-AL" dirty="0" smtClean="0"/>
              <a:t>të</a:t>
            </a:r>
            <a:r>
              <a:rPr lang="en-US" dirty="0" smtClean="0"/>
              <a:t>,</a:t>
            </a:r>
            <a:r>
              <a:rPr lang="sq-AL" dirty="0" smtClean="0"/>
              <a:t> duke marrë parasysh përdorimin e motorshield-it. 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sq-AL" dirty="0" smtClean="0"/>
              <a:t>ëtu duhet cekur se motorët e gishtit të tretë dhe të katërt janë të kyçur në një dalje</a:t>
            </a:r>
            <a:r>
              <a:rPr lang="en-US" dirty="0" smtClean="0"/>
              <a:t>,</a:t>
            </a:r>
            <a:r>
              <a:rPr lang="sq-AL" dirty="0" smtClean="0"/>
              <a:t> sepse motorshield-i v1.0 ka vend vetëm për 4 DC motorë dhe 2 servo</a:t>
            </a:r>
            <a:r>
              <a:rPr lang="en-US" dirty="0" smtClean="0"/>
              <a:t> </a:t>
            </a:r>
            <a:r>
              <a:rPr lang="en-US" dirty="0" err="1" smtClean="0"/>
              <a:t>motorë</a:t>
            </a:r>
            <a:r>
              <a:rPr lang="sq-AL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0" y="2590800"/>
            <a:ext cx="352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/>
              <a:t>Detyra 1: </a:t>
            </a:r>
            <a:endParaRPr lang="en-US" b="1" dirty="0" smtClean="0"/>
          </a:p>
          <a:p>
            <a:r>
              <a:rPr lang="sq-AL" b="1" dirty="0" smtClean="0"/>
              <a:t>Hapja dhe mbyllja e dorës</a:t>
            </a:r>
            <a:r>
              <a:rPr lang="en-US" b="1" dirty="0" smtClean="0"/>
              <a:t> </a:t>
            </a:r>
            <a:r>
              <a:rPr lang="en-US" b="1" dirty="0" err="1" smtClean="0"/>
              <a:t>robotike</a:t>
            </a:r>
            <a:endParaRPr lang="en-US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2400" y="2333685"/>
            <a:ext cx="3124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#include &lt;Wire.h&gt;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#include &lt;AFMotor.h&gt;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sq-AL" sz="1200" dirty="0" smtClean="0"/>
              <a:t>AF_DCMotor motor1(1, MOTOR12_64KHZ);      //Gishti i tregues </a:t>
            </a:r>
            <a:endParaRPr lang="en-US" sz="1200" dirty="0" smtClean="0"/>
          </a:p>
          <a:p>
            <a:r>
              <a:rPr lang="sq-AL" sz="1200" dirty="0" smtClean="0"/>
              <a:t>AF_DCMotor motor2(2, MOTOR12_64KHZ);      //Gishti i mesit </a:t>
            </a:r>
            <a:endParaRPr lang="en-US" sz="1200" dirty="0" smtClean="0"/>
          </a:p>
          <a:p>
            <a:r>
              <a:rPr lang="sq-AL" sz="1200" dirty="0" smtClean="0"/>
              <a:t>AF_DCMotor motor3(3, MOTOR34_64KHZ);      //Gishti i unazës dhe i vogli</a:t>
            </a:r>
            <a:endParaRPr lang="en-US" sz="1200" dirty="0" smtClean="0"/>
          </a:p>
          <a:p>
            <a:r>
              <a:rPr lang="sq-AL" sz="1200" dirty="0" smtClean="0"/>
              <a:t>AF_DCMotor motor4(4, MOTOR34_64KHZ);      //Gishti i madh </a:t>
            </a:r>
            <a:endParaRPr lang="en-US" sz="1200" dirty="0" smtClean="0"/>
          </a:p>
          <a:p>
            <a:r>
              <a:rPr lang="sq-AL" sz="1200" dirty="0" smtClean="0"/>
              <a:t>void setup() {</a:t>
            </a:r>
            <a:endParaRPr lang="en-US" sz="1200" dirty="0" smtClean="0"/>
          </a:p>
          <a:p>
            <a:r>
              <a:rPr lang="sq-AL" sz="1200" dirty="0" smtClean="0"/>
              <a:t>  Serial.begin(9600);           </a:t>
            </a:r>
            <a:endParaRPr lang="en-US" sz="1200" dirty="0" smtClean="0"/>
          </a:p>
          <a:p>
            <a:r>
              <a:rPr lang="sq-AL" sz="1200" dirty="0" smtClean="0"/>
              <a:t>  motor1.setSpeed(250);     </a:t>
            </a:r>
            <a:endParaRPr lang="en-US" sz="1200" dirty="0" smtClean="0"/>
          </a:p>
          <a:p>
            <a:r>
              <a:rPr lang="sq-AL" sz="1200" dirty="0" smtClean="0"/>
              <a:t>  motor2.setSpeed(250);</a:t>
            </a:r>
            <a:endParaRPr lang="en-US" sz="1200" dirty="0" smtClean="0"/>
          </a:p>
          <a:p>
            <a:r>
              <a:rPr lang="sq-AL" sz="1200" dirty="0" smtClean="0"/>
              <a:t>  motor3.setSpeed(250);</a:t>
            </a:r>
            <a:endParaRPr lang="en-US" sz="1200" dirty="0" smtClean="0"/>
          </a:p>
          <a:p>
            <a:r>
              <a:rPr lang="sq-AL" sz="1200" dirty="0" smtClean="0"/>
              <a:t>  motor4.setSpeed(255);</a:t>
            </a:r>
            <a:endParaRPr lang="en-US" sz="1200" dirty="0" smtClean="0"/>
          </a:p>
          <a:p>
            <a:r>
              <a:rPr lang="sq-AL" sz="1200" dirty="0" smtClean="0"/>
              <a:t>}</a:t>
            </a:r>
            <a:endParaRPr lang="en-US" sz="1200" dirty="0" smtClean="0"/>
          </a:p>
          <a:p>
            <a:r>
              <a:rPr lang="sq-AL" sz="1200" dirty="0" smtClean="0"/>
              <a:t>void loop() {</a:t>
            </a:r>
            <a:endParaRPr lang="en-US" sz="1200" dirty="0" smtClean="0"/>
          </a:p>
          <a:p>
            <a:r>
              <a:rPr lang="sq-AL" sz="1200" dirty="0" smtClean="0"/>
              <a:t>   motor1.run(FORWARD); </a:t>
            </a:r>
            <a:endParaRPr lang="en-US" sz="1200" dirty="0" smtClean="0"/>
          </a:p>
          <a:p>
            <a:r>
              <a:rPr lang="sq-AL" sz="1200" dirty="0" smtClean="0"/>
              <a:t>  motor2.run(FORWARD);</a:t>
            </a:r>
            <a:endParaRPr lang="en-US" sz="1200" dirty="0" smtClean="0"/>
          </a:p>
          <a:p>
            <a:r>
              <a:rPr lang="sq-AL" sz="1200" dirty="0" smtClean="0"/>
              <a:t>  motor3.run(FORWARD);</a:t>
            </a:r>
            <a:endParaRPr lang="en-US" sz="1200" dirty="0" smtClean="0"/>
          </a:p>
          <a:p>
            <a:r>
              <a:rPr lang="sq-AL" sz="1200" dirty="0" smtClean="0"/>
              <a:t>  </a:t>
            </a: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57800" y="3200400"/>
            <a:ext cx="3657600" cy="35052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00400" y="2362200"/>
            <a:ext cx="2057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q-AL" sz="1200" dirty="0" smtClean="0"/>
              <a:t>motor4.run(FORWARD);</a:t>
            </a:r>
            <a:endParaRPr lang="en-US" sz="1200" dirty="0" smtClean="0"/>
          </a:p>
          <a:p>
            <a:r>
              <a:rPr lang="sq-AL" sz="1200" dirty="0" smtClean="0"/>
              <a:t>  delay(2500);</a:t>
            </a:r>
            <a:endParaRPr lang="en-US" sz="1200" dirty="0" smtClean="0"/>
          </a:p>
          <a:p>
            <a:r>
              <a:rPr lang="en-US" sz="1200" dirty="0" smtClean="0"/>
              <a:t>  </a:t>
            </a:r>
            <a:r>
              <a:rPr lang="sq-AL" sz="1200" dirty="0" smtClean="0"/>
              <a:t>motor1.run(RELEASE);     </a:t>
            </a:r>
            <a:endParaRPr lang="en-US" sz="1200" dirty="0" smtClean="0"/>
          </a:p>
          <a:p>
            <a:r>
              <a:rPr lang="sq-AL" sz="1200" dirty="0" smtClean="0"/>
              <a:t>  motor2.run(RELEASE);</a:t>
            </a:r>
            <a:endParaRPr lang="en-US" sz="1200" dirty="0" smtClean="0"/>
          </a:p>
          <a:p>
            <a:r>
              <a:rPr lang="sq-AL" sz="1200" dirty="0" smtClean="0"/>
              <a:t>  motor3.run(RELEASE)</a:t>
            </a:r>
            <a:endParaRPr lang="en-US" sz="1200" dirty="0" smtClean="0"/>
          </a:p>
          <a:p>
            <a:r>
              <a:rPr lang="sq-AL" sz="1200" dirty="0" smtClean="0"/>
              <a:t>  motor4.run(RELEASE);</a:t>
            </a:r>
            <a:endParaRPr lang="en-US" sz="1200" dirty="0" smtClean="0"/>
          </a:p>
          <a:p>
            <a:r>
              <a:rPr lang="sq-AL" sz="1200" dirty="0" smtClean="0"/>
              <a:t>  delay(1000);</a:t>
            </a:r>
            <a:endParaRPr lang="en-US" sz="1200" dirty="0" smtClean="0"/>
          </a:p>
          <a:p>
            <a:r>
              <a:rPr lang="sq-AL" sz="1200" dirty="0" smtClean="0"/>
              <a:t>motor1.run(BACKWARD); </a:t>
            </a:r>
            <a:endParaRPr lang="en-US" sz="1200" dirty="0" smtClean="0"/>
          </a:p>
          <a:p>
            <a:r>
              <a:rPr lang="sq-AL" sz="1200" dirty="0" smtClean="0"/>
              <a:t>  motor2.run(BACKWARD); </a:t>
            </a:r>
            <a:endParaRPr lang="en-US" sz="1200" dirty="0" smtClean="0"/>
          </a:p>
          <a:p>
            <a:r>
              <a:rPr lang="sq-AL" sz="1200" dirty="0" smtClean="0"/>
              <a:t>  motor3.run(BACKWARD);  </a:t>
            </a:r>
            <a:endParaRPr lang="en-US" sz="1200" dirty="0" smtClean="0"/>
          </a:p>
          <a:p>
            <a:r>
              <a:rPr lang="sq-AL" sz="1200" dirty="0" smtClean="0"/>
              <a:t>  motor4.run(BACKWARD); </a:t>
            </a:r>
            <a:endParaRPr lang="en-US" sz="1200" dirty="0" smtClean="0"/>
          </a:p>
          <a:p>
            <a:r>
              <a:rPr lang="sq-AL" sz="1200" dirty="0" smtClean="0"/>
              <a:t>  delay(2500);</a:t>
            </a:r>
            <a:endParaRPr lang="en-US" sz="1200" dirty="0" smtClean="0"/>
          </a:p>
          <a:p>
            <a:r>
              <a:rPr lang="sq-AL" sz="1200" dirty="0" smtClean="0"/>
              <a:t> motor1.run(RELEASE);     </a:t>
            </a:r>
            <a:endParaRPr lang="en-US" sz="1200" dirty="0" smtClean="0"/>
          </a:p>
          <a:p>
            <a:r>
              <a:rPr lang="sq-AL" sz="1200" dirty="0" smtClean="0"/>
              <a:t>  motor2.run(RELEASE);</a:t>
            </a:r>
            <a:endParaRPr lang="en-US" sz="1200" dirty="0" smtClean="0"/>
          </a:p>
          <a:p>
            <a:r>
              <a:rPr lang="sq-AL" sz="1200" dirty="0" smtClean="0"/>
              <a:t>  motor3.run(RELEASE);</a:t>
            </a:r>
            <a:endParaRPr lang="en-US" sz="1200" dirty="0" smtClean="0"/>
          </a:p>
          <a:p>
            <a:r>
              <a:rPr lang="sq-AL" sz="1200" dirty="0" smtClean="0"/>
              <a:t>  motor4.run(RELEASE);</a:t>
            </a:r>
            <a:endParaRPr lang="en-US" sz="1200" dirty="0" smtClean="0"/>
          </a:p>
          <a:p>
            <a:r>
              <a:rPr lang="sq-AL" sz="1200" dirty="0" smtClean="0"/>
              <a:t>  while(1);</a:t>
            </a:r>
            <a:endParaRPr lang="en-US" sz="1200" dirty="0" smtClean="0"/>
          </a:p>
          <a:p>
            <a:r>
              <a:rPr lang="sq-AL" sz="1200" dirty="0" smtClean="0"/>
              <a:t>}</a:t>
            </a:r>
            <a:endParaRPr lang="en-US" sz="1200" dirty="0" smtClean="0"/>
          </a:p>
          <a:p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q-AL" sz="3600" b="1" dirty="0" smtClean="0"/>
              <a:t>Programi i lëvizjeve të koordinuara të dorës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2601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/>
              <a:t>Detyra </a:t>
            </a:r>
            <a:r>
              <a:rPr lang="en-US" b="1" dirty="0" smtClean="0"/>
              <a:t>2</a:t>
            </a:r>
            <a:r>
              <a:rPr lang="sq-AL" b="1" dirty="0" smtClean="0"/>
              <a:t>: </a:t>
            </a:r>
            <a:endParaRPr lang="en-US" b="1" dirty="0" smtClean="0"/>
          </a:p>
          <a:p>
            <a:r>
              <a:rPr lang="sq-AL" b="1" dirty="0" smtClean="0"/>
              <a:t>Numërimi nga 1 deri në 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2209800"/>
            <a:ext cx="2644726" cy="4079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1524000"/>
            <a:ext cx="1632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/>
              <a:t>Detyra 3: </a:t>
            </a:r>
            <a:endParaRPr lang="en-US" b="1" dirty="0" smtClean="0"/>
          </a:p>
          <a:p>
            <a:r>
              <a:rPr lang="sq-AL" b="1" dirty="0" smtClean="0"/>
              <a:t>Kapja e shishes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71800" y="2209800"/>
            <a:ext cx="274320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1600200"/>
            <a:ext cx="1916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/>
              <a:t>Detyra </a:t>
            </a:r>
            <a:r>
              <a:rPr lang="en-US" b="1" dirty="0" smtClean="0"/>
              <a:t>4</a:t>
            </a:r>
            <a:r>
              <a:rPr lang="sq-AL" b="1" dirty="0" smtClean="0"/>
              <a:t>: </a:t>
            </a:r>
            <a:endParaRPr lang="en-US" b="1" dirty="0" smtClean="0"/>
          </a:p>
          <a:p>
            <a:r>
              <a:rPr lang="sq-AL" b="1" dirty="0" smtClean="0"/>
              <a:t>Shtrëngimi i dorës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67400" y="2209800"/>
            <a:ext cx="3048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Përvojat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arritura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gjatë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testimeve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q-AL" dirty="0" smtClean="0"/>
              <a:t>Pjesa më e vështirë gjatë konstruktimit ishte montimi i gishtave. </a:t>
            </a:r>
            <a:r>
              <a:rPr lang="en-US" dirty="0" err="1" smtClean="0"/>
              <a:t>Vështirësitë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sq-AL" dirty="0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vijon</a:t>
            </a:r>
            <a:r>
              <a:rPr lang="sq-AL" dirty="0" smtClean="0"/>
              <a:t>: </a:t>
            </a:r>
            <a:r>
              <a:rPr lang="en-US" dirty="0" smtClean="0"/>
              <a:t>ç</a:t>
            </a:r>
            <a:r>
              <a:rPr lang="sq-AL" dirty="0" smtClean="0"/>
              <a:t>lirimi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sq-AL" dirty="0" smtClean="0"/>
              <a:t> këputja</a:t>
            </a:r>
            <a:r>
              <a:rPr lang="en-US" dirty="0" smtClean="0"/>
              <a:t> e </a:t>
            </a:r>
            <a:r>
              <a:rPr lang="en-US" dirty="0" err="1" smtClean="0"/>
              <a:t>perit</a:t>
            </a:r>
            <a:r>
              <a:rPr lang="sq-AL" dirty="0" smtClean="0"/>
              <a:t>, ngecj</a:t>
            </a:r>
            <a:r>
              <a:rPr lang="en-US" dirty="0" smtClean="0"/>
              <a:t>a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lëvizjes</a:t>
            </a:r>
            <a:r>
              <a:rPr lang="sq-AL" dirty="0" smtClean="0"/>
              <a:t>, dalja nga </a:t>
            </a:r>
            <a:r>
              <a:rPr lang="en-US" dirty="0" smtClean="0"/>
              <a:t>ç</a:t>
            </a:r>
            <a:r>
              <a:rPr lang="sq-AL" dirty="0" smtClean="0"/>
              <a:t>ikriku etj. Po ashtu, edhe nëse montohej një gisht, nuk kishte garanci që do të funksiononte në të njëjtën mënyrë si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sq-AL" dirty="0" smtClean="0"/>
              <a:t>të tjerët apo </a:t>
            </a:r>
            <a:r>
              <a:rPr lang="en-US" dirty="0" err="1" smtClean="0"/>
              <a:t>në</a:t>
            </a:r>
            <a:r>
              <a:rPr lang="sq-AL" dirty="0" smtClean="0"/>
              <a:t>se do të funksiononte. </a:t>
            </a:r>
            <a:endParaRPr lang="en-US" dirty="0" smtClean="0"/>
          </a:p>
          <a:p>
            <a:r>
              <a:rPr lang="sq-AL" dirty="0" smtClean="0"/>
              <a:t>Programimi ishte relativisht i lehtë. Numri i komandave që duhej përdorur për t'i aktivizuar gishtat ishte i vogël (shq.</a:t>
            </a:r>
            <a:r>
              <a:rPr lang="en-US" dirty="0" smtClean="0"/>
              <a:t>: </a:t>
            </a:r>
            <a:r>
              <a:rPr lang="sq-AL" dirty="0" smtClean="0"/>
              <a:t>përpara, mbrapa, lëshoje. </a:t>
            </a:r>
            <a:r>
              <a:rPr lang="sq-AL" i="1" dirty="0" smtClean="0"/>
              <a:t>ang.</a:t>
            </a:r>
            <a:r>
              <a:rPr lang="en-US" i="1" dirty="0" smtClean="0"/>
              <a:t>:</a:t>
            </a:r>
            <a:r>
              <a:rPr lang="sq-AL" i="1" dirty="0" smtClean="0"/>
              <a:t> forward, backward, release</a:t>
            </a:r>
            <a:r>
              <a:rPr lang="en-US" i="1" dirty="0" smtClean="0"/>
              <a:t> </a:t>
            </a:r>
            <a:r>
              <a:rPr lang="en-US" dirty="0" err="1" smtClean="0"/>
              <a:t>etj</a:t>
            </a:r>
            <a:r>
              <a:rPr lang="en-US" i="1" dirty="0" smtClean="0"/>
              <a:t>.</a:t>
            </a:r>
            <a:r>
              <a:rPr lang="sq-AL" dirty="0" smtClean="0"/>
              <a:t>). </a:t>
            </a:r>
            <a:endParaRPr lang="en-US" dirty="0" smtClean="0"/>
          </a:p>
          <a:p>
            <a:r>
              <a:rPr lang="sq-AL" dirty="0" smtClean="0"/>
              <a:t>Problemi më i madh ishte caktimi i pauzave (vonesave kohore) të programit me anë të të cilave realizohej një lëvizje e dëshiruar.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Vazhdimi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implementimit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sq-AL" sz="3600" b="1" dirty="0" smtClean="0"/>
              <a:t> projekt</a:t>
            </a:r>
            <a:r>
              <a:rPr lang="en-US" sz="3600" b="1" dirty="0" smtClean="0"/>
              <a:t>it</a:t>
            </a:r>
            <a:r>
              <a:rPr lang="sq-AL" sz="3600" b="1" dirty="0" smtClean="0"/>
              <a:t> </a:t>
            </a:r>
            <a:endParaRPr lang="en-US" sz="3600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500" dirty="0" smtClean="0"/>
              <a:t>P</a:t>
            </a:r>
            <a:r>
              <a:rPr lang="sq-AL" sz="3500" dirty="0" smtClean="0"/>
              <a:t>rojekti ka arritur në </a:t>
            </a:r>
            <a:r>
              <a:rPr lang="sq-AL" sz="3500" b="1" dirty="0" smtClean="0"/>
              <a:t>fazën e tretë</a:t>
            </a:r>
            <a:r>
              <a:rPr lang="sq-AL" sz="3500" dirty="0" smtClean="0"/>
              <a:t> të implementimit që ka të bëjë me programimin e sensorëve të dorës artificiale, konfigurimin e komunikimit të dorës robotike përmes sensorëve.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dirty="0" err="1" smtClean="0"/>
              <a:t>Për</a:t>
            </a:r>
            <a:r>
              <a:rPr lang="en-US" sz="3500" dirty="0" smtClean="0"/>
              <a:t> </a:t>
            </a:r>
            <a:r>
              <a:rPr lang="en-US" sz="3500" dirty="0" err="1" smtClean="0"/>
              <a:t>hir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mangësive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identifikuara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dorës</a:t>
            </a:r>
            <a:r>
              <a:rPr lang="en-US" sz="3500" dirty="0" smtClean="0"/>
              <a:t> </a:t>
            </a:r>
            <a:r>
              <a:rPr lang="en-US" sz="3500" dirty="0" err="1" smtClean="0"/>
              <a:t>robotike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sipër</a:t>
            </a:r>
            <a:r>
              <a:rPr lang="en-US" sz="3500" dirty="0" smtClean="0"/>
              <a:t> </a:t>
            </a:r>
            <a:r>
              <a:rPr lang="en-US" sz="3500" dirty="0" err="1" smtClean="0"/>
              <a:t>përmendur</a:t>
            </a:r>
            <a:r>
              <a:rPr lang="en-US" sz="3500" dirty="0" smtClean="0"/>
              <a:t> (</a:t>
            </a:r>
            <a:r>
              <a:rPr lang="en-US" sz="3500" dirty="0" err="1" smtClean="0"/>
              <a:t>prototipi</a:t>
            </a:r>
            <a:r>
              <a:rPr lang="en-US" sz="3500" dirty="0" smtClean="0"/>
              <a:t> 1)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punuar</a:t>
            </a:r>
            <a:r>
              <a:rPr lang="en-US" sz="3500" dirty="0" smtClean="0"/>
              <a:t> </a:t>
            </a:r>
            <a:r>
              <a:rPr lang="en-US" sz="3500" dirty="0" err="1" smtClean="0"/>
              <a:t>edhe</a:t>
            </a:r>
            <a:r>
              <a:rPr lang="en-US" sz="3500" dirty="0" smtClean="0"/>
              <a:t> </a:t>
            </a:r>
            <a:r>
              <a:rPr lang="en-US" sz="3500" dirty="0" err="1" smtClean="0"/>
              <a:t>një</a:t>
            </a:r>
            <a:r>
              <a:rPr lang="en-US" sz="3500" dirty="0" smtClean="0"/>
              <a:t> </a:t>
            </a:r>
            <a:r>
              <a:rPr lang="en-US" sz="3500" dirty="0" err="1" smtClean="0"/>
              <a:t>dorë</a:t>
            </a:r>
            <a:r>
              <a:rPr lang="en-US" sz="3500" dirty="0" smtClean="0"/>
              <a:t> </a:t>
            </a:r>
            <a:r>
              <a:rPr lang="en-US" sz="3500" dirty="0" err="1" smtClean="0"/>
              <a:t>tjetër</a:t>
            </a:r>
            <a:r>
              <a:rPr lang="en-US" sz="3500" dirty="0" smtClean="0"/>
              <a:t> </a:t>
            </a:r>
            <a:r>
              <a:rPr lang="en-US" sz="3500" dirty="0" err="1" smtClean="0"/>
              <a:t>robotike</a:t>
            </a:r>
            <a:r>
              <a:rPr lang="en-US" sz="3500" dirty="0" smtClean="0"/>
              <a:t> (</a:t>
            </a:r>
            <a:r>
              <a:rPr lang="en-US" sz="3500" dirty="0" err="1" smtClean="0"/>
              <a:t>prototipi</a:t>
            </a:r>
            <a:r>
              <a:rPr lang="en-US" sz="3500" dirty="0" smtClean="0"/>
              <a:t> 2), e </a:t>
            </a:r>
            <a:r>
              <a:rPr lang="en-US" sz="3500" dirty="0" err="1" smtClean="0"/>
              <a:t>cila</a:t>
            </a:r>
            <a:r>
              <a:rPr lang="en-US" sz="3500" dirty="0" smtClean="0"/>
              <a:t> </a:t>
            </a:r>
            <a:r>
              <a:rPr lang="en-US" sz="3500" dirty="0" err="1" smtClean="0"/>
              <a:t>përnga</a:t>
            </a:r>
            <a:r>
              <a:rPr lang="en-US" sz="3500" dirty="0" smtClean="0"/>
              <a:t>  </a:t>
            </a:r>
            <a:r>
              <a:rPr lang="en-US" sz="3500" dirty="0" err="1" smtClean="0"/>
              <a:t>struktura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më</a:t>
            </a:r>
            <a:r>
              <a:rPr lang="en-US" sz="3500" dirty="0" smtClean="0"/>
              <a:t> </a:t>
            </a:r>
            <a:r>
              <a:rPr lang="en-US" sz="3500" dirty="0" err="1" smtClean="0"/>
              <a:t>robuste</a:t>
            </a:r>
            <a:r>
              <a:rPr lang="en-US" sz="3500" dirty="0" smtClean="0"/>
              <a:t> </a:t>
            </a:r>
            <a:r>
              <a:rPr lang="en-US" sz="3500" dirty="0" err="1" smtClean="0"/>
              <a:t>dhe</a:t>
            </a:r>
            <a:r>
              <a:rPr lang="en-US" sz="3500" dirty="0" smtClean="0"/>
              <a:t> ka </a:t>
            </a:r>
            <a:r>
              <a:rPr lang="en-US" sz="3500" dirty="0" err="1" smtClean="0"/>
              <a:t>këto</a:t>
            </a:r>
            <a:r>
              <a:rPr lang="en-US" sz="3500" dirty="0" smtClean="0"/>
              <a:t> </a:t>
            </a:r>
            <a:r>
              <a:rPr lang="en-US" sz="3500" dirty="0" err="1" smtClean="0"/>
              <a:t>përparësi</a:t>
            </a:r>
            <a:r>
              <a:rPr lang="en-US" sz="3500" dirty="0" smtClean="0"/>
              <a:t>:</a:t>
            </a:r>
          </a:p>
          <a:p>
            <a:pPr>
              <a:buNone/>
            </a:pPr>
            <a:r>
              <a:rPr lang="en-US" sz="3500" dirty="0" smtClean="0"/>
              <a:t>-    </a:t>
            </a:r>
            <a:r>
              <a:rPr lang="en-US" sz="3500" dirty="0" err="1" smtClean="0"/>
              <a:t>Përbërja</a:t>
            </a:r>
            <a:r>
              <a:rPr lang="en-US" sz="3500" dirty="0" smtClean="0"/>
              <a:t> </a:t>
            </a:r>
            <a:r>
              <a:rPr lang="en-US" sz="3500" dirty="0" err="1" smtClean="0"/>
              <a:t>mekanike</a:t>
            </a:r>
            <a:r>
              <a:rPr lang="en-US" sz="3500" dirty="0" smtClean="0"/>
              <a:t> e </a:t>
            </a:r>
            <a:r>
              <a:rPr lang="en-US" sz="3500" dirty="0" err="1" smtClean="0"/>
              <a:t>dorës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reduktuar</a:t>
            </a:r>
            <a:r>
              <a:rPr lang="en-US" sz="3500" dirty="0" smtClean="0"/>
              <a:t> </a:t>
            </a:r>
            <a:r>
              <a:rPr lang="en-US" sz="3500" dirty="0" err="1" smtClean="0"/>
              <a:t>në</a:t>
            </a:r>
            <a:r>
              <a:rPr lang="en-US" sz="3500" dirty="0" smtClean="0"/>
              <a:t> </a:t>
            </a:r>
            <a:r>
              <a:rPr lang="en-US" sz="3500" dirty="0" err="1" smtClean="0"/>
              <a:t>gjithsej</a:t>
            </a:r>
            <a:r>
              <a:rPr lang="en-US" sz="3500" dirty="0" smtClean="0"/>
              <a:t> 4 </a:t>
            </a:r>
            <a:r>
              <a:rPr lang="en-US" sz="3500" dirty="0" err="1" smtClean="0"/>
              <a:t>pjesë</a:t>
            </a:r>
            <a:r>
              <a:rPr lang="en-US" sz="3500" dirty="0" smtClean="0"/>
              <a:t>; </a:t>
            </a:r>
          </a:p>
          <a:p>
            <a:pPr>
              <a:buFontTx/>
              <a:buChar char="-"/>
            </a:pPr>
            <a:r>
              <a:rPr lang="en-US" sz="3500" dirty="0" err="1" smtClean="0"/>
              <a:t>Struktura</a:t>
            </a:r>
            <a:r>
              <a:rPr lang="en-US" sz="3500" dirty="0" smtClean="0"/>
              <a:t> e </a:t>
            </a:r>
            <a:r>
              <a:rPr lang="en-US" sz="3500" dirty="0" err="1" smtClean="0"/>
              <a:t>avancuar</a:t>
            </a:r>
            <a:r>
              <a:rPr lang="en-US" sz="3500" dirty="0" smtClean="0"/>
              <a:t> e </a:t>
            </a:r>
            <a:r>
              <a:rPr lang="en-US" sz="3500" dirty="0" err="1" smtClean="0"/>
              <a:t>mekanizmave</a:t>
            </a:r>
            <a:r>
              <a:rPr lang="en-US" sz="3500" dirty="0" smtClean="0"/>
              <a:t> </a:t>
            </a:r>
            <a:r>
              <a:rPr lang="en-US" sz="3500" dirty="0" err="1" smtClean="0"/>
              <a:t>për</a:t>
            </a:r>
            <a:r>
              <a:rPr lang="en-US" sz="3500" dirty="0" smtClean="0"/>
              <a:t> </a:t>
            </a:r>
            <a:r>
              <a:rPr lang="en-US" sz="3500" dirty="0" err="1" smtClean="0"/>
              <a:t>lëvizje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gishtave</a:t>
            </a:r>
            <a:r>
              <a:rPr lang="en-US" sz="3500" dirty="0" smtClean="0"/>
              <a:t> </a:t>
            </a:r>
            <a:r>
              <a:rPr lang="en-US" sz="3500" dirty="0" err="1" smtClean="0"/>
              <a:t>si</a:t>
            </a:r>
            <a:r>
              <a:rPr lang="en-US" sz="3500" dirty="0" smtClean="0"/>
              <a:t> </a:t>
            </a:r>
            <a:r>
              <a:rPr lang="en-US" sz="3500" dirty="0" err="1" smtClean="0"/>
              <a:t>dhe</a:t>
            </a:r>
            <a:r>
              <a:rPr lang="en-US" sz="3500" dirty="0" smtClean="0"/>
              <a:t> </a:t>
            </a:r>
            <a:r>
              <a:rPr lang="en-US" sz="3500" dirty="0" err="1" smtClean="0"/>
              <a:t>motorët</a:t>
            </a:r>
            <a:r>
              <a:rPr lang="en-US" sz="3500" dirty="0" smtClean="0"/>
              <a:t> </a:t>
            </a:r>
            <a:r>
              <a:rPr lang="en-US" sz="3500" dirty="0" err="1" smtClean="0"/>
              <a:t>realizojnë</a:t>
            </a:r>
            <a:r>
              <a:rPr lang="en-US" sz="3500" dirty="0" smtClean="0"/>
              <a:t> </a:t>
            </a:r>
            <a:r>
              <a:rPr lang="en-US" sz="3500" dirty="0" err="1" smtClean="0"/>
              <a:t>lëvizje</a:t>
            </a:r>
            <a:r>
              <a:rPr lang="en-US" sz="3500" dirty="0" smtClean="0"/>
              <a:t> </a:t>
            </a:r>
            <a:r>
              <a:rPr lang="en-US" sz="3500" dirty="0" err="1" smtClean="0"/>
              <a:t>lineare</a:t>
            </a:r>
            <a:r>
              <a:rPr lang="en-US" sz="3500" dirty="0" smtClean="0"/>
              <a:t> </a:t>
            </a:r>
            <a:r>
              <a:rPr lang="en-US" sz="3500" dirty="0" err="1" smtClean="0"/>
              <a:t>në</a:t>
            </a:r>
            <a:r>
              <a:rPr lang="en-US" sz="3500" dirty="0" smtClean="0"/>
              <a:t> </a:t>
            </a:r>
            <a:r>
              <a:rPr lang="en-US" sz="3500" dirty="0" err="1" smtClean="0"/>
              <a:t>dalje</a:t>
            </a:r>
            <a:r>
              <a:rPr lang="en-US" sz="3500" dirty="0" smtClean="0"/>
              <a:t>;</a:t>
            </a:r>
          </a:p>
          <a:p>
            <a:pPr>
              <a:buFontTx/>
              <a:buChar char="-"/>
            </a:pPr>
            <a:r>
              <a:rPr lang="en-US" sz="3500" dirty="0" err="1" smtClean="0"/>
              <a:t>Materiali</a:t>
            </a:r>
            <a:r>
              <a:rPr lang="en-US" sz="3500" dirty="0" smtClean="0"/>
              <a:t> </a:t>
            </a:r>
            <a:r>
              <a:rPr lang="en-US" sz="3500" dirty="0" err="1" smtClean="0"/>
              <a:t>prej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cilit</a:t>
            </a:r>
            <a:r>
              <a:rPr lang="en-US" sz="3500" dirty="0" smtClean="0"/>
              <a:t> </a:t>
            </a:r>
            <a:r>
              <a:rPr lang="en-US" sz="3500" dirty="0" err="1" smtClean="0"/>
              <a:t>janë</a:t>
            </a:r>
            <a:r>
              <a:rPr lang="en-US" sz="3500" dirty="0" smtClean="0"/>
              <a:t> </a:t>
            </a:r>
            <a:r>
              <a:rPr lang="en-US" sz="3500" dirty="0" err="1" smtClean="0"/>
              <a:t>punuar</a:t>
            </a:r>
            <a:r>
              <a:rPr lang="en-US" sz="3500" dirty="0" smtClean="0"/>
              <a:t> </a:t>
            </a:r>
            <a:r>
              <a:rPr lang="en-US" sz="3500" dirty="0" err="1" smtClean="0"/>
              <a:t>gishtat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kombinim</a:t>
            </a:r>
            <a:r>
              <a:rPr lang="en-US" sz="3500" dirty="0" smtClean="0"/>
              <a:t> </a:t>
            </a:r>
            <a:r>
              <a:rPr lang="en-US" sz="3500" dirty="0" err="1" smtClean="0"/>
              <a:t>i</a:t>
            </a:r>
            <a:r>
              <a:rPr lang="en-US" sz="3500" dirty="0" smtClean="0"/>
              <a:t> </a:t>
            </a:r>
            <a:r>
              <a:rPr lang="en-US" sz="3500" dirty="0" err="1" smtClean="0"/>
              <a:t>gomës</a:t>
            </a:r>
            <a:r>
              <a:rPr lang="en-US" sz="3500" dirty="0" smtClean="0"/>
              <a:t> </a:t>
            </a:r>
            <a:r>
              <a:rPr lang="en-US" sz="3500" dirty="0" err="1" smtClean="0"/>
              <a:t>dhe</a:t>
            </a:r>
            <a:r>
              <a:rPr lang="en-US" sz="3500" dirty="0" smtClean="0"/>
              <a:t> </a:t>
            </a:r>
            <a:r>
              <a:rPr lang="en-US" sz="3500" dirty="0" err="1" smtClean="0"/>
              <a:t>plastikës</a:t>
            </a:r>
            <a:r>
              <a:rPr lang="en-US" sz="3500" dirty="0" smtClean="0"/>
              <a:t> </a:t>
            </a:r>
            <a:r>
              <a:rPr lang="en-US" sz="3500" dirty="0" err="1" smtClean="0"/>
              <a:t>dhe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fleksibil</a:t>
            </a:r>
            <a:r>
              <a:rPr lang="en-US" sz="3500" dirty="0" smtClean="0"/>
              <a:t>;</a:t>
            </a:r>
          </a:p>
          <a:p>
            <a:pPr>
              <a:buFontTx/>
              <a:buChar char="-"/>
            </a:pPr>
            <a:r>
              <a:rPr lang="en-US" sz="3500" dirty="0" err="1" smtClean="0"/>
              <a:t>Mikrokontrolleri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më</a:t>
            </a:r>
            <a:r>
              <a:rPr lang="en-US" sz="3500" dirty="0" smtClean="0"/>
              <a:t> </a:t>
            </a:r>
            <a:r>
              <a:rPr lang="en-US" sz="3500" dirty="0" err="1" smtClean="0"/>
              <a:t>i</a:t>
            </a:r>
            <a:r>
              <a:rPr lang="en-US" sz="3500" dirty="0" smtClean="0"/>
              <a:t> </a:t>
            </a:r>
            <a:r>
              <a:rPr lang="en-US" sz="3500" dirty="0" err="1" smtClean="0"/>
              <a:t>vogël</a:t>
            </a:r>
            <a:r>
              <a:rPr lang="en-US" sz="3500" dirty="0" smtClean="0"/>
              <a:t> </a:t>
            </a:r>
            <a:r>
              <a:rPr lang="en-US" sz="3500" dirty="0" err="1" smtClean="0"/>
              <a:t>dhe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vendosur</a:t>
            </a:r>
            <a:r>
              <a:rPr lang="en-US" sz="3500" dirty="0" smtClean="0"/>
              <a:t> </a:t>
            </a:r>
            <a:r>
              <a:rPr lang="en-US" sz="3500" dirty="0" err="1" smtClean="0"/>
              <a:t>në</a:t>
            </a:r>
            <a:r>
              <a:rPr lang="en-US" sz="3500" dirty="0" smtClean="0"/>
              <a:t> </a:t>
            </a:r>
            <a:r>
              <a:rPr lang="en-US" sz="3500" dirty="0" err="1" smtClean="0"/>
              <a:t>brendi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shuplakës</a:t>
            </a:r>
            <a:r>
              <a:rPr lang="en-US" sz="3500" dirty="0" smtClean="0"/>
              <a:t> </a:t>
            </a:r>
            <a:r>
              <a:rPr lang="en-US" sz="3500" dirty="0" err="1" smtClean="0"/>
              <a:t>së</a:t>
            </a:r>
            <a:r>
              <a:rPr lang="en-US" sz="3500" dirty="0" smtClean="0"/>
              <a:t> </a:t>
            </a:r>
            <a:r>
              <a:rPr lang="en-US" sz="3500" dirty="0" err="1" smtClean="0"/>
              <a:t>dorës</a:t>
            </a:r>
            <a:r>
              <a:rPr lang="en-US" sz="3500" dirty="0" smtClean="0"/>
              <a:t>;</a:t>
            </a:r>
          </a:p>
          <a:p>
            <a:pPr>
              <a:buFontTx/>
              <a:buChar char="-"/>
            </a:pPr>
            <a:r>
              <a:rPr lang="en-US" sz="3500" dirty="0" err="1" smtClean="0"/>
              <a:t>Numri</a:t>
            </a:r>
            <a:r>
              <a:rPr lang="en-US" sz="3500" dirty="0" smtClean="0"/>
              <a:t> </a:t>
            </a:r>
            <a:r>
              <a:rPr lang="en-US" sz="3500" dirty="0" err="1" smtClean="0"/>
              <a:t>i</a:t>
            </a:r>
            <a:r>
              <a:rPr lang="en-US" sz="3500" dirty="0" smtClean="0"/>
              <a:t> </a:t>
            </a:r>
            <a:r>
              <a:rPr lang="en-US" sz="3500" dirty="0" err="1" smtClean="0"/>
              <a:t>motorëve</a:t>
            </a:r>
            <a:r>
              <a:rPr lang="en-US" sz="3500" dirty="0" smtClean="0"/>
              <a:t> </a:t>
            </a:r>
            <a:r>
              <a:rPr lang="en-US" sz="3500" dirty="0" err="1" smtClean="0"/>
              <a:t>që</a:t>
            </a:r>
            <a:r>
              <a:rPr lang="en-US" sz="3500" dirty="0" smtClean="0"/>
              <a:t> </a:t>
            </a:r>
            <a:r>
              <a:rPr lang="en-US" sz="3500" dirty="0" err="1" smtClean="0"/>
              <a:t>mund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kontrollohet</a:t>
            </a:r>
            <a:r>
              <a:rPr lang="en-US" sz="3500" dirty="0" smtClean="0"/>
              <a:t> </a:t>
            </a:r>
            <a:r>
              <a:rPr lang="en-US" sz="3500" dirty="0" err="1" smtClean="0"/>
              <a:t>nga</a:t>
            </a:r>
            <a:r>
              <a:rPr lang="en-US" sz="3500" dirty="0" smtClean="0"/>
              <a:t> </a:t>
            </a:r>
            <a:r>
              <a:rPr lang="en-US" sz="3500" dirty="0" err="1" smtClean="0"/>
              <a:t>mikrokontrolleri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deri</a:t>
            </a:r>
            <a:r>
              <a:rPr lang="en-US" sz="3500" dirty="0" smtClean="0"/>
              <a:t> 6.</a:t>
            </a:r>
          </a:p>
          <a:p>
            <a:pPr>
              <a:buFontTx/>
              <a:buChar char="-"/>
            </a:pPr>
            <a:r>
              <a:rPr lang="en-US" sz="3500" dirty="0" err="1" smtClean="0"/>
              <a:t>Pesha</a:t>
            </a:r>
            <a:r>
              <a:rPr lang="en-US" sz="3500" dirty="0" smtClean="0"/>
              <a:t> e </a:t>
            </a:r>
            <a:r>
              <a:rPr lang="en-US" sz="3500" dirty="0" err="1" smtClean="0"/>
              <a:t>tërësishme</a:t>
            </a:r>
            <a:r>
              <a:rPr lang="en-US" sz="3500" dirty="0" smtClean="0"/>
              <a:t> e </a:t>
            </a:r>
            <a:r>
              <a:rPr lang="en-US" sz="3500" dirty="0" err="1" smtClean="0"/>
              <a:t>dorës</a:t>
            </a:r>
            <a:r>
              <a:rPr lang="en-US" sz="3500" dirty="0" smtClean="0"/>
              <a:t> </a:t>
            </a:r>
            <a:r>
              <a:rPr lang="en-US" sz="3500" dirty="0" err="1" smtClean="0"/>
              <a:t>robotike</a:t>
            </a:r>
            <a:r>
              <a:rPr lang="en-US" sz="3500" dirty="0" smtClean="0"/>
              <a:t> </a:t>
            </a:r>
            <a:r>
              <a:rPr lang="en-US" sz="3500" dirty="0" err="1" smtClean="0"/>
              <a:t>është</a:t>
            </a:r>
            <a:r>
              <a:rPr lang="en-US" sz="3500" dirty="0" smtClean="0"/>
              <a:t> </a:t>
            </a:r>
            <a:r>
              <a:rPr lang="en-US" sz="3500" dirty="0" err="1" smtClean="0"/>
              <a:t>zvogëluar</a:t>
            </a:r>
            <a:r>
              <a:rPr lang="en-US" sz="3500" dirty="0" smtClean="0"/>
              <a:t> </a:t>
            </a:r>
            <a:r>
              <a:rPr lang="en-US" sz="3500" dirty="0" err="1" smtClean="0"/>
              <a:t>në</a:t>
            </a:r>
            <a:r>
              <a:rPr lang="en-US" sz="3500" dirty="0" smtClean="0"/>
              <a:t> </a:t>
            </a:r>
            <a:r>
              <a:rPr lang="en-US" sz="3500" dirty="0" err="1" smtClean="0"/>
              <a:t>masë</a:t>
            </a:r>
            <a:r>
              <a:rPr lang="en-US" sz="3500" dirty="0" smtClean="0"/>
              <a:t> </a:t>
            </a:r>
            <a:r>
              <a:rPr lang="en-US" sz="3500" dirty="0" err="1" smtClean="0"/>
              <a:t>të</a:t>
            </a:r>
            <a:r>
              <a:rPr lang="en-US" sz="3500" dirty="0" smtClean="0"/>
              <a:t> </a:t>
            </a:r>
            <a:r>
              <a:rPr lang="en-US" sz="3500" dirty="0" err="1" smtClean="0"/>
              <a:t>konsiderueshme</a:t>
            </a:r>
            <a:r>
              <a:rPr lang="en-US" sz="3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Struktura</a:t>
            </a:r>
            <a:r>
              <a:rPr lang="en-US" sz="3600" b="1" dirty="0" smtClean="0"/>
              <a:t> e re e </a:t>
            </a:r>
            <a:r>
              <a:rPr lang="en-US" sz="3600" b="1" dirty="0" err="1" smtClean="0"/>
              <a:t>dorës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robotike</a:t>
            </a:r>
            <a:endParaRPr lang="en-US" sz="3600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C:\Users\Arbnor Pajaziti\Desktop\EMG Sensori\20161207_10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706534" cy="32099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449580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Janë</a:t>
            </a:r>
            <a:r>
              <a:rPr lang="en-US" sz="2200" dirty="0" smtClean="0"/>
              <a:t> duke u </a:t>
            </a:r>
            <a:r>
              <a:rPr lang="en-US" sz="2200" dirty="0" err="1" smtClean="0"/>
              <a:t>zhvilluar</a:t>
            </a:r>
            <a:r>
              <a:rPr lang="en-US" sz="2200" dirty="0" smtClean="0"/>
              <a:t> </a:t>
            </a:r>
            <a:r>
              <a:rPr lang="en-US" sz="2200" dirty="0" err="1" smtClean="0"/>
              <a:t>programet</a:t>
            </a:r>
            <a:r>
              <a:rPr lang="en-US" sz="2200" dirty="0" smtClean="0"/>
              <a:t> </a:t>
            </a:r>
            <a:r>
              <a:rPr lang="en-US" sz="2200" dirty="0" err="1" smtClean="0"/>
              <a:t>që</a:t>
            </a:r>
            <a:r>
              <a:rPr lang="en-US" sz="2200" dirty="0" smtClean="0"/>
              <a:t> </a:t>
            </a:r>
            <a:r>
              <a:rPr lang="en-US" sz="2200" dirty="0" err="1" smtClean="0"/>
              <a:t>shërbejnë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</a:t>
            </a:r>
            <a:r>
              <a:rPr lang="en-US" sz="2200" dirty="0" err="1" smtClean="0"/>
              <a:t>testimet</a:t>
            </a:r>
            <a:r>
              <a:rPr lang="en-US" sz="2200" dirty="0" smtClean="0"/>
              <a:t> e </a:t>
            </a:r>
            <a:r>
              <a:rPr lang="en-US" sz="2200" dirty="0" err="1" smtClean="0"/>
              <a:t>lëvizjes</a:t>
            </a:r>
            <a:r>
              <a:rPr lang="en-US" sz="2200" dirty="0" smtClean="0"/>
              <a:t> </a:t>
            </a:r>
            <a:r>
              <a:rPr lang="en-US" sz="2200" dirty="0" err="1" smtClean="0"/>
              <a:t>së</a:t>
            </a:r>
            <a:r>
              <a:rPr lang="en-US" sz="2200" dirty="0" smtClean="0"/>
              <a:t> </a:t>
            </a:r>
            <a:r>
              <a:rPr lang="en-US" sz="2200" dirty="0" err="1" smtClean="0"/>
              <a:t>gishtave</a:t>
            </a:r>
            <a:r>
              <a:rPr lang="en-US" sz="2200" dirty="0" smtClean="0"/>
              <a:t> me </a:t>
            </a:r>
            <a:r>
              <a:rPr lang="en-US" sz="2200" dirty="0" err="1" smtClean="0"/>
              <a:t>ndihmën</a:t>
            </a:r>
            <a:r>
              <a:rPr lang="en-US" sz="2200" dirty="0" smtClean="0"/>
              <a:t> e </a:t>
            </a:r>
            <a:r>
              <a:rPr lang="en-US" sz="2200" dirty="0" err="1" smtClean="0"/>
              <a:t>sensorëve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muskujve</a:t>
            </a:r>
            <a:r>
              <a:rPr lang="en-US" sz="2200" dirty="0" smtClean="0"/>
              <a:t> (</a:t>
            </a:r>
            <a:r>
              <a:rPr lang="en-US" sz="2200" i="1" dirty="0" err="1" smtClean="0"/>
              <a:t>MyoWare</a:t>
            </a:r>
            <a:r>
              <a:rPr lang="en-US" sz="2200" i="1" dirty="0" smtClean="0"/>
              <a:t> Muscle Sensor</a:t>
            </a:r>
            <a:r>
              <a:rPr lang="en-US" sz="2200" dirty="0" smtClean="0"/>
              <a:t>)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cilët</a:t>
            </a:r>
            <a:r>
              <a:rPr lang="en-US" sz="2200" dirty="0" smtClean="0"/>
              <a:t> </a:t>
            </a:r>
            <a:r>
              <a:rPr lang="en-US" sz="2200" dirty="0" err="1" smtClean="0"/>
              <a:t>vendosen</a:t>
            </a:r>
            <a:r>
              <a:rPr lang="en-US" sz="2200" dirty="0" smtClean="0"/>
              <a:t> </a:t>
            </a:r>
            <a:r>
              <a:rPr lang="en-US" sz="2200" dirty="0" err="1" smtClean="0"/>
              <a:t>në</a:t>
            </a:r>
            <a:r>
              <a:rPr lang="en-US" sz="2200" dirty="0" smtClean="0"/>
              <a:t> </a:t>
            </a:r>
            <a:r>
              <a:rPr lang="en-US" sz="2200" dirty="0" err="1" smtClean="0"/>
              <a:t>dorë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njeriut</a:t>
            </a:r>
            <a:r>
              <a:rPr lang="en-US" sz="2200" dirty="0" smtClean="0"/>
              <a:t>;</a:t>
            </a:r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Programimi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lëvizjeve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gishtave</a:t>
            </a:r>
            <a:r>
              <a:rPr lang="en-US" sz="2200" dirty="0" smtClean="0"/>
              <a:t> </a:t>
            </a:r>
            <a:r>
              <a:rPr lang="en-US" sz="2200" dirty="0" err="1" smtClean="0"/>
              <a:t>për</a:t>
            </a:r>
            <a:r>
              <a:rPr lang="en-US" sz="2200" dirty="0" smtClean="0"/>
              <a:t> </a:t>
            </a:r>
            <a:r>
              <a:rPr lang="en-US" sz="2200" dirty="0" err="1" smtClean="0"/>
              <a:t>kapje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objekteve</a:t>
            </a:r>
            <a:r>
              <a:rPr lang="en-US" sz="2200" dirty="0" smtClean="0"/>
              <a:t> me forma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ndryshme</a:t>
            </a:r>
            <a:r>
              <a:rPr lang="en-US" sz="2200" dirty="0" smtClean="0"/>
              <a:t>;</a:t>
            </a:r>
          </a:p>
          <a:p>
            <a:pPr>
              <a:buFontTx/>
              <a:buChar char="-"/>
            </a:pPr>
            <a:r>
              <a:rPr lang="en-US" sz="2200" dirty="0" smtClean="0"/>
              <a:t> </a:t>
            </a:r>
            <a:r>
              <a:rPr lang="en-US" sz="2200" dirty="0" err="1" smtClean="0"/>
              <a:t>Konstruktimi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pjesës</a:t>
            </a:r>
            <a:r>
              <a:rPr lang="en-US" sz="2200" dirty="0" smtClean="0"/>
              <a:t> </a:t>
            </a:r>
            <a:r>
              <a:rPr lang="en-US" sz="2200" dirty="0" err="1" smtClean="0"/>
              <a:t>shtesë</a:t>
            </a:r>
            <a:r>
              <a:rPr lang="en-US" sz="2200" dirty="0" smtClean="0"/>
              <a:t>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dorës</a:t>
            </a:r>
            <a:r>
              <a:rPr lang="en-US" sz="2200" dirty="0" smtClean="0"/>
              <a:t> </a:t>
            </a:r>
            <a:r>
              <a:rPr lang="en-US" sz="2200" dirty="0" err="1" smtClean="0"/>
              <a:t>ku</a:t>
            </a:r>
            <a:r>
              <a:rPr lang="en-US" sz="2200" dirty="0" smtClean="0"/>
              <a:t> do </a:t>
            </a:r>
            <a:r>
              <a:rPr lang="en-US" sz="2200" dirty="0" err="1" smtClean="0"/>
              <a:t>të</a:t>
            </a:r>
            <a:r>
              <a:rPr lang="en-US" sz="2200" dirty="0" smtClean="0"/>
              <a:t> </a:t>
            </a:r>
            <a:r>
              <a:rPr lang="en-US" sz="2200" dirty="0" err="1" smtClean="0"/>
              <a:t>vendosen</a:t>
            </a:r>
            <a:r>
              <a:rPr lang="en-US" sz="2200" dirty="0" smtClean="0"/>
              <a:t> </a:t>
            </a:r>
            <a:r>
              <a:rPr lang="en-US" sz="2200" dirty="0" err="1" smtClean="0"/>
              <a:t>bateritë</a:t>
            </a:r>
            <a:r>
              <a:rPr lang="en-US" sz="2200" dirty="0" smtClean="0"/>
              <a:t> </a:t>
            </a:r>
            <a:r>
              <a:rPr lang="en-US" sz="2200" dirty="0" err="1" smtClean="0"/>
              <a:t>dhe</a:t>
            </a:r>
            <a:r>
              <a:rPr lang="en-US" sz="2200" dirty="0" smtClean="0"/>
              <a:t> </a:t>
            </a:r>
            <a:r>
              <a:rPr lang="en-US" sz="2200" dirty="0" err="1" smtClean="0"/>
              <a:t>sensorët</a:t>
            </a:r>
            <a:r>
              <a:rPr lang="en-US" sz="22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Vazhdimi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punës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projekt</a:t>
            </a:r>
            <a:endParaRPr lang="en-US" sz="3600" dirty="0"/>
          </a:p>
        </p:txBody>
      </p:sp>
      <p:pic>
        <p:nvPicPr>
          <p:cNvPr id="33793" name="Picture 1" descr="C:\Users\Arbnor Pajaziti\Desktop\EMG Sensori\Dora e shendoshe e majt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43000"/>
            <a:ext cx="3683000" cy="2362200"/>
          </a:xfrm>
          <a:prstGeom prst="rect">
            <a:avLst/>
          </a:prstGeom>
          <a:noFill/>
        </p:spPr>
      </p:pic>
      <p:pic>
        <p:nvPicPr>
          <p:cNvPr id="33794" name="Picture 2" descr="C:\Users\Arbnor Pajaziti\Desktop\EMG Sensori\Dora invalide e djatht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7338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3581400"/>
            <a:ext cx="263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Dora e </a:t>
            </a:r>
            <a:r>
              <a:rPr lang="en-US" dirty="0" err="1" smtClean="0"/>
              <a:t>shëndoshë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6488668"/>
            <a:ext cx="230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Dora </a:t>
            </a:r>
            <a:r>
              <a:rPr lang="en-US" dirty="0" err="1" smtClean="0"/>
              <a:t>invalide</a:t>
            </a:r>
            <a:r>
              <a:rPr lang="en-US" dirty="0" smtClean="0"/>
              <a:t> e </a:t>
            </a:r>
            <a:r>
              <a:rPr lang="en-US" dirty="0" err="1" smtClean="0"/>
              <a:t>djathtë</a:t>
            </a:r>
            <a:endParaRPr lang="en-US" dirty="0"/>
          </a:p>
        </p:txBody>
      </p:sp>
      <p:pic>
        <p:nvPicPr>
          <p:cNvPr id="33796" name="Picture 4" descr="C:\Users\Arbnor Pajaziti\Desktop\EMG Sensori\Dora-gip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4038600" cy="22717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43400" y="3581400"/>
            <a:ext cx="441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Dora e </a:t>
            </a:r>
            <a:r>
              <a:rPr lang="en-US" dirty="0" err="1" smtClean="0"/>
              <a:t>shëndoshë</a:t>
            </a:r>
            <a:r>
              <a:rPr lang="en-US" dirty="0" smtClean="0"/>
              <a:t> e </a:t>
            </a:r>
            <a:r>
              <a:rPr lang="en-US" dirty="0" err="1" smtClean="0"/>
              <a:t>majtë</a:t>
            </a:r>
            <a:r>
              <a:rPr lang="en-US" dirty="0" smtClean="0"/>
              <a:t> e </a:t>
            </a:r>
            <a:r>
              <a:rPr lang="en-US" dirty="0" err="1" smtClean="0"/>
              <a:t>derdhur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allçi</a:t>
            </a:r>
            <a:endParaRPr lang="en-US" dirty="0"/>
          </a:p>
        </p:txBody>
      </p:sp>
      <p:pic>
        <p:nvPicPr>
          <p:cNvPr id="33797" name="Picture 5" descr="C:\Users\Arbnor Pajaziti\Desktop\EMG Sensori\Dora-gip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038600"/>
            <a:ext cx="4267200" cy="24003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95800" y="6488668"/>
            <a:ext cx="399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Dora </a:t>
            </a:r>
            <a:r>
              <a:rPr lang="en-US" dirty="0" err="1" smtClean="0"/>
              <a:t>invalide</a:t>
            </a:r>
            <a:r>
              <a:rPr lang="en-US" dirty="0" smtClean="0"/>
              <a:t> e </a:t>
            </a:r>
            <a:r>
              <a:rPr lang="en-US" dirty="0" err="1" smtClean="0"/>
              <a:t>djathtë</a:t>
            </a:r>
            <a:r>
              <a:rPr lang="en-US" dirty="0" smtClean="0"/>
              <a:t> e </a:t>
            </a:r>
            <a:r>
              <a:rPr lang="en-US" dirty="0" err="1" smtClean="0"/>
              <a:t>derdhur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allçi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err="1" smtClean="0"/>
              <a:t>Ju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falemnderit</a:t>
            </a:r>
            <a:r>
              <a:rPr lang="en-US" sz="6000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sq-AL" sz="3600" b="1" dirty="0" smtClean="0"/>
              <a:t>I</a:t>
            </a:r>
            <a:r>
              <a:rPr lang="en-US" sz="3600" b="1" dirty="0" err="1" smtClean="0"/>
              <a:t>mplementimi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sipas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fazave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në</a:t>
            </a:r>
            <a:r>
              <a:rPr lang="sq-AL" sz="3600" b="1" dirty="0" smtClean="0"/>
              <a:t> projekt 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sq-AL" b="1" dirty="0" smtClean="0"/>
              <a:t>Faza e parë </a:t>
            </a:r>
            <a:r>
              <a:rPr lang="sq-AL" dirty="0" smtClean="0"/>
              <a:t>e projektit që përfshin</a:t>
            </a:r>
            <a:r>
              <a:rPr lang="en-US" dirty="0" smtClean="0"/>
              <a:t>ë</a:t>
            </a:r>
            <a:r>
              <a:rPr lang="sq-AL" dirty="0" smtClean="0"/>
              <a:t> arkitekturën, studimin e fizibilitetit, analizën e kostos, vlerësimin e planit të realizuar, ndërtimin, montimin dhe testimin e pjesë</a:t>
            </a:r>
            <a:r>
              <a:rPr lang="en-US" dirty="0" err="1" smtClean="0"/>
              <a:t>ve</a:t>
            </a:r>
            <a:r>
              <a:rPr lang="sq-AL" dirty="0" smtClean="0"/>
              <a:t> mekanike të dorës artificiale, pastaj planifikimin, kontrollin dhe testimin e sistemit të kontrollit është realizuar me sukses.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q-AL" dirty="0" smtClean="0"/>
              <a:t>Në këtë fazë është organizuar edhe kursi </a:t>
            </a:r>
            <a:r>
              <a:rPr lang="en-US" dirty="0" smtClean="0"/>
              <a:t>2 </a:t>
            </a:r>
            <a:r>
              <a:rPr lang="en-US" dirty="0" err="1" smtClean="0"/>
              <a:t>javor</a:t>
            </a:r>
            <a:r>
              <a:rPr lang="en-US" dirty="0" smtClean="0"/>
              <a:t> </a:t>
            </a:r>
            <a:r>
              <a:rPr lang="sq-AL" dirty="0" smtClean="0"/>
              <a:t>“Mekatronika – </a:t>
            </a:r>
            <a:r>
              <a:rPr lang="en-US" dirty="0" err="1" smtClean="0"/>
              <a:t>Aplikimi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projekteve</a:t>
            </a:r>
            <a:r>
              <a:rPr lang="sq-AL" dirty="0" smtClean="0"/>
              <a:t>”  në kuadër të Universitetit Ndërkombëtar Veror të Prishtinës, ku 23 studentë vendorë dhe ndërkombëtarë kanë pasur mundësinë që të zhvillo</a:t>
            </a:r>
            <a:r>
              <a:rPr lang="en-US" dirty="0" smtClean="0"/>
              <a:t>j</a:t>
            </a:r>
            <a:r>
              <a:rPr lang="sq-AL" dirty="0" smtClean="0"/>
              <a:t>në projekte të ndryshme nga fusha e Mekatronikës me pajisjet e blera në kuadër të projektit në fjalë.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pjesët</a:t>
            </a:r>
            <a:r>
              <a:rPr lang="en-US" dirty="0" smtClean="0"/>
              <a:t> e </a:t>
            </a:r>
            <a:r>
              <a:rPr lang="en-US" dirty="0" err="1" smtClean="0"/>
              <a:t>konstruksionit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dorës</a:t>
            </a:r>
            <a:r>
              <a:rPr lang="en-US" dirty="0" smtClean="0"/>
              <a:t> </a:t>
            </a:r>
            <a:r>
              <a:rPr lang="en-US" dirty="0" err="1" smtClean="0"/>
              <a:t>robotike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dizajnuar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SolidWorks</a:t>
            </a:r>
            <a:r>
              <a:rPr lang="en-US" dirty="0" smtClean="0"/>
              <a:t>, </a:t>
            </a:r>
            <a:r>
              <a:rPr lang="en-US" dirty="0" err="1" smtClean="0"/>
              <a:t>pastaj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shtypur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printerin</a:t>
            </a:r>
            <a:r>
              <a:rPr lang="en-US" dirty="0" smtClean="0"/>
              <a:t> 3D (*.stl file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Kursi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Mekatronika</a:t>
            </a:r>
            <a:r>
              <a:rPr lang="en-US" sz="3600" b="1" dirty="0" smtClean="0"/>
              <a:t> – “</a:t>
            </a:r>
            <a:r>
              <a:rPr lang="en-US" sz="3600" b="1" dirty="0" err="1" smtClean="0"/>
              <a:t>Aplikimi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projekteve</a:t>
            </a:r>
            <a:r>
              <a:rPr lang="en-US" sz="3600" b="1" dirty="0" smtClean="0"/>
              <a:t>” </a:t>
            </a:r>
            <a:endParaRPr lang="en-US" sz="3600" b="1" dirty="0"/>
          </a:p>
        </p:txBody>
      </p:sp>
      <p:pic>
        <p:nvPicPr>
          <p:cNvPr id="25602" name="Picture 2" descr="C:\Users\Arbnor Pajaziti\Desktop\EMG Sensori\Studentet-Mek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85900"/>
            <a:ext cx="4343400" cy="24003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5899"/>
            <a:ext cx="4419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Arbnor Pajaziti\Desktop\EMG Sensori\Studentet-Mek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1"/>
            <a:ext cx="4351866" cy="2514600"/>
          </a:xfrm>
          <a:prstGeom prst="rect">
            <a:avLst/>
          </a:prstGeom>
          <a:noFill/>
        </p:spPr>
      </p:pic>
      <p:pic>
        <p:nvPicPr>
          <p:cNvPr id="25607" name="Picture 7" descr="C:\Users\Arbnor Pajaziti\Desktop\EMG Sensori\20160711_104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38600"/>
            <a:ext cx="447039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sq-AL" sz="3600" b="1" dirty="0" smtClean="0"/>
              <a:t>I</a:t>
            </a:r>
            <a:r>
              <a:rPr lang="en-US" sz="3600" b="1" dirty="0" err="1" smtClean="0"/>
              <a:t>mplementimi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sipas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fazave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në</a:t>
            </a:r>
            <a:r>
              <a:rPr lang="sq-AL" sz="3600" b="1" dirty="0" smtClean="0"/>
              <a:t> projekt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sq-AL" b="1" dirty="0" smtClean="0"/>
              <a:t>Faza e dytë</a:t>
            </a:r>
            <a:r>
              <a:rPr lang="sq-AL" dirty="0" smtClean="0"/>
              <a:t> e projektit e cila përfshin implementimin e elementëve shtesë të dorës artificiale, si </a:t>
            </a:r>
            <a:r>
              <a:rPr lang="en-US" dirty="0" err="1" smtClean="0"/>
              <a:t>motorët</a:t>
            </a:r>
            <a:r>
              <a:rPr lang="sq-AL" dirty="0" smtClean="0"/>
              <a:t>, </a:t>
            </a:r>
            <a:r>
              <a:rPr lang="en-US" dirty="0" err="1" smtClean="0"/>
              <a:t>programimi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gjuhën</a:t>
            </a:r>
            <a:r>
              <a:rPr lang="en-US" dirty="0" smtClean="0"/>
              <a:t> </a:t>
            </a:r>
            <a:r>
              <a:rPr lang="en-US" dirty="0" err="1" smtClean="0"/>
              <a:t>programuese</a:t>
            </a:r>
            <a:r>
              <a:rPr lang="en-US" dirty="0" smtClean="0"/>
              <a:t> C++ duke </a:t>
            </a:r>
            <a:r>
              <a:rPr lang="en-US" dirty="0" err="1" smtClean="0"/>
              <a:t>përdorur</a:t>
            </a:r>
            <a:r>
              <a:rPr lang="en-US" dirty="0" smtClean="0"/>
              <a:t> </a:t>
            </a:r>
            <a:r>
              <a:rPr lang="en-US" dirty="0" err="1" smtClean="0"/>
              <a:t>mikrokontrollerin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Uno </a:t>
            </a:r>
            <a:r>
              <a:rPr lang="sq-AL" dirty="0" smtClean="0"/>
              <a:t>(dora robotike komandohet me përdorimin e programit kompjuterik)</a:t>
            </a:r>
            <a:r>
              <a:rPr lang="en-US" dirty="0" smtClean="0"/>
              <a:t>, </a:t>
            </a:r>
            <a:r>
              <a:rPr lang="sq-AL" dirty="0" smtClean="0"/>
              <a:t>ë</a:t>
            </a:r>
            <a:r>
              <a:rPr lang="en-US" dirty="0" err="1" smtClean="0"/>
              <a:t>shtë</a:t>
            </a:r>
            <a:r>
              <a:rPr lang="sq-AL" dirty="0" smtClean="0"/>
              <a:t> përfund</a:t>
            </a:r>
            <a:r>
              <a:rPr lang="en-US" dirty="0" err="1" smtClean="0"/>
              <a:t>uar</a:t>
            </a:r>
            <a:r>
              <a:rPr lang="en-US" dirty="0" smtClean="0"/>
              <a:t> me </a:t>
            </a:r>
            <a:r>
              <a:rPr lang="en-US" dirty="0" err="1" smtClean="0"/>
              <a:t>sukses</a:t>
            </a:r>
            <a:r>
              <a:rPr lang="sq-AL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q-AL" dirty="0" smtClean="0"/>
              <a:t>Kjo fazë ka të bëjë me arkitekturën, harduerët, prototipin, </a:t>
            </a:r>
            <a:r>
              <a:rPr lang="en-US" dirty="0" err="1" smtClean="0"/>
              <a:t>implementimin</a:t>
            </a:r>
            <a:r>
              <a:rPr lang="en-US" dirty="0" smtClean="0"/>
              <a:t> </a:t>
            </a:r>
            <a:r>
              <a:rPr lang="sq-AL" dirty="0" smtClean="0"/>
              <a:t>e komponentëve dhe testimin e pajisjeve elektronike.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q-AL" dirty="0" smtClean="0"/>
              <a:t>Në këtë fazë studentët e vitit të </a:t>
            </a:r>
            <a:r>
              <a:rPr lang="en-US" dirty="0" err="1" smtClean="0"/>
              <a:t>tre</a:t>
            </a:r>
            <a:r>
              <a:rPr lang="sq-AL" dirty="0" smtClean="0"/>
              <a:t>të të Departamentit të Mekatronikës, Fakulteti i Inxhinierisë Mekanike, kanë dizajnuar, projektuar dhe ndërtuar printerin 3D. Me këtë printer 3D është </a:t>
            </a:r>
            <a:r>
              <a:rPr lang="en-US" dirty="0" err="1" smtClean="0"/>
              <a:t>realiz</a:t>
            </a:r>
            <a:r>
              <a:rPr lang="sq-AL" dirty="0" smtClean="0"/>
              <a:t>uar shtypja e pjesëve të konstruksionit të duarve robotike.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Printeri</a:t>
            </a:r>
            <a:r>
              <a:rPr lang="en-US" sz="3600" b="1" dirty="0" smtClean="0"/>
              <a:t> 3D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punuar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studentët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Mekatronikës</a:t>
            </a:r>
            <a:endParaRPr lang="en-US" sz="3600" b="1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95453"/>
            <a:ext cx="3429000" cy="49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Arbnor Pajaziti\Desktop\EMG Sensori\Printeri 3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95463"/>
            <a:ext cx="4665133" cy="2624137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05410"/>
            <a:ext cx="3733800" cy="227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96200" y="4722674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Pjesa</a:t>
            </a:r>
            <a:r>
              <a:rPr lang="en-US" dirty="0" smtClean="0"/>
              <a:t> e </a:t>
            </a:r>
            <a:r>
              <a:rPr lang="en-US" dirty="0" err="1" smtClean="0"/>
              <a:t>dorës</a:t>
            </a:r>
            <a:r>
              <a:rPr lang="en-US" dirty="0" smtClean="0"/>
              <a:t> </a:t>
            </a:r>
            <a:r>
              <a:rPr lang="en-US" dirty="0" err="1" smtClean="0"/>
              <a:t>robotike</a:t>
            </a:r>
            <a:r>
              <a:rPr lang="en-US" dirty="0" smtClean="0"/>
              <a:t> e </a:t>
            </a:r>
            <a:r>
              <a:rPr lang="en-US" dirty="0" err="1" smtClean="0"/>
              <a:t>shtypur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printerin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371600"/>
            <a:ext cx="20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Pamje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prinerit</a:t>
            </a:r>
            <a:r>
              <a:rPr lang="en-US" dirty="0" smtClean="0"/>
              <a:t> 3D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Printimi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dizajnimi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pjesëve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mekanike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dorës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robotike</a:t>
            </a:r>
            <a:endParaRPr lang="en-US" sz="3600" b="1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457200" y="1295400"/>
            <a:ext cx="1905000" cy="1524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2895600"/>
            <a:ext cx="1905000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4114800"/>
            <a:ext cx="2304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Nyja e parë e gishtav</a:t>
            </a:r>
            <a:r>
              <a:rPr lang="en-US" i="1" dirty="0" smtClean="0"/>
              <a:t>e</a:t>
            </a:r>
            <a:r>
              <a:rPr lang="sq-AL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19400" y="1295400"/>
            <a:ext cx="1828800" cy="144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0800" y="2743200"/>
            <a:ext cx="223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Nyja e dytë e gishta</a:t>
            </a:r>
            <a:r>
              <a:rPr lang="en-US" i="1" dirty="0" err="1" smtClean="0"/>
              <a:t>ve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05400" y="1295400"/>
            <a:ext cx="1981200" cy="1447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53000" y="2743200"/>
            <a:ext cx="22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Nyja e tretë e gishtave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2819400" y="3124200"/>
            <a:ext cx="1828800" cy="1371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43200" y="4419600"/>
            <a:ext cx="208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Nyja e dytë e gishtit </a:t>
            </a:r>
            <a:endParaRPr lang="en-US" i="1" dirty="0" smtClean="0"/>
          </a:p>
          <a:p>
            <a:r>
              <a:rPr lang="sq-AL" i="1" dirty="0" smtClean="0"/>
              <a:t>të madh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05400" y="3124200"/>
            <a:ext cx="1905000" cy="14351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4495800"/>
            <a:ext cx="1598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Nyja e parë e </a:t>
            </a:r>
            <a:endParaRPr lang="en-US" i="1" dirty="0" smtClean="0"/>
          </a:p>
          <a:p>
            <a:r>
              <a:rPr lang="sq-AL" i="1" dirty="0" smtClean="0"/>
              <a:t>gishtit të madh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67600" y="1295400"/>
            <a:ext cx="1143000" cy="14401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96200" y="2743200"/>
            <a:ext cx="811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Çikriku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7086600" y="3124200"/>
            <a:ext cx="1828800" cy="1447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88767" y="4648200"/>
            <a:ext cx="225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i="1" dirty="0" smtClean="0"/>
              <a:t>Shtëpiza e DC motorit </a:t>
            </a:r>
            <a:endParaRPr lang="en-US" dirty="0"/>
          </a:p>
        </p:txBody>
      </p:sp>
      <p:pic>
        <p:nvPicPr>
          <p:cNvPr id="27" name="Picture 26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19400" y="5029200"/>
            <a:ext cx="1828800" cy="1447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200" y="6336268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Mbulesa e gishtit të madh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819400" y="6488668"/>
            <a:ext cx="201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Shtuesit e tensionit 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5105400"/>
            <a:ext cx="25566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696200" y="51816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Dizajnimi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dorës</a:t>
            </a:r>
            <a:r>
              <a:rPr lang="en-US" i="1" dirty="0" smtClean="0"/>
              <a:t> </a:t>
            </a:r>
            <a:r>
              <a:rPr lang="en-US" i="1" dirty="0" err="1" smtClean="0"/>
              <a:t>robotike</a:t>
            </a:r>
            <a:r>
              <a:rPr lang="en-US" i="1" dirty="0" smtClean="0"/>
              <a:t> me </a:t>
            </a:r>
            <a:r>
              <a:rPr lang="en-US" i="1" dirty="0" err="1" smtClean="0"/>
              <a:t>SolidWorks</a:t>
            </a:r>
            <a:endParaRPr lang="en-US" dirty="0"/>
          </a:p>
        </p:txBody>
      </p:sp>
      <p:pic>
        <p:nvPicPr>
          <p:cNvPr id="31" name="Picture 30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4572000"/>
            <a:ext cx="2199095" cy="17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Printimi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montimi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pjesëve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mekanike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elektrike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dorës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robotike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295400"/>
            <a:ext cx="1905000" cy="2076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5280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Pjesa e pasme e dorës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4600" y="1295400"/>
            <a:ext cx="21336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3845" y="3276600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Mbuluesja e pjesës së </a:t>
            </a:r>
            <a:endParaRPr lang="en-US" i="1" dirty="0" smtClean="0"/>
          </a:p>
          <a:p>
            <a:r>
              <a:rPr lang="sq-AL" i="1" dirty="0" smtClean="0"/>
              <a:t>pasme të dorës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3733800"/>
            <a:ext cx="1905000" cy="172556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38400" y="3925529"/>
            <a:ext cx="2590800" cy="1637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5562600"/>
            <a:ext cx="18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Shuplaka e dorës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486400"/>
            <a:ext cx="2294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Mbuluesja e shuplakës</a:t>
            </a:r>
            <a:endParaRPr lang="en-US" i="1" dirty="0" smtClean="0"/>
          </a:p>
          <a:p>
            <a:r>
              <a:rPr lang="sq-AL" i="1" dirty="0" smtClean="0"/>
              <a:t> së dorës 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0" y="1295400"/>
            <a:ext cx="3505200" cy="2057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10200" y="32766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i="1" dirty="0" smtClean="0"/>
              <a:t>Gishti i madh i montuar me shuplakën e dorës, çikrikun, shtuesit e tensionit, servo dhe DC motor</a:t>
            </a:r>
            <a:r>
              <a:rPr lang="en-US" i="1" dirty="0" smtClean="0"/>
              <a:t>ë</a:t>
            </a:r>
            <a:r>
              <a:rPr lang="sq-AL" i="1" dirty="0" smtClean="0"/>
              <a:t>t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28800" y="5943600"/>
            <a:ext cx="3252020" cy="8898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" y="6211669"/>
            <a:ext cx="173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Njëri</a:t>
            </a:r>
            <a:r>
              <a:rPr lang="en-US" i="1" dirty="0" smtClean="0"/>
              <a:t> </a:t>
            </a:r>
            <a:r>
              <a:rPr lang="en-US" i="1" dirty="0" err="1" smtClean="0"/>
              <a:t>nga</a:t>
            </a:r>
            <a:r>
              <a:rPr lang="en-US" i="1" dirty="0" smtClean="0"/>
              <a:t> g</a:t>
            </a:r>
            <a:r>
              <a:rPr lang="sq-AL" i="1" dirty="0" smtClean="0"/>
              <a:t>isht</a:t>
            </a:r>
            <a:r>
              <a:rPr lang="en-US" i="1" dirty="0" smtClean="0"/>
              <a:t>at</a:t>
            </a:r>
          </a:p>
          <a:p>
            <a:r>
              <a:rPr lang="en-US" i="1" dirty="0" smtClean="0"/>
              <a:t> e </a:t>
            </a:r>
            <a:r>
              <a:rPr lang="en-US" i="1" dirty="0" err="1" smtClean="0"/>
              <a:t>montuar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14800"/>
            <a:ext cx="3835401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334000" y="6211669"/>
            <a:ext cx="350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Katër</a:t>
            </a:r>
            <a:r>
              <a:rPr lang="en-US" i="1" dirty="0" smtClean="0"/>
              <a:t> </a:t>
            </a:r>
            <a:r>
              <a:rPr lang="en-US" i="1" dirty="0" err="1" smtClean="0"/>
              <a:t>nga</a:t>
            </a:r>
            <a:r>
              <a:rPr lang="en-US" i="1" dirty="0" smtClean="0"/>
              <a:t> g</a:t>
            </a:r>
            <a:r>
              <a:rPr lang="sq-AL" i="1" dirty="0" smtClean="0"/>
              <a:t>isht</a:t>
            </a:r>
            <a:r>
              <a:rPr lang="en-US" i="1" dirty="0" smtClean="0"/>
              <a:t>at e </a:t>
            </a:r>
            <a:r>
              <a:rPr lang="en-US" i="1" dirty="0" err="1" smtClean="0"/>
              <a:t>montuar</a:t>
            </a:r>
            <a:r>
              <a:rPr lang="en-US" i="1" dirty="0" smtClean="0"/>
              <a:t> </a:t>
            </a:r>
            <a:r>
              <a:rPr lang="en-US" i="1" dirty="0" err="1" smtClean="0"/>
              <a:t>dhe</a:t>
            </a:r>
            <a:r>
              <a:rPr lang="en-US" i="1" dirty="0" smtClean="0"/>
              <a:t> </a:t>
            </a:r>
            <a:r>
              <a:rPr lang="en-US" i="1" dirty="0" err="1" smtClean="0"/>
              <a:t>të</a:t>
            </a:r>
            <a:r>
              <a:rPr lang="en-US" i="1" dirty="0" smtClean="0"/>
              <a:t> </a:t>
            </a:r>
          </a:p>
          <a:p>
            <a:r>
              <a:rPr lang="en-US" i="1" dirty="0" err="1" smtClean="0"/>
              <a:t>lidhur</a:t>
            </a:r>
            <a:r>
              <a:rPr lang="en-US" i="1" dirty="0" smtClean="0"/>
              <a:t> me </a:t>
            </a:r>
            <a:r>
              <a:rPr lang="en-US" i="1" dirty="0" err="1" smtClean="0"/>
              <a:t>motorshield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Pjesët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elektrike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kontrolleri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dorës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robotike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1400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dirty="0" smtClean="0"/>
              <a:t>Servo motori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19800" y="1371600"/>
            <a:ext cx="2133600" cy="144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2743200"/>
            <a:ext cx="1337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  </a:t>
            </a:r>
            <a:r>
              <a:rPr lang="sq-AL" dirty="0" smtClean="0"/>
              <a:t>motor</a:t>
            </a:r>
            <a:r>
              <a:rPr lang="en-US" dirty="0" err="1" smtClean="0"/>
              <a:t>ët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3352800"/>
            <a:ext cx="4038600" cy="2971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76600" y="1295400"/>
            <a:ext cx="2209800" cy="13803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6324600"/>
            <a:ext cx="298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sq-AL" dirty="0" smtClean="0"/>
              <a:t>ikrokontrolleri Aduino UNO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24400" y="3352800"/>
            <a:ext cx="4038600" cy="2971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5400" y="6336268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dirty="0" smtClean="0"/>
              <a:t>Mbrojtësi i motorëve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motorshield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204" y="1143000"/>
            <a:ext cx="235737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Testimi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dorës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robotike</a:t>
            </a:r>
            <a:endParaRPr lang="en-US" sz="3600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Testimi i gishtave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nëse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lëvizin në mënyrë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duhur, është bërë me anë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një baterie 9V në mënyrë manuale veç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ve</a:t>
            </a:r>
            <a:r>
              <a:rPr lang="sq-AL" dirty="0" smtClean="0">
                <a:latin typeface="+mj-lt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 gjithë motorët DC janë provuar me anë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kësaj metode, kurse servo motori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është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testuar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me anë të një programi të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shkurt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përpiluar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në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C++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për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Arduino.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" y="2438400"/>
            <a:ext cx="3124200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6324600"/>
            <a:ext cx="2434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P</a:t>
            </a:r>
            <a:r>
              <a:rPr lang="en-US" i="1" dirty="0" err="1" smtClean="0"/>
              <a:t>amja</a:t>
            </a:r>
            <a:r>
              <a:rPr lang="en-US" i="1" dirty="0" smtClean="0"/>
              <a:t> e </a:t>
            </a:r>
            <a:r>
              <a:rPr lang="en-US" i="1" dirty="0" err="1" smtClean="0"/>
              <a:t>epërme</a:t>
            </a:r>
            <a:r>
              <a:rPr lang="en-US" i="1" dirty="0" smtClean="0"/>
              <a:t> e</a:t>
            </a:r>
            <a:r>
              <a:rPr lang="sq-AL" i="1" dirty="0" smtClean="0"/>
              <a:t> dorës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57800" y="2438400"/>
            <a:ext cx="327660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600" y="6324600"/>
            <a:ext cx="243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i="1" dirty="0" smtClean="0"/>
              <a:t>Pjesa e </a:t>
            </a:r>
            <a:r>
              <a:rPr lang="en-US" i="1" dirty="0" err="1" smtClean="0"/>
              <a:t>poshtme</a:t>
            </a:r>
            <a:r>
              <a:rPr lang="sq-AL" i="1" dirty="0" smtClean="0"/>
              <a:t> e dorës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2514600"/>
            <a:ext cx="1973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/>
              <a:t>Dora e kompletuar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822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Prezentim i rezultateve të arritura në projektin:  “Zhvillimi i NdërfaqesTruri-Makina për Dorën Artificiale” </vt:lpstr>
      <vt:lpstr>Implementimi sipas fazave të parapara në projekt </vt:lpstr>
      <vt:lpstr>Kursi nga Mekatronika – “Aplikimi i projekteve” </vt:lpstr>
      <vt:lpstr>Implementimi sipas fazave të parapara në projekt </vt:lpstr>
      <vt:lpstr>Printeri 3D i punuar nga studentët e Mekatronikës</vt:lpstr>
      <vt:lpstr>Printimi dhe dizajnimi i pjesëve mekanike të dorës robotike</vt:lpstr>
      <vt:lpstr>Printimi dhe montimi i pjesëve mekanike dhe elektrike të dorës robotike</vt:lpstr>
      <vt:lpstr>Pjesët elektrike dhe kontrolleri të dorës robotike</vt:lpstr>
      <vt:lpstr>Testimi i dorës robotike</vt:lpstr>
      <vt:lpstr>Programi i lëvizjeve të koordinuara të dorës</vt:lpstr>
      <vt:lpstr>Programi i lëvizjeve të koordinuara të dorës</vt:lpstr>
      <vt:lpstr>Përvojat e arritura gjatë testimeve</vt:lpstr>
      <vt:lpstr>Vazhdimi i implementimit të projektit </vt:lpstr>
      <vt:lpstr>Struktura e re e dorës robotike</vt:lpstr>
      <vt:lpstr>Vazhdimi i punës në projekt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Arbnor Pajaziti</dc:creator>
  <cp:lastModifiedBy>Arbnor Pajaziti</cp:lastModifiedBy>
  <cp:revision>201</cp:revision>
  <dcterms:created xsi:type="dcterms:W3CDTF">2006-08-16T00:00:00Z</dcterms:created>
  <dcterms:modified xsi:type="dcterms:W3CDTF">2016-12-07T16:44:24Z</dcterms:modified>
</cp:coreProperties>
</file>