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80" r:id="rId19"/>
    <p:sldId id="273" r:id="rId20"/>
    <p:sldId id="282" r:id="rId21"/>
    <p:sldId id="274" r:id="rId22"/>
    <p:sldId id="283" r:id="rId23"/>
    <p:sldId id="284" r:id="rId24"/>
    <p:sldId id="275" r:id="rId25"/>
    <p:sldId id="276" r:id="rId26"/>
    <p:sldId id="277" r:id="rId27"/>
    <p:sldId id="286" r:id="rId28"/>
    <p:sldId id="287" r:id="rId29"/>
    <p:sldId id="288" r:id="rId30"/>
    <p:sldId id="289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47800" y="4038600"/>
            <a:ext cx="6581775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Tx/>
              <a:buNone/>
              <a:defRPr/>
            </a:pPr>
            <a:r>
              <a:rPr lang="en-US" sz="5400" b="1" dirty="0" err="1">
                <a:latin typeface="+mj-lt"/>
              </a:rPr>
              <a:t>Krijimi</a:t>
            </a:r>
            <a:r>
              <a:rPr lang="en-US" sz="5400" b="1" dirty="0">
                <a:latin typeface="+mj-lt"/>
              </a:rPr>
              <a:t> </a:t>
            </a:r>
            <a:r>
              <a:rPr lang="en-US" sz="5400" b="1" dirty="0" err="1">
                <a:latin typeface="+mj-lt"/>
              </a:rPr>
              <a:t>i</a:t>
            </a:r>
            <a:r>
              <a:rPr lang="en-US" sz="5400" b="1" dirty="0">
                <a:latin typeface="+mj-lt"/>
              </a:rPr>
              <a:t> </a:t>
            </a:r>
            <a:r>
              <a:rPr lang="en-US" sz="5400" b="1" dirty="0" err="1" smtClean="0">
                <a:latin typeface="+mj-lt"/>
              </a:rPr>
              <a:t>Formularit</a:t>
            </a:r>
            <a:r>
              <a:rPr lang="en-US" sz="5400" b="1" dirty="0" smtClean="0">
                <a:latin typeface="+mj-lt"/>
              </a:rPr>
              <a:t> </a:t>
            </a:r>
            <a:r>
              <a:rPr lang="en-US" sz="5400" b="1" dirty="0" err="1" smtClean="0">
                <a:latin typeface="+mj-lt"/>
              </a:rPr>
              <a:t>n</a:t>
            </a:r>
            <a:r>
              <a:rPr lang="en-US" sz="5400" b="1" dirty="0" err="1" smtClean="0">
                <a:latin typeface="Calibri" pitchFamily="34" charset="0"/>
              </a:rPr>
              <a:t>ë</a:t>
            </a:r>
            <a:r>
              <a:rPr lang="en-US" sz="5400" b="1" dirty="0" smtClean="0">
                <a:latin typeface="Calibri" pitchFamily="34" charset="0"/>
              </a:rPr>
              <a:t> </a:t>
            </a:r>
            <a:r>
              <a:rPr lang="en-US" sz="5400" b="1" dirty="0" err="1" smtClean="0">
                <a:latin typeface="Calibri" pitchFamily="34" charset="0"/>
              </a:rPr>
              <a:t>pamjen</a:t>
            </a:r>
            <a:r>
              <a:rPr lang="en-US" sz="5400" b="1" dirty="0" smtClean="0">
                <a:latin typeface="Calibri" pitchFamily="34" charset="0"/>
              </a:rPr>
              <a:t> </a:t>
            </a:r>
            <a:r>
              <a:rPr lang="en-US" sz="5400" b="1" dirty="0" err="1" smtClean="0">
                <a:latin typeface="Calibri" pitchFamily="34" charset="0"/>
              </a:rPr>
              <a:t>dizajnuese</a:t>
            </a:r>
            <a:endParaRPr kumimoji="0" lang="en-US" sz="4400" b="1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38200" y="22828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sz="4900" b="1" dirty="0" err="1">
                <a:latin typeface="Calibri" pitchFamily="34" charset="0"/>
              </a:rPr>
              <a:t>Baza</a:t>
            </a:r>
            <a:r>
              <a:rPr kumimoji="0" lang="en-US" sz="4900" b="1" dirty="0">
                <a:latin typeface="Calibri" pitchFamily="34" charset="0"/>
              </a:rPr>
              <a:t> e </a:t>
            </a:r>
            <a:r>
              <a:rPr kumimoji="0" lang="en-US" sz="4900" b="1" dirty="0" err="1">
                <a:latin typeface="Calibri" pitchFamily="34" charset="0"/>
              </a:rPr>
              <a:t>të</a:t>
            </a:r>
            <a:r>
              <a:rPr kumimoji="0" lang="en-US" sz="4900" b="1" dirty="0">
                <a:latin typeface="Calibri" pitchFamily="34" charset="0"/>
              </a:rPr>
              <a:t> </a:t>
            </a:r>
            <a:r>
              <a:rPr kumimoji="0" lang="en-US" sz="4900" b="1" dirty="0" err="1">
                <a:latin typeface="Calibri" pitchFamily="34" charset="0"/>
              </a:rPr>
              <a:t>Dhënave</a:t>
            </a:r>
            <a:r>
              <a:rPr kumimoji="0" lang="en-US" sz="4900" b="1" dirty="0">
                <a:latin typeface="Calibri" pitchFamily="34" charset="0"/>
              </a:rPr>
              <a:t> </a:t>
            </a:r>
            <a:endParaRPr kumimoji="0" lang="en-US" sz="4900" b="1" dirty="0" smtClean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sz="3200" b="1" dirty="0" smtClean="0">
                <a:solidFill>
                  <a:srgbClr val="0070C0"/>
                </a:solidFill>
                <a:latin typeface="Calibri" pitchFamily="34" charset="0"/>
              </a:rPr>
              <a:t>Prof</a:t>
            </a:r>
            <a:r>
              <a:rPr kumimoji="0" lang="en-US" sz="3200" b="1" dirty="0">
                <a:solidFill>
                  <a:srgbClr val="0070C0"/>
                </a:solidFill>
                <a:latin typeface="Calibri" pitchFamily="34" charset="0"/>
              </a:rPr>
              <a:t>. Dr. </a:t>
            </a:r>
            <a:r>
              <a:rPr kumimoji="0" lang="en-US" sz="3200" b="1" dirty="0" err="1">
                <a:solidFill>
                  <a:srgbClr val="0070C0"/>
                </a:solidFill>
                <a:latin typeface="Calibri" pitchFamily="34" charset="0"/>
              </a:rPr>
              <a:t>Arbnor</a:t>
            </a:r>
            <a:r>
              <a:rPr kumimoji="0" lang="en-US" sz="32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kumimoji="0" lang="en-US" sz="3200" b="1" dirty="0" err="1">
                <a:solidFill>
                  <a:srgbClr val="0070C0"/>
                </a:solidFill>
                <a:latin typeface="Calibri" pitchFamily="34" charset="0"/>
              </a:rPr>
              <a:t>Pajaziti</a:t>
            </a:r>
            <a:endParaRPr kumimoji="0"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itle 7"/>
          <p:cNvSpPr txBox="1">
            <a:spLocks noChangeArrowheads="1"/>
          </p:cNvSpPr>
          <p:nvPr/>
        </p:nvSpPr>
        <p:spPr bwMode="auto">
          <a:xfrm>
            <a:off x="0" y="522357"/>
            <a:ext cx="5311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1"/>
              <a:t>UNIVERSITETI I PRISHTINËS “HASAN PRISHTINA”</a:t>
            </a: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 b="1"/>
              <a:t>FAKULTETI I INXHINIERISË MEKANIKE</a:t>
            </a:r>
            <a:endParaRPr lang="en-US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Krijimi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butonave</a:t>
            </a:r>
            <a:r>
              <a:rPr lang="en-US" dirty="0" smtClean="0"/>
              <a:t> </a:t>
            </a:r>
            <a:r>
              <a:rPr lang="en-US" dirty="0" err="1" smtClean="0"/>
              <a:t>opsional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formular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Hapeni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formular</a:t>
            </a:r>
            <a:r>
              <a:rPr lang="en-US" dirty="0" smtClean="0"/>
              <a:t> </a:t>
            </a:r>
            <a:r>
              <a:rPr lang="en-US" dirty="0" err="1" smtClean="0"/>
              <a:t>ekzistues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pamjen</a:t>
            </a:r>
            <a:r>
              <a:rPr lang="en-US" dirty="0" smtClean="0"/>
              <a:t> </a:t>
            </a:r>
            <a:r>
              <a:rPr lang="en-US" dirty="0" err="1" smtClean="0"/>
              <a:t>dizajnuese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krijoni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formular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Aktivizoni</a:t>
            </a:r>
            <a:r>
              <a:rPr lang="en-US" dirty="0" smtClean="0"/>
              <a:t> </a:t>
            </a:r>
            <a:r>
              <a:rPr lang="en-US" dirty="0" err="1" smtClean="0"/>
              <a:t>magjistarin</a:t>
            </a:r>
            <a:r>
              <a:rPr lang="en-US" dirty="0" smtClean="0"/>
              <a:t> e </a:t>
            </a:r>
            <a:r>
              <a:rPr lang="en-US" dirty="0" err="1" smtClean="0"/>
              <a:t>elementeve</a:t>
            </a:r>
            <a:r>
              <a:rPr lang="en-US" dirty="0" smtClean="0"/>
              <a:t> </a:t>
            </a:r>
            <a:r>
              <a:rPr lang="en-US" dirty="0" err="1" smtClean="0"/>
              <a:t>kontrolluese</a:t>
            </a:r>
            <a:r>
              <a:rPr lang="en-US" dirty="0" smtClean="0"/>
              <a:t>,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aktivizuar</a:t>
            </a:r>
            <a:r>
              <a:rPr lang="en-US" dirty="0" smtClean="0"/>
              <a:t>.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aktivizuar</a:t>
            </a:r>
            <a:r>
              <a:rPr lang="en-US" dirty="0" smtClean="0"/>
              <a:t> </a:t>
            </a:r>
            <a:r>
              <a:rPr lang="en-US" dirty="0" err="1" smtClean="0"/>
              <a:t>magjistarin</a:t>
            </a:r>
            <a:r>
              <a:rPr lang="en-US" dirty="0" smtClean="0"/>
              <a:t>, </a:t>
            </a:r>
            <a:r>
              <a:rPr lang="en-US" dirty="0" err="1" smtClean="0"/>
              <a:t>hapeni</a:t>
            </a:r>
            <a:r>
              <a:rPr lang="en-US" dirty="0" smtClean="0"/>
              <a:t> </a:t>
            </a:r>
            <a:r>
              <a:rPr lang="en-US" dirty="0" err="1" smtClean="0"/>
              <a:t>galerinë</a:t>
            </a:r>
            <a:r>
              <a:rPr lang="en-US" dirty="0" smtClean="0"/>
              <a:t> e </a:t>
            </a:r>
            <a:r>
              <a:rPr lang="en-US" dirty="0" err="1" smtClean="0"/>
              <a:t>elementeve</a:t>
            </a:r>
            <a:r>
              <a:rPr lang="en-US" dirty="0" smtClean="0"/>
              <a:t> </a:t>
            </a:r>
            <a:r>
              <a:rPr lang="en-US" dirty="0" err="1" smtClean="0"/>
              <a:t>kontrolluese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zgjedhni</a:t>
            </a:r>
            <a:r>
              <a:rPr lang="en-US" dirty="0" smtClean="0"/>
              <a:t> </a:t>
            </a:r>
            <a:r>
              <a:rPr lang="en-US" dirty="0" err="1" smtClean="0"/>
              <a:t>opsionin</a:t>
            </a:r>
            <a:r>
              <a:rPr lang="en-US" dirty="0" smtClean="0"/>
              <a:t> </a:t>
            </a:r>
            <a:r>
              <a:rPr lang="en-US" b="1" i="1" dirty="0" smtClean="0"/>
              <a:t>Use Control Wizard 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elementin</a:t>
            </a:r>
            <a:r>
              <a:rPr lang="en-US" dirty="0" smtClean="0"/>
              <a:t> </a:t>
            </a:r>
            <a:r>
              <a:rPr lang="en-US" dirty="0" err="1" smtClean="0"/>
              <a:t>kontrollues</a:t>
            </a:r>
            <a:r>
              <a:rPr lang="en-US" dirty="0" smtClean="0"/>
              <a:t>     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Mbani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shtypur</a:t>
            </a:r>
            <a:r>
              <a:rPr lang="en-US" dirty="0" smtClean="0"/>
              <a:t> </a:t>
            </a:r>
            <a:r>
              <a:rPr lang="en-US" dirty="0" err="1" smtClean="0"/>
              <a:t>tastin</a:t>
            </a:r>
            <a:r>
              <a:rPr lang="en-US" dirty="0" smtClean="0"/>
              <a:t> e </a:t>
            </a:r>
            <a:r>
              <a:rPr lang="en-US" dirty="0" err="1" smtClean="0"/>
              <a:t>majtë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miut</a:t>
            </a:r>
            <a:r>
              <a:rPr lang="en-US" dirty="0" smtClean="0"/>
              <a:t>, </a:t>
            </a:r>
            <a:r>
              <a:rPr lang="en-US" dirty="0" err="1" smtClean="0"/>
              <a:t>vizatoni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drejtëkëndësh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vendin</a:t>
            </a:r>
            <a:r>
              <a:rPr lang="en-US" dirty="0" smtClean="0"/>
              <a:t> e </a:t>
            </a:r>
            <a:r>
              <a:rPr lang="en-US" dirty="0" err="1" smtClean="0"/>
              <a:t>dëshiruar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Tani</a:t>
            </a:r>
            <a:r>
              <a:rPr lang="en-US" dirty="0" smtClean="0"/>
              <a:t>, </a:t>
            </a:r>
            <a:r>
              <a:rPr lang="en-US" dirty="0" err="1" smtClean="0"/>
              <a:t>shfaqet</a:t>
            </a:r>
            <a:r>
              <a:rPr lang="en-US" dirty="0" smtClean="0"/>
              <a:t> </a:t>
            </a:r>
            <a:r>
              <a:rPr lang="en-US" dirty="0" err="1" smtClean="0"/>
              <a:t>magjistari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udhëheq</a:t>
            </a:r>
            <a:r>
              <a:rPr lang="en-US" dirty="0" smtClean="0"/>
              <a:t> hap pas </a:t>
            </a:r>
            <a:r>
              <a:rPr lang="en-US" dirty="0" err="1" smtClean="0"/>
              <a:t>hapi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konfigurimin</a:t>
            </a:r>
            <a:r>
              <a:rPr lang="en-US" dirty="0" smtClean="0"/>
              <a:t> e </a:t>
            </a:r>
            <a:r>
              <a:rPr lang="en-US" dirty="0" err="1" smtClean="0"/>
              <a:t>elementit</a:t>
            </a:r>
            <a:r>
              <a:rPr lang="en-US" dirty="0" smtClean="0"/>
              <a:t> </a:t>
            </a:r>
            <a:r>
              <a:rPr lang="en-US" dirty="0" err="1" smtClean="0"/>
              <a:t>kontrollues</a:t>
            </a:r>
            <a:r>
              <a:rPr lang="en-US" dirty="0" smtClean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1665514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5" y="4114800"/>
            <a:ext cx="276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Caktimi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fushave</a:t>
            </a:r>
            <a:r>
              <a:rPr lang="en-US" dirty="0" smtClean="0"/>
              <a:t> </a:t>
            </a:r>
            <a:r>
              <a:rPr lang="en-US" dirty="0" err="1" smtClean="0"/>
              <a:t>opsionale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1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1"/>
            <a:ext cx="8229600" cy="106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hapin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caktohen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fushat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opsionale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Për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kaluar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një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rresht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tjetrin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shtypni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tastin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t’i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caktoni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fushat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opsionale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klikoni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butonin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Caktimi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fushave</a:t>
            </a:r>
            <a:r>
              <a:rPr lang="en-US" dirty="0" smtClean="0"/>
              <a:t> </a:t>
            </a:r>
            <a:r>
              <a:rPr lang="en-US" dirty="0" err="1" smtClean="0"/>
              <a:t>opsionale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8050085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1"/>
            <a:ext cx="8229600" cy="106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hapin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lang="en-US" sz="3200" dirty="0" err="1" smtClean="0"/>
              <a:t>dyt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ë, </a:t>
            </a:r>
            <a:r>
              <a:rPr lang="en-US" sz="3200" dirty="0" err="1" smtClean="0"/>
              <a:t>definohet</a:t>
            </a:r>
            <a:r>
              <a:rPr lang="en-US" sz="3200" dirty="0" smtClean="0"/>
              <a:t> </a:t>
            </a:r>
            <a:r>
              <a:rPr lang="en-US" sz="3200" dirty="0" err="1" smtClean="0"/>
              <a:t>opsioni</a:t>
            </a:r>
            <a:r>
              <a:rPr lang="en-US" sz="3200" dirty="0" smtClean="0"/>
              <a:t> standard </a:t>
            </a:r>
            <a:r>
              <a:rPr lang="en-US" sz="3200" dirty="0" err="1" smtClean="0"/>
              <a:t>dhe</a:t>
            </a:r>
            <a:r>
              <a:rPr lang="en-US" sz="3200" dirty="0" smtClean="0"/>
              <a:t> </a:t>
            </a:r>
            <a:r>
              <a:rPr lang="en-US" sz="3200" dirty="0" err="1" smtClean="0"/>
              <a:t>kalohet</a:t>
            </a:r>
            <a:r>
              <a:rPr lang="en-US" sz="3200" dirty="0" smtClean="0"/>
              <a:t> </a:t>
            </a:r>
            <a:r>
              <a:rPr lang="en-US" sz="3200" dirty="0" err="1" smtClean="0"/>
              <a:t>në</a:t>
            </a:r>
            <a:r>
              <a:rPr lang="en-US" sz="3200" dirty="0" smtClean="0"/>
              <a:t> </a:t>
            </a:r>
            <a:r>
              <a:rPr lang="en-US" sz="3200" dirty="0" err="1" smtClean="0"/>
              <a:t>hapin</a:t>
            </a:r>
            <a:r>
              <a:rPr lang="en-US" sz="3200" dirty="0" smtClean="0"/>
              <a:t> e </a:t>
            </a:r>
            <a:r>
              <a:rPr lang="en-US" sz="3200" dirty="0" err="1" smtClean="0"/>
              <a:t>ardhshëm</a:t>
            </a:r>
            <a:r>
              <a:rPr lang="en-US" sz="3200" dirty="0" smtClean="0"/>
              <a:t>, duke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klikuar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butonin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Deklarimi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opsionit</a:t>
            </a:r>
            <a:r>
              <a:rPr lang="en-US" dirty="0" smtClean="0"/>
              <a:t> standard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4381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334000" y="1143000"/>
            <a:ext cx="31242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hapin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lang="en-US" sz="3200" noProof="0" dirty="0" err="1" smtClean="0"/>
              <a:t>tre</a:t>
            </a:r>
            <a:r>
              <a:rPr lang="en-US" sz="3200" dirty="0" smtClean="0"/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ë, </a:t>
            </a:r>
            <a:r>
              <a:rPr lang="en-US" sz="3200" dirty="0" err="1" smtClean="0"/>
              <a:t>definohet</a:t>
            </a:r>
            <a:r>
              <a:rPr lang="en-US" sz="3200" dirty="0" smtClean="0"/>
              <a:t> </a:t>
            </a:r>
            <a:r>
              <a:rPr lang="en-US" sz="3200" dirty="0" err="1" smtClean="0"/>
              <a:t>vlerat</a:t>
            </a:r>
            <a:r>
              <a:rPr lang="en-US" sz="3200" dirty="0" smtClean="0"/>
              <a:t> e </a:t>
            </a:r>
            <a:r>
              <a:rPr lang="en-US" sz="3200" dirty="0" err="1" smtClean="0"/>
              <a:t>opsioneve</a:t>
            </a:r>
            <a:r>
              <a:rPr lang="en-US" sz="3200" dirty="0" smtClean="0"/>
              <a:t>. </a:t>
            </a:r>
            <a:r>
              <a:rPr lang="en-US" sz="3200" dirty="0" err="1" smtClean="0"/>
              <a:t>Secilit</a:t>
            </a:r>
            <a:r>
              <a:rPr lang="en-US" sz="3200" dirty="0" smtClean="0"/>
              <a:t> </a:t>
            </a:r>
            <a:r>
              <a:rPr lang="en-US" sz="3200" dirty="0" err="1" smtClean="0"/>
              <a:t>opsion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bashkangjitet</a:t>
            </a:r>
            <a:r>
              <a:rPr lang="en-US" sz="3200" dirty="0" smtClean="0"/>
              <a:t> </a:t>
            </a:r>
            <a:r>
              <a:rPr lang="en-US" sz="3200" dirty="0" err="1" smtClean="0"/>
              <a:t>një</a:t>
            </a:r>
            <a:r>
              <a:rPr lang="en-US" sz="3200" dirty="0" smtClean="0"/>
              <a:t> </a:t>
            </a:r>
            <a:r>
              <a:rPr lang="en-US" sz="3200" dirty="0" err="1" smtClean="0"/>
              <a:t>vlerë</a:t>
            </a:r>
            <a:r>
              <a:rPr lang="en-US" sz="3200" dirty="0" smtClean="0"/>
              <a:t>. </a:t>
            </a:r>
            <a:r>
              <a:rPr lang="en-US" sz="3200" dirty="0" err="1" smtClean="0"/>
              <a:t>Klikoni</a:t>
            </a:r>
            <a:r>
              <a:rPr lang="en-US" sz="3200" dirty="0" smtClean="0"/>
              <a:t> </a:t>
            </a:r>
            <a:r>
              <a:rPr lang="en-US" sz="3200" dirty="0" err="1" smtClean="0"/>
              <a:t>në</a:t>
            </a:r>
            <a:r>
              <a:rPr lang="en-US" sz="3200" dirty="0" smtClean="0"/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butonin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en-US" sz="3200" dirty="0" err="1" smtClean="0"/>
              <a:t>ër</a:t>
            </a:r>
            <a:r>
              <a:rPr lang="en-US" sz="3200" dirty="0" smtClean="0"/>
              <a:t> </a:t>
            </a:r>
            <a:r>
              <a:rPr lang="en-US" sz="3200" dirty="0" err="1" smtClean="0"/>
              <a:t>të</a:t>
            </a:r>
            <a:r>
              <a:rPr lang="en-US" sz="3200" dirty="0" smtClean="0"/>
              <a:t> </a:t>
            </a:r>
            <a:r>
              <a:rPr lang="en-US" sz="3200" dirty="0" err="1" smtClean="0"/>
              <a:t>kaluar</a:t>
            </a:r>
            <a:r>
              <a:rPr lang="en-US" sz="3200" dirty="0" smtClean="0"/>
              <a:t> </a:t>
            </a:r>
            <a:r>
              <a:rPr lang="en-US" sz="3200" dirty="0" err="1" smtClean="0"/>
              <a:t>në</a:t>
            </a:r>
            <a:r>
              <a:rPr lang="en-US" sz="3200" dirty="0" smtClean="0"/>
              <a:t> </a:t>
            </a:r>
            <a:r>
              <a:rPr lang="en-US" sz="3200" dirty="0" err="1" smtClean="0"/>
              <a:t>hapin</a:t>
            </a:r>
            <a:r>
              <a:rPr lang="en-US" sz="3200" dirty="0" smtClean="0"/>
              <a:t> e </a:t>
            </a:r>
            <a:r>
              <a:rPr lang="en-US" sz="3200" dirty="0" err="1" smtClean="0"/>
              <a:t>ardhshëm</a:t>
            </a:r>
            <a:r>
              <a:rPr lang="en-US" sz="3200" dirty="0" smtClean="0"/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4381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5410200" y="3886200"/>
            <a:ext cx="3124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hapin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lang="en-US" sz="3200" dirty="0" err="1" smtClean="0"/>
              <a:t>kat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ërt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3200" dirty="0" err="1" smtClean="0"/>
              <a:t>definohet</a:t>
            </a:r>
            <a:r>
              <a:rPr lang="en-US" sz="3200" dirty="0" smtClean="0"/>
              <a:t> </a:t>
            </a:r>
            <a:r>
              <a:rPr lang="en-US" sz="3200" dirty="0" err="1" smtClean="0"/>
              <a:t>fusha</a:t>
            </a:r>
            <a:r>
              <a:rPr lang="en-US" sz="3200" dirty="0" smtClean="0"/>
              <a:t> e </a:t>
            </a:r>
            <a:r>
              <a:rPr lang="en-US" sz="3200" dirty="0" err="1" smtClean="0"/>
              <a:t>tabelës</a:t>
            </a:r>
            <a:r>
              <a:rPr lang="en-US" sz="3200" dirty="0" smtClean="0"/>
              <a:t>, </a:t>
            </a:r>
            <a:r>
              <a:rPr lang="en-US" sz="3200" dirty="0" err="1" smtClean="0"/>
              <a:t>ku</a:t>
            </a:r>
            <a:r>
              <a:rPr lang="en-US" sz="3200" dirty="0" smtClean="0"/>
              <a:t> do </a:t>
            </a:r>
            <a:r>
              <a:rPr lang="en-US" sz="3200" dirty="0" err="1" smtClean="0"/>
              <a:t>të</a:t>
            </a:r>
            <a:r>
              <a:rPr lang="en-US" sz="3200" dirty="0" smtClean="0"/>
              <a:t> </a:t>
            </a:r>
            <a:r>
              <a:rPr lang="en-US" sz="3200" dirty="0" err="1" smtClean="0"/>
              <a:t>ruhen</a:t>
            </a:r>
            <a:r>
              <a:rPr lang="en-US" sz="3200" dirty="0" smtClean="0"/>
              <a:t> </a:t>
            </a:r>
            <a:r>
              <a:rPr lang="en-US" sz="3200" dirty="0" err="1" smtClean="0"/>
              <a:t>vlerat</a:t>
            </a:r>
            <a:r>
              <a:rPr lang="en-US" sz="3200" dirty="0" smtClean="0"/>
              <a:t> e </a:t>
            </a:r>
            <a:r>
              <a:rPr lang="en-US" sz="3200" dirty="0" err="1" smtClean="0"/>
              <a:t>opsioneve</a:t>
            </a:r>
            <a:r>
              <a:rPr lang="en-US" sz="3200" dirty="0" smtClean="0"/>
              <a:t>. </a:t>
            </a:r>
            <a:r>
              <a:rPr lang="en-US" sz="3200" dirty="0" err="1" smtClean="0"/>
              <a:t>Klikoni</a:t>
            </a:r>
            <a:r>
              <a:rPr lang="en-US" sz="3200" dirty="0" smtClean="0"/>
              <a:t> </a:t>
            </a:r>
            <a:r>
              <a:rPr lang="en-US" sz="3200" dirty="0" err="1" smtClean="0"/>
              <a:t>në</a:t>
            </a:r>
            <a:r>
              <a:rPr lang="en-US" sz="3200" dirty="0" smtClean="0"/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butonin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en-US" sz="3200" dirty="0" err="1" smtClean="0"/>
              <a:t>ër</a:t>
            </a:r>
            <a:r>
              <a:rPr lang="en-US" sz="3200" dirty="0" smtClean="0"/>
              <a:t> </a:t>
            </a:r>
            <a:r>
              <a:rPr lang="en-US" sz="3200" dirty="0" err="1" smtClean="0"/>
              <a:t>të</a:t>
            </a:r>
            <a:r>
              <a:rPr lang="en-US" sz="3200" dirty="0" smtClean="0"/>
              <a:t> </a:t>
            </a:r>
            <a:r>
              <a:rPr lang="en-US" sz="3200" dirty="0" err="1" smtClean="0"/>
              <a:t>kaluar</a:t>
            </a:r>
            <a:r>
              <a:rPr lang="en-US" sz="3200" dirty="0" smtClean="0"/>
              <a:t> </a:t>
            </a:r>
            <a:r>
              <a:rPr lang="en-US" sz="3200" dirty="0" err="1" smtClean="0"/>
              <a:t>në</a:t>
            </a:r>
            <a:r>
              <a:rPr lang="en-US" sz="3200" dirty="0" smtClean="0"/>
              <a:t> </a:t>
            </a:r>
            <a:r>
              <a:rPr lang="en-US" sz="3200" dirty="0" err="1" smtClean="0"/>
              <a:t>hapin</a:t>
            </a:r>
            <a:r>
              <a:rPr lang="en-US" sz="3200" dirty="0" smtClean="0"/>
              <a:t> e </a:t>
            </a:r>
            <a:r>
              <a:rPr lang="en-US" sz="3200" dirty="0" err="1" smtClean="0"/>
              <a:t>ardhshëm</a:t>
            </a:r>
            <a:r>
              <a:rPr lang="en-US" sz="3200" dirty="0" smtClean="0"/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Përcaktimi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fushës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381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410200" y="1295400"/>
            <a:ext cx="312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hapin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lang="en-US" sz="3200" noProof="0" dirty="0" err="1" smtClean="0"/>
              <a:t>pes</a:t>
            </a:r>
            <a:r>
              <a:rPr lang="en-US" sz="3200" dirty="0" smtClean="0"/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ë </a:t>
            </a:r>
            <a:r>
              <a:rPr lang="en-US" sz="3200" dirty="0" err="1" smtClean="0"/>
              <a:t>definohet</a:t>
            </a:r>
            <a:r>
              <a:rPr lang="en-US" sz="3200" dirty="0" smtClean="0"/>
              <a:t>  </a:t>
            </a:r>
            <a:r>
              <a:rPr lang="en-US" sz="3200" dirty="0" err="1" smtClean="0"/>
              <a:t>lloji</a:t>
            </a:r>
            <a:r>
              <a:rPr lang="en-US" sz="3200" dirty="0" smtClean="0"/>
              <a:t> </a:t>
            </a:r>
            <a:r>
              <a:rPr lang="en-US" sz="3200" dirty="0" err="1" smtClean="0"/>
              <a:t>dhe</a:t>
            </a:r>
            <a:r>
              <a:rPr lang="en-US" sz="3200" dirty="0" smtClean="0"/>
              <a:t> </a:t>
            </a:r>
            <a:r>
              <a:rPr lang="en-US" sz="3200" dirty="0" err="1" smtClean="0"/>
              <a:t>stili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butonave</a:t>
            </a:r>
            <a:r>
              <a:rPr lang="en-US" sz="3200" dirty="0" smtClean="0"/>
              <a:t> </a:t>
            </a:r>
            <a:r>
              <a:rPr lang="en-US" sz="3200" dirty="0" err="1" smtClean="0"/>
              <a:t>opsional</a:t>
            </a:r>
            <a:r>
              <a:rPr lang="en-US" sz="3200" dirty="0" smtClean="0"/>
              <a:t>. </a:t>
            </a:r>
            <a:r>
              <a:rPr lang="en-US" sz="3200" dirty="0" err="1" smtClean="0"/>
              <a:t>Klikoni</a:t>
            </a:r>
            <a:r>
              <a:rPr lang="en-US" sz="3200" dirty="0" smtClean="0"/>
              <a:t> </a:t>
            </a:r>
            <a:r>
              <a:rPr lang="en-US" sz="3200" dirty="0" err="1" smtClean="0"/>
              <a:t>në</a:t>
            </a:r>
            <a:r>
              <a:rPr lang="en-US" sz="3200" dirty="0" smtClean="0"/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butonin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en-US" sz="3200" dirty="0" err="1" smtClean="0"/>
              <a:t>ër</a:t>
            </a:r>
            <a:r>
              <a:rPr lang="en-US" sz="3200" dirty="0" smtClean="0"/>
              <a:t> </a:t>
            </a:r>
            <a:r>
              <a:rPr lang="en-US" sz="3200" dirty="0" err="1" smtClean="0"/>
              <a:t>të</a:t>
            </a:r>
            <a:r>
              <a:rPr lang="en-US" sz="3200" dirty="0" smtClean="0"/>
              <a:t> </a:t>
            </a:r>
            <a:r>
              <a:rPr lang="en-US" sz="3200" dirty="0" err="1" smtClean="0"/>
              <a:t>kaluar</a:t>
            </a:r>
            <a:r>
              <a:rPr lang="en-US" sz="3200" dirty="0" smtClean="0"/>
              <a:t> </a:t>
            </a:r>
            <a:r>
              <a:rPr lang="en-US" sz="3200" dirty="0" err="1" smtClean="0"/>
              <a:t>në</a:t>
            </a:r>
            <a:r>
              <a:rPr lang="en-US" sz="3200" dirty="0" smtClean="0"/>
              <a:t> </a:t>
            </a:r>
            <a:r>
              <a:rPr lang="en-US" sz="3200" dirty="0" err="1" smtClean="0"/>
              <a:t>hapin</a:t>
            </a:r>
            <a:r>
              <a:rPr lang="en-US" sz="3200" dirty="0" smtClean="0"/>
              <a:t> e </a:t>
            </a:r>
            <a:r>
              <a:rPr lang="en-US" sz="3200" dirty="0" err="1" smtClean="0"/>
              <a:t>ardhshëm</a:t>
            </a:r>
            <a:r>
              <a:rPr lang="en-US" sz="3200" dirty="0" smtClean="0"/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410200" y="3886200"/>
            <a:ext cx="3124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hapin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lang="en-US" sz="3200" noProof="0" dirty="0" err="1" smtClean="0"/>
              <a:t>fundit</a:t>
            </a:r>
            <a:r>
              <a:rPr lang="en-US" sz="3200" dirty="0" smtClean="0"/>
              <a:t> </a:t>
            </a:r>
            <a:r>
              <a:rPr lang="en-US" sz="3200" dirty="0" err="1" smtClean="0"/>
              <a:t>duhet</a:t>
            </a:r>
            <a:r>
              <a:rPr lang="en-US" sz="3200" dirty="0" smtClean="0"/>
              <a:t> </a:t>
            </a:r>
            <a:r>
              <a:rPr lang="en-US" sz="3200" dirty="0" err="1" smtClean="0"/>
              <a:t>të</a:t>
            </a:r>
            <a:r>
              <a:rPr lang="en-US" sz="3200" dirty="0" smtClean="0"/>
              <a:t> </a:t>
            </a:r>
            <a:r>
              <a:rPr lang="en-US" sz="3200" dirty="0" err="1" smtClean="0"/>
              <a:t>emërtoni</a:t>
            </a:r>
            <a:r>
              <a:rPr lang="en-US" sz="3200" dirty="0" smtClean="0"/>
              <a:t> </a:t>
            </a:r>
            <a:r>
              <a:rPr lang="en-US" sz="3200" dirty="0" err="1" smtClean="0"/>
              <a:t>grupin</a:t>
            </a:r>
            <a:r>
              <a:rPr lang="en-US" sz="3200" dirty="0" smtClean="0"/>
              <a:t> e </a:t>
            </a:r>
            <a:r>
              <a:rPr lang="en-US" sz="3200" dirty="0" err="1" smtClean="0"/>
              <a:t>butonave</a:t>
            </a:r>
            <a:r>
              <a:rPr lang="en-US" sz="3200" dirty="0" smtClean="0"/>
              <a:t> </a:t>
            </a:r>
            <a:r>
              <a:rPr lang="en-US" sz="3200" dirty="0" err="1" smtClean="0"/>
              <a:t>opsional</a:t>
            </a:r>
            <a:r>
              <a:rPr lang="en-US" sz="3200" dirty="0" smtClean="0"/>
              <a:t> </a:t>
            </a:r>
            <a:r>
              <a:rPr lang="en-US" sz="3200" dirty="0" err="1" smtClean="0"/>
              <a:t>dhe</a:t>
            </a:r>
            <a:r>
              <a:rPr lang="en-US" sz="3200" dirty="0" smtClean="0"/>
              <a:t> </a:t>
            </a:r>
            <a:r>
              <a:rPr lang="en-US" sz="3200" dirty="0" err="1" smtClean="0"/>
              <a:t>pastaj</a:t>
            </a:r>
            <a:r>
              <a:rPr lang="en-US" sz="3200" dirty="0" smtClean="0"/>
              <a:t> </a:t>
            </a:r>
            <a:r>
              <a:rPr lang="en-US" sz="3200" dirty="0" err="1" smtClean="0"/>
              <a:t>të</a:t>
            </a:r>
            <a:r>
              <a:rPr lang="en-US" sz="3200" dirty="0" smtClean="0"/>
              <a:t> </a:t>
            </a:r>
            <a:r>
              <a:rPr lang="en-US" sz="3200" dirty="0" err="1" smtClean="0"/>
              <a:t>klikoni</a:t>
            </a:r>
            <a:r>
              <a:rPr lang="en-US" sz="3200" dirty="0" smtClean="0"/>
              <a:t> </a:t>
            </a:r>
            <a:r>
              <a:rPr lang="en-US" sz="3200" dirty="0" err="1" smtClean="0"/>
              <a:t>në</a:t>
            </a:r>
            <a:r>
              <a:rPr lang="en-US" sz="3200" dirty="0" smtClean="0"/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butonin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Finish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en-US" sz="3200" dirty="0" smtClean="0"/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4381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Ruajtja</a:t>
            </a:r>
            <a:r>
              <a:rPr lang="en-US" dirty="0" smtClean="0"/>
              <a:t> e </a:t>
            </a:r>
            <a:r>
              <a:rPr lang="en-US" dirty="0" err="1" smtClean="0"/>
              <a:t>butonave</a:t>
            </a:r>
            <a:r>
              <a:rPr lang="en-US" dirty="0" smtClean="0"/>
              <a:t> </a:t>
            </a:r>
            <a:r>
              <a:rPr lang="en-US" dirty="0" err="1" smtClean="0"/>
              <a:t>opsional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4381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3705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486400" y="3810000"/>
            <a:ext cx="3124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Krijimin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butonave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 </a:t>
            </a:r>
            <a:r>
              <a:rPr lang="en-US" sz="3200" dirty="0" err="1" smtClean="0"/>
              <a:t>opsional</a:t>
            </a:r>
            <a:r>
              <a:rPr lang="en-US" sz="3200" dirty="0" smtClean="0"/>
              <a:t> </a:t>
            </a:r>
            <a:r>
              <a:rPr lang="en-US" sz="3200" dirty="0" err="1" smtClean="0"/>
              <a:t>në</a:t>
            </a:r>
            <a:r>
              <a:rPr lang="en-US" sz="3200" dirty="0" smtClean="0"/>
              <a:t> </a:t>
            </a:r>
            <a:r>
              <a:rPr lang="en-US" sz="3200" dirty="0" err="1" smtClean="0"/>
              <a:t>formular</a:t>
            </a:r>
            <a:r>
              <a:rPr lang="en-US" sz="3200" dirty="0" smtClean="0"/>
              <a:t>, </a:t>
            </a:r>
            <a:r>
              <a:rPr lang="en-US" sz="3200" dirty="0" err="1" smtClean="0"/>
              <a:t>mund</a:t>
            </a:r>
            <a:r>
              <a:rPr lang="en-US" sz="3200" dirty="0" smtClean="0"/>
              <a:t> </a:t>
            </a:r>
            <a:r>
              <a:rPr lang="en-US" sz="3200" dirty="0" err="1" smtClean="0"/>
              <a:t>ta</a:t>
            </a:r>
            <a:r>
              <a:rPr lang="en-US" sz="3200" dirty="0" smtClean="0"/>
              <a:t> </a:t>
            </a:r>
            <a:r>
              <a:rPr lang="en-US" sz="3200" dirty="0" err="1" smtClean="0"/>
              <a:t>shihni</a:t>
            </a:r>
            <a:r>
              <a:rPr lang="en-US" sz="3200" dirty="0" smtClean="0"/>
              <a:t> </a:t>
            </a:r>
            <a:r>
              <a:rPr lang="en-US" sz="3200" dirty="0" err="1" smtClean="0"/>
              <a:t>nëse</a:t>
            </a:r>
            <a:r>
              <a:rPr lang="en-US" sz="3200" dirty="0" smtClean="0"/>
              <a:t> </a:t>
            </a:r>
            <a:r>
              <a:rPr lang="en-US" sz="3200" dirty="0" err="1" smtClean="0"/>
              <a:t>kaloni</a:t>
            </a:r>
            <a:r>
              <a:rPr lang="en-US" sz="3200" dirty="0" smtClean="0"/>
              <a:t> </a:t>
            </a:r>
            <a:r>
              <a:rPr lang="en-US" sz="3200" dirty="0" err="1" smtClean="0"/>
              <a:t>në</a:t>
            </a:r>
            <a:r>
              <a:rPr lang="en-US" sz="3200" dirty="0" smtClean="0"/>
              <a:t> </a:t>
            </a:r>
            <a:r>
              <a:rPr lang="en-US" sz="3200" dirty="0" err="1" smtClean="0"/>
              <a:t>pamjen</a:t>
            </a:r>
            <a:r>
              <a:rPr lang="en-US" sz="3200" dirty="0" smtClean="0"/>
              <a:t> e </a:t>
            </a:r>
            <a:r>
              <a:rPr lang="en-US" sz="3200" dirty="0" err="1" smtClean="0"/>
              <a:t>formularit</a:t>
            </a:r>
            <a:r>
              <a:rPr lang="en-US" sz="3200" dirty="0" smtClean="0"/>
              <a:t> (</a:t>
            </a:r>
            <a:r>
              <a:rPr lang="en-US" sz="3200" b="1" i="1" dirty="0" smtClean="0"/>
              <a:t>Form View</a:t>
            </a:r>
            <a:r>
              <a:rPr lang="en-US" sz="3200" dirty="0" smtClean="0"/>
              <a:t>).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harroni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ruani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formularin</a:t>
            </a:r>
            <a:r>
              <a:rPr lang="en-US" sz="3200" dirty="0" smtClean="0"/>
              <a:t>, </a:t>
            </a:r>
            <a:r>
              <a:rPr lang="en-US" sz="3200" dirty="0" err="1" smtClean="0"/>
              <a:t>nëse</a:t>
            </a:r>
            <a:r>
              <a:rPr lang="en-US" sz="3200" dirty="0" smtClean="0"/>
              <a:t> </a:t>
            </a:r>
            <a:r>
              <a:rPr lang="en-US" sz="3200" dirty="0" err="1" smtClean="0"/>
              <a:t>dëshironi</a:t>
            </a:r>
            <a:r>
              <a:rPr lang="en-US" sz="3200" dirty="0" smtClean="0"/>
              <a:t> </a:t>
            </a:r>
            <a:r>
              <a:rPr lang="en-US" sz="3200" dirty="0" err="1" smtClean="0"/>
              <a:t>t’i</a:t>
            </a:r>
            <a:r>
              <a:rPr lang="en-US" sz="3200" dirty="0" smtClean="0"/>
              <a:t> </a:t>
            </a:r>
            <a:r>
              <a:rPr lang="en-US" sz="3200" dirty="0" err="1" smtClean="0"/>
              <a:t>ruani</a:t>
            </a:r>
            <a:r>
              <a:rPr lang="en-US" sz="3200" dirty="0" smtClean="0"/>
              <a:t> </a:t>
            </a:r>
            <a:r>
              <a:rPr lang="en-US" sz="3200" dirty="0" err="1" smtClean="0"/>
              <a:t>ndryshimet</a:t>
            </a:r>
            <a:r>
              <a:rPr lang="en-US" sz="3200" dirty="0" smtClean="0"/>
              <a:t> e </a:t>
            </a:r>
            <a:r>
              <a:rPr lang="en-US" sz="3200" dirty="0" err="1" smtClean="0"/>
              <a:t>bëra</a:t>
            </a:r>
            <a:r>
              <a:rPr lang="en-US" sz="3200" dirty="0" smtClean="0"/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Krijimi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fushave</a:t>
            </a:r>
            <a:r>
              <a:rPr lang="en-US" dirty="0" smtClean="0"/>
              <a:t> </a:t>
            </a:r>
            <a:r>
              <a:rPr lang="en-US" dirty="0" err="1" smtClean="0"/>
              <a:t>rënëse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formular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Aktivizimi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magjistarit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Hapeni</a:t>
            </a:r>
            <a:r>
              <a:rPr lang="en-US" dirty="0" smtClean="0"/>
              <a:t> </a:t>
            </a:r>
            <a:r>
              <a:rPr lang="en-US" dirty="0" err="1" smtClean="0"/>
              <a:t>formularin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pamjen</a:t>
            </a:r>
            <a:r>
              <a:rPr lang="en-US" dirty="0" smtClean="0"/>
              <a:t> </a:t>
            </a:r>
            <a:r>
              <a:rPr lang="en-US" dirty="0" err="1" smtClean="0"/>
              <a:t>dizajnuese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Aktivizoni</a:t>
            </a:r>
            <a:r>
              <a:rPr lang="en-US" dirty="0" smtClean="0"/>
              <a:t> </a:t>
            </a:r>
            <a:r>
              <a:rPr lang="en-US" dirty="0" err="1" smtClean="0"/>
              <a:t>magjistarin</a:t>
            </a:r>
            <a:r>
              <a:rPr lang="en-US" dirty="0" smtClean="0"/>
              <a:t> e </a:t>
            </a:r>
            <a:r>
              <a:rPr lang="en-US" dirty="0" err="1" smtClean="0"/>
              <a:t>elementeve</a:t>
            </a:r>
            <a:r>
              <a:rPr lang="en-US" dirty="0" smtClean="0"/>
              <a:t> </a:t>
            </a:r>
            <a:r>
              <a:rPr lang="en-US" dirty="0" err="1" smtClean="0"/>
              <a:t>kontrolluese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elementin</a:t>
            </a:r>
            <a:r>
              <a:rPr lang="en-US" dirty="0" smtClean="0"/>
              <a:t> </a:t>
            </a:r>
            <a:r>
              <a:rPr lang="en-US" dirty="0" err="1" smtClean="0"/>
              <a:t>kontrollues</a:t>
            </a:r>
            <a:r>
              <a:rPr lang="en-US" dirty="0" smtClean="0"/>
              <a:t>        .</a:t>
            </a:r>
          </a:p>
          <a:p>
            <a:pPr>
              <a:buNone/>
            </a:pPr>
            <a:r>
              <a:rPr lang="en-US" dirty="0" smtClean="0"/>
              <a:t>4. Duke e </a:t>
            </a:r>
            <a:r>
              <a:rPr lang="en-US" dirty="0" err="1" smtClean="0"/>
              <a:t>mbajtur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shtypur</a:t>
            </a:r>
            <a:r>
              <a:rPr lang="en-US" dirty="0" smtClean="0"/>
              <a:t> </a:t>
            </a:r>
            <a:r>
              <a:rPr lang="en-US" dirty="0" err="1" smtClean="0"/>
              <a:t>tastin</a:t>
            </a:r>
            <a:r>
              <a:rPr lang="en-US" dirty="0" smtClean="0"/>
              <a:t> e </a:t>
            </a:r>
            <a:r>
              <a:rPr lang="en-US" dirty="0" err="1" smtClean="0"/>
              <a:t>majtë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miut</a:t>
            </a:r>
            <a:r>
              <a:rPr lang="en-US" dirty="0" smtClean="0"/>
              <a:t>, </a:t>
            </a:r>
            <a:r>
              <a:rPr lang="en-US" dirty="0" err="1" smtClean="0"/>
              <a:t>vizatoni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drejtëkëndësh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vendin</a:t>
            </a:r>
            <a:r>
              <a:rPr lang="en-US" dirty="0" smtClean="0"/>
              <a:t> e </a:t>
            </a:r>
            <a:r>
              <a:rPr lang="en-US" dirty="0" err="1" smtClean="0"/>
              <a:t>dëshiruar</a:t>
            </a:r>
            <a:r>
              <a:rPr lang="en-US" dirty="0" smtClean="0"/>
              <a:t>. </a:t>
            </a:r>
            <a:r>
              <a:rPr lang="en-US" dirty="0" err="1" smtClean="0"/>
              <a:t>Madhësia</a:t>
            </a:r>
            <a:r>
              <a:rPr lang="en-US" dirty="0" smtClean="0"/>
              <a:t> e </a:t>
            </a:r>
            <a:r>
              <a:rPr lang="en-US" dirty="0" err="1" smtClean="0"/>
              <a:t>drejtëkëndëshit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përgjigjet</a:t>
            </a:r>
            <a:r>
              <a:rPr lang="en-US" dirty="0" smtClean="0"/>
              <a:t> </a:t>
            </a:r>
            <a:r>
              <a:rPr lang="en-US" dirty="0" err="1" smtClean="0"/>
              <a:t>madhësisë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fushës</a:t>
            </a:r>
            <a:r>
              <a:rPr lang="en-US" dirty="0" smtClean="0"/>
              <a:t> </a:t>
            </a:r>
            <a:r>
              <a:rPr lang="en-US" dirty="0" err="1" smtClean="0"/>
              <a:t>rënëse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Tani</a:t>
            </a:r>
            <a:r>
              <a:rPr lang="en-US" dirty="0" smtClean="0"/>
              <a:t>, </a:t>
            </a:r>
            <a:r>
              <a:rPr lang="en-US" dirty="0" err="1" smtClean="0"/>
              <a:t>shfaqet</a:t>
            </a:r>
            <a:r>
              <a:rPr lang="en-US" dirty="0" smtClean="0"/>
              <a:t> </a:t>
            </a:r>
            <a:r>
              <a:rPr lang="en-US" dirty="0" err="1" smtClean="0"/>
              <a:t>magjistari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udhëheqë</a:t>
            </a:r>
            <a:r>
              <a:rPr lang="en-US" dirty="0" smtClean="0"/>
              <a:t> hap pas </a:t>
            </a:r>
            <a:r>
              <a:rPr lang="en-US" dirty="0" err="1" smtClean="0"/>
              <a:t>hapi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konfigurimin</a:t>
            </a:r>
            <a:r>
              <a:rPr lang="en-US" dirty="0" smtClean="0"/>
              <a:t> e </a:t>
            </a:r>
            <a:r>
              <a:rPr lang="en-US" dirty="0" err="1" smtClean="0"/>
              <a:t>elementit</a:t>
            </a:r>
            <a:r>
              <a:rPr lang="en-US" dirty="0" smtClean="0"/>
              <a:t> </a:t>
            </a:r>
            <a:r>
              <a:rPr lang="en-US" dirty="0" err="1" smtClean="0"/>
              <a:t>kontrollues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95600"/>
            <a:ext cx="457200" cy="49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05" y="228600"/>
            <a:ext cx="435679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1"/>
            <a:ext cx="45827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352800"/>
            <a:ext cx="42672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352800"/>
            <a:ext cx="47244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1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"/>
            <a:ext cx="410491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800"/>
            <a:ext cx="4495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Përcaktimi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mënyrës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sigurimit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vlerave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hapin</a:t>
            </a:r>
            <a:r>
              <a:rPr lang="en-US" dirty="0" smtClean="0"/>
              <a:t> e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zgjedhni</a:t>
            </a:r>
            <a:r>
              <a:rPr lang="en-US" dirty="0" smtClean="0"/>
              <a:t> </a:t>
            </a:r>
            <a:r>
              <a:rPr lang="en-US" dirty="0" err="1" smtClean="0"/>
              <a:t>opsionin</a:t>
            </a:r>
            <a:r>
              <a:rPr lang="en-US" dirty="0" smtClean="0"/>
              <a:t> e </a:t>
            </a:r>
            <a:r>
              <a:rPr lang="en-US" dirty="0" err="1" smtClean="0"/>
              <a:t>marrjes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vlerave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pyetësi</a:t>
            </a:r>
            <a:r>
              <a:rPr lang="en-US" dirty="0" smtClean="0"/>
              <a:t>.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</a:t>
            </a:r>
            <a:r>
              <a:rPr lang="en-US" b="1" i="1" dirty="0" smtClean="0"/>
              <a:t>Next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kaluar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hapin</a:t>
            </a:r>
            <a:r>
              <a:rPr lang="en-US" dirty="0" smtClean="0"/>
              <a:t> e </a:t>
            </a:r>
            <a:r>
              <a:rPr lang="en-US" dirty="0" err="1" smtClean="0"/>
              <a:t>ardhshëm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hapin</a:t>
            </a:r>
            <a:r>
              <a:rPr lang="en-US" dirty="0" smtClean="0"/>
              <a:t> e </a:t>
            </a:r>
            <a:r>
              <a:rPr lang="en-US" dirty="0" err="1" smtClean="0"/>
              <a:t>dytë</a:t>
            </a:r>
            <a:r>
              <a:rPr lang="en-US" dirty="0" smtClean="0"/>
              <a:t> </a:t>
            </a:r>
            <a:r>
              <a:rPr lang="en-US" dirty="0" err="1" smtClean="0"/>
              <a:t>caktoni</a:t>
            </a:r>
            <a:r>
              <a:rPr lang="en-US" dirty="0" smtClean="0"/>
              <a:t> </a:t>
            </a:r>
            <a:r>
              <a:rPr lang="en-US" dirty="0" err="1" smtClean="0"/>
              <a:t>tabelën</a:t>
            </a:r>
            <a:r>
              <a:rPr lang="en-US" dirty="0" smtClean="0"/>
              <a:t>,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merrni</a:t>
            </a:r>
            <a:r>
              <a:rPr lang="en-US" dirty="0" smtClean="0"/>
              <a:t> </a:t>
            </a:r>
            <a:r>
              <a:rPr lang="en-US" dirty="0" err="1" smtClean="0"/>
              <a:t>vlerat</a:t>
            </a:r>
            <a:r>
              <a:rPr lang="en-US" dirty="0" smtClean="0"/>
              <a:t> e </a:t>
            </a:r>
            <a:r>
              <a:rPr lang="en-US" dirty="0" err="1" smtClean="0"/>
              <a:t>fushës</a:t>
            </a:r>
            <a:r>
              <a:rPr lang="en-US" dirty="0" smtClean="0"/>
              <a:t> </a:t>
            </a:r>
            <a:r>
              <a:rPr lang="en-US" dirty="0" err="1" smtClean="0"/>
              <a:t>rënëse</a:t>
            </a:r>
            <a:r>
              <a:rPr lang="en-US" dirty="0" smtClean="0"/>
              <a:t>.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</a:t>
            </a:r>
            <a:r>
              <a:rPr lang="en-US" b="1" i="1" dirty="0" smtClean="0"/>
              <a:t>Next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kaluar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hapin</a:t>
            </a:r>
            <a:r>
              <a:rPr lang="en-US" dirty="0" smtClean="0"/>
              <a:t> e </a:t>
            </a:r>
            <a:r>
              <a:rPr lang="en-US" dirty="0" err="1" smtClean="0"/>
              <a:t>ardhshëm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hapin</a:t>
            </a:r>
            <a:r>
              <a:rPr lang="en-US" dirty="0" smtClean="0"/>
              <a:t> e </a:t>
            </a:r>
            <a:r>
              <a:rPr lang="en-US" dirty="0" err="1" smtClean="0"/>
              <a:t>tretë</a:t>
            </a:r>
            <a:r>
              <a:rPr lang="en-US" dirty="0" smtClean="0"/>
              <a:t> </a:t>
            </a:r>
            <a:r>
              <a:rPr lang="en-US" dirty="0" err="1" smtClean="0"/>
              <a:t>zgjedhni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, </a:t>
            </a:r>
            <a:r>
              <a:rPr lang="en-US" dirty="0" err="1" smtClean="0"/>
              <a:t>ku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merren</a:t>
            </a:r>
            <a:r>
              <a:rPr lang="en-US" dirty="0" smtClean="0"/>
              <a:t> </a:t>
            </a:r>
            <a:r>
              <a:rPr lang="en-US" dirty="0" err="1" smtClean="0"/>
              <a:t>vlerat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pastaj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</a:t>
            </a:r>
            <a:r>
              <a:rPr lang="en-US" b="1" i="1" dirty="0" smtClean="0"/>
              <a:t>Next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mënyrë</a:t>
            </a:r>
            <a:r>
              <a:rPr lang="en-US" dirty="0" smtClean="0"/>
              <a:t>, </a:t>
            </a:r>
            <a:r>
              <a:rPr lang="en-US" dirty="0" err="1" smtClean="0"/>
              <a:t>vazhdoni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përcjellni</a:t>
            </a:r>
            <a:r>
              <a:rPr lang="en-US" dirty="0" smtClean="0"/>
              <a:t> </a:t>
            </a:r>
            <a:r>
              <a:rPr lang="en-US" dirty="0" err="1" smtClean="0"/>
              <a:t>magjistarin</a:t>
            </a:r>
            <a:r>
              <a:rPr lang="en-US" dirty="0" smtClean="0"/>
              <a:t> hap pas </a:t>
            </a:r>
            <a:r>
              <a:rPr lang="en-US" dirty="0" err="1" smtClean="0"/>
              <a:t>hapi</a:t>
            </a:r>
            <a:r>
              <a:rPr lang="en-US" dirty="0" smtClean="0"/>
              <a:t>, </a:t>
            </a:r>
            <a:r>
              <a:rPr lang="en-US" dirty="0" err="1" smtClean="0"/>
              <a:t>derisa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arrini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hapin</a:t>
            </a:r>
            <a:r>
              <a:rPr lang="en-US" dirty="0" smtClean="0"/>
              <a:t> e </a:t>
            </a:r>
            <a:r>
              <a:rPr lang="en-US" dirty="0" err="1" smtClean="0"/>
              <a:t>fundit</a:t>
            </a:r>
            <a:r>
              <a:rPr lang="en-US" dirty="0" smtClean="0"/>
              <a:t>.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hapin</a:t>
            </a:r>
            <a:r>
              <a:rPr lang="en-US" dirty="0" smtClean="0"/>
              <a:t> e </a:t>
            </a:r>
            <a:r>
              <a:rPr lang="en-US" dirty="0" err="1" smtClean="0"/>
              <a:t>fundit</a:t>
            </a:r>
            <a:r>
              <a:rPr lang="en-US" dirty="0" smtClean="0"/>
              <a:t> </a:t>
            </a:r>
            <a:r>
              <a:rPr lang="en-US" dirty="0" err="1" smtClean="0"/>
              <a:t>emërtoni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</a:t>
            </a:r>
            <a:r>
              <a:rPr lang="en-US" b="1" i="1" dirty="0" smtClean="0"/>
              <a:t>Finish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kaloni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pamjen</a:t>
            </a:r>
            <a:r>
              <a:rPr lang="en-US" dirty="0" smtClean="0"/>
              <a:t> e </a:t>
            </a:r>
            <a:r>
              <a:rPr lang="en-US" dirty="0" err="1" smtClean="0"/>
              <a:t>formularit</a:t>
            </a:r>
            <a:r>
              <a:rPr lang="en-US" dirty="0" smtClean="0"/>
              <a:t> (</a:t>
            </a:r>
            <a:r>
              <a:rPr lang="en-US" b="1" i="1" dirty="0" smtClean="0"/>
              <a:t>Form View</a:t>
            </a:r>
            <a:r>
              <a:rPr lang="en-US" dirty="0" smtClean="0"/>
              <a:t>), </a:t>
            </a:r>
            <a:r>
              <a:rPr lang="en-US" dirty="0" err="1" smtClean="0"/>
              <a:t>ju</a:t>
            </a:r>
            <a:r>
              <a:rPr lang="en-US" dirty="0" smtClean="0"/>
              <a:t> do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shihni</a:t>
            </a:r>
            <a:r>
              <a:rPr lang="en-US" dirty="0" smtClean="0"/>
              <a:t> </a:t>
            </a:r>
            <a:r>
              <a:rPr lang="en-US" dirty="0" err="1" smtClean="0"/>
              <a:t>krijimin</a:t>
            </a:r>
            <a:r>
              <a:rPr lang="en-US" dirty="0" smtClean="0"/>
              <a:t> e </a:t>
            </a:r>
            <a:r>
              <a:rPr lang="en-US" dirty="0" err="1" smtClean="0"/>
              <a:t>fushës</a:t>
            </a:r>
            <a:r>
              <a:rPr lang="en-US" dirty="0" smtClean="0"/>
              <a:t> </a:t>
            </a:r>
            <a:r>
              <a:rPr lang="en-US" dirty="0" err="1" smtClean="0"/>
              <a:t>rënëse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formular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err="1" smtClean="0"/>
              <a:t>Siç</a:t>
            </a:r>
            <a:r>
              <a:rPr lang="en-US" dirty="0" smtClean="0"/>
              <a:t> </a:t>
            </a:r>
            <a:r>
              <a:rPr lang="en-US" dirty="0" err="1" smtClean="0"/>
              <a:t>shihet</a:t>
            </a:r>
            <a:r>
              <a:rPr lang="en-US" dirty="0" smtClean="0"/>
              <a:t>,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  <a:r>
              <a:rPr lang="en-US" dirty="0" err="1" smtClean="0"/>
              <a:t>rënëse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paraqitur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. </a:t>
            </a:r>
            <a:r>
              <a:rPr lang="en-US" dirty="0" err="1" smtClean="0"/>
              <a:t>Por</a:t>
            </a:r>
            <a:r>
              <a:rPr lang="en-US" dirty="0" smtClean="0"/>
              <a:t>,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gabim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korigjohet</a:t>
            </a:r>
            <a:r>
              <a:rPr lang="en-US" dirty="0" smtClean="0"/>
              <a:t> duke e </a:t>
            </a:r>
            <a:r>
              <a:rPr lang="en-US" dirty="0" err="1" smtClean="0"/>
              <a:t>bërë</a:t>
            </a:r>
            <a:r>
              <a:rPr lang="en-US" dirty="0" smtClean="0"/>
              <a:t> </a:t>
            </a:r>
            <a:r>
              <a:rPr lang="en-US" dirty="0" err="1" smtClean="0"/>
              <a:t>grupimin</a:t>
            </a:r>
            <a:r>
              <a:rPr lang="en-US" dirty="0" smtClean="0"/>
              <a:t> 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dhënave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Krijimi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Formularit</a:t>
            </a:r>
            <a:r>
              <a:rPr lang="en-US" b="1" dirty="0" smtClean="0"/>
              <a:t> </a:t>
            </a:r>
            <a:r>
              <a:rPr lang="en-US" b="1" dirty="0" err="1" smtClean="0"/>
              <a:t>n</a:t>
            </a:r>
            <a:r>
              <a:rPr lang="en-US" b="1" dirty="0" err="1" smtClean="0">
                <a:latin typeface="Calibri" pitchFamily="34" charset="0"/>
              </a:rPr>
              <a:t>ë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pamjen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dizajnuese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Krijimi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formularit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N</a:t>
            </a:r>
            <a:r>
              <a:rPr lang="en-US" dirty="0" err="1" smtClean="0">
                <a:latin typeface="Calibri" pitchFamily="34" charset="0"/>
              </a:rPr>
              <a:t>ë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panelin</a:t>
            </a:r>
            <a:r>
              <a:rPr lang="en-US" dirty="0" smtClean="0">
                <a:latin typeface="Calibri" pitchFamily="34" charset="0"/>
              </a:rPr>
              <a:t> e </a:t>
            </a:r>
            <a:r>
              <a:rPr lang="en-US" dirty="0" err="1" smtClean="0">
                <a:latin typeface="Calibri" pitchFamily="34" charset="0"/>
              </a:rPr>
              <a:t>navigimit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zgjedhni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tabelën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ose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pyetësin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që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dëshironi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përdorni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për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të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gjeneruar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formular</a:t>
            </a:r>
            <a:r>
              <a:rPr lang="en-US" dirty="0" smtClean="0">
                <a:latin typeface="Calibri" pitchFamily="34" charset="0"/>
              </a:rPr>
              <a:t> (p.sh. </a:t>
            </a:r>
            <a:r>
              <a:rPr lang="en-US" b="1" dirty="0" err="1" smtClean="0">
                <a:latin typeface="Calibri" pitchFamily="34" charset="0"/>
              </a:rPr>
              <a:t>Klientet</a:t>
            </a:r>
            <a:r>
              <a:rPr lang="en-US" dirty="0" smtClean="0">
                <a:latin typeface="Calibri" pitchFamily="34" charset="0"/>
              </a:rPr>
              <a:t>).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2. </a:t>
            </a:r>
            <a:r>
              <a:rPr lang="en-US" dirty="0" err="1" smtClean="0">
                <a:latin typeface="Calibri" pitchFamily="34" charset="0"/>
              </a:rPr>
              <a:t>Klikoni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së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pari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në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regjistrin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i="1" dirty="0" smtClean="0">
                <a:latin typeface="Calibri" pitchFamily="34" charset="0"/>
              </a:rPr>
              <a:t>Create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3. </a:t>
            </a:r>
            <a:r>
              <a:rPr lang="en-US" dirty="0" err="1" smtClean="0">
                <a:latin typeface="Calibri" pitchFamily="34" charset="0"/>
              </a:rPr>
              <a:t>Klikoni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në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butonin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i="1" dirty="0" smtClean="0">
                <a:latin typeface="Calibri" pitchFamily="34" charset="0"/>
              </a:rPr>
              <a:t>More Forms </a:t>
            </a:r>
            <a:r>
              <a:rPr lang="en-US" dirty="0" err="1" smtClean="0">
                <a:latin typeface="Calibri" pitchFamily="34" charset="0"/>
              </a:rPr>
              <a:t>dhe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zgjedhni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opsionin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i="1" dirty="0" smtClean="0">
                <a:latin typeface="Calibri" pitchFamily="34" charset="0"/>
              </a:rPr>
              <a:t>Split Forms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4. </a:t>
            </a:r>
            <a:r>
              <a:rPr lang="en-US" dirty="0" err="1" smtClean="0">
                <a:latin typeface="Calibri" pitchFamily="34" charset="0"/>
              </a:rPr>
              <a:t>Tani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krijohet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një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formular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të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cilin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mund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ruani</a:t>
            </a:r>
            <a:r>
              <a:rPr lang="en-US" dirty="0" smtClean="0">
                <a:latin typeface="Calibri" pitchFamily="34" charset="0"/>
              </a:rPr>
              <a:t> duke </a:t>
            </a:r>
            <a:r>
              <a:rPr lang="en-US" dirty="0" err="1" smtClean="0">
                <a:latin typeface="Calibri" pitchFamily="34" charset="0"/>
              </a:rPr>
              <a:t>përdorur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kombinimin</a:t>
            </a:r>
            <a:r>
              <a:rPr lang="en-US" dirty="0" smtClean="0">
                <a:latin typeface="Calibri" pitchFamily="34" charset="0"/>
              </a:rPr>
              <a:t> [</a:t>
            </a:r>
            <a:r>
              <a:rPr lang="en-US" b="1" dirty="0" smtClean="0">
                <a:latin typeface="Calibri" pitchFamily="34" charset="0"/>
              </a:rPr>
              <a:t>Ctrl</a:t>
            </a:r>
            <a:r>
              <a:rPr lang="en-US" dirty="0" smtClean="0">
                <a:latin typeface="Calibri" pitchFamily="34" charset="0"/>
              </a:rPr>
              <a:t>]+[</a:t>
            </a:r>
            <a:r>
              <a:rPr lang="en-US" b="1" dirty="0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].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09" y="1600200"/>
            <a:ext cx="880963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Grupimi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  <a:r>
              <a:rPr lang="en-US" dirty="0" err="1" smtClean="0"/>
              <a:t>rënëse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Grupimi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  <a:r>
              <a:rPr lang="en-US" dirty="0" err="1" smtClean="0"/>
              <a:t>rënëse</a:t>
            </a:r>
            <a:r>
              <a:rPr lang="en-US" dirty="0" smtClean="0"/>
              <a:t> </a:t>
            </a:r>
            <a:r>
              <a:rPr lang="en-US" dirty="0" err="1" smtClean="0"/>
              <a:t>bëhet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vijon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Zgjedhni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  <a:r>
              <a:rPr lang="en-US" b="1" dirty="0" err="1" smtClean="0"/>
              <a:t>Komuna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</a:t>
            </a:r>
            <a:r>
              <a:rPr lang="en-US" b="1" i="1" dirty="0" smtClean="0"/>
              <a:t>Property Sheet</a:t>
            </a:r>
            <a:r>
              <a:rPr lang="en-US" dirty="0" smtClean="0"/>
              <a:t>. Me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rast</a:t>
            </a:r>
            <a:r>
              <a:rPr lang="en-US" dirty="0" smtClean="0"/>
              <a:t> </a:t>
            </a:r>
            <a:r>
              <a:rPr lang="en-US" dirty="0" err="1" smtClean="0"/>
              <a:t>hapet</a:t>
            </a:r>
            <a:r>
              <a:rPr lang="en-US" dirty="0" smtClean="0"/>
              <a:t> </a:t>
            </a:r>
            <a:r>
              <a:rPr lang="en-US" dirty="0" err="1" smtClean="0"/>
              <a:t>dritarja</a:t>
            </a:r>
            <a:r>
              <a:rPr lang="en-US" dirty="0" smtClean="0"/>
              <a:t> e </a:t>
            </a:r>
            <a:r>
              <a:rPr lang="en-US" dirty="0" err="1" smtClean="0"/>
              <a:t>karakteristikave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Kaloni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regjistrin</a:t>
            </a:r>
            <a:r>
              <a:rPr lang="en-US" dirty="0" smtClean="0"/>
              <a:t> </a:t>
            </a:r>
            <a:r>
              <a:rPr lang="en-US" b="1" i="1" dirty="0" smtClean="0"/>
              <a:t>Data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  <a:r>
              <a:rPr lang="en-US" b="1" i="1" dirty="0" smtClean="0"/>
              <a:t>Row Source </a:t>
            </a:r>
            <a:r>
              <a:rPr lang="en-US" dirty="0" err="1" smtClean="0"/>
              <a:t>paraqiten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butona</a:t>
            </a:r>
            <a:r>
              <a:rPr lang="en-US" dirty="0" smtClean="0"/>
              <a:t>.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me tri </a:t>
            </a:r>
            <a:r>
              <a:rPr lang="en-US" dirty="0" err="1" smtClean="0"/>
              <a:t>pika</a:t>
            </a:r>
            <a:r>
              <a:rPr lang="en-US" dirty="0" smtClean="0"/>
              <a:t>     … 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Tani</a:t>
            </a:r>
            <a:r>
              <a:rPr lang="en-US" dirty="0" smtClean="0"/>
              <a:t>, </a:t>
            </a:r>
            <a:r>
              <a:rPr lang="en-US" dirty="0" err="1" smtClean="0"/>
              <a:t>shfaqet</a:t>
            </a:r>
            <a:r>
              <a:rPr lang="en-US" dirty="0" smtClean="0"/>
              <a:t> </a:t>
            </a:r>
            <a:r>
              <a:rPr lang="en-US" dirty="0" err="1" smtClean="0"/>
              <a:t>dritarja</a:t>
            </a:r>
            <a:r>
              <a:rPr lang="en-US" dirty="0" smtClean="0"/>
              <a:t> e </a:t>
            </a:r>
            <a:r>
              <a:rPr lang="en-US" dirty="0" err="1" smtClean="0"/>
              <a:t>pyetësit</a:t>
            </a:r>
            <a:r>
              <a:rPr lang="en-US" dirty="0" smtClean="0"/>
              <a:t>.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t’i</a:t>
            </a:r>
            <a:r>
              <a:rPr lang="en-US" dirty="0" smtClean="0"/>
              <a:t> </a:t>
            </a:r>
            <a:r>
              <a:rPr lang="en-US" dirty="0" err="1" smtClean="0"/>
              <a:t>grupuar</a:t>
            </a:r>
            <a:r>
              <a:rPr lang="en-US" dirty="0" smtClean="0"/>
              <a:t> </a:t>
            </a:r>
            <a:r>
              <a:rPr lang="en-US" dirty="0" err="1" smtClean="0"/>
              <a:t>qytetet</a:t>
            </a:r>
            <a:r>
              <a:rPr lang="en-US" dirty="0" smtClean="0"/>
              <a:t> e </a:t>
            </a:r>
            <a:r>
              <a:rPr lang="en-US" dirty="0" err="1" smtClean="0"/>
              <a:t>njejta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  <a:r>
              <a:rPr lang="en-US" dirty="0" err="1" smtClean="0"/>
              <a:t>rënëse</a:t>
            </a:r>
            <a:r>
              <a:rPr lang="en-US" dirty="0" smtClean="0"/>
              <a:t>,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ikonën</a:t>
            </a:r>
            <a:r>
              <a:rPr lang="en-US" dirty="0" smtClean="0"/>
              <a:t> e </a:t>
            </a:r>
            <a:r>
              <a:rPr lang="en-US" dirty="0" err="1" smtClean="0"/>
              <a:t>shumës</a:t>
            </a:r>
            <a:r>
              <a:rPr lang="en-US" dirty="0" smtClean="0"/>
              <a:t>  </a:t>
            </a:r>
            <a:r>
              <a:rPr lang="en-US" sz="4600" dirty="0" smtClean="0"/>
              <a:t> </a:t>
            </a:r>
            <a:r>
              <a:rPr lang="el-GR" sz="4600" dirty="0" smtClean="0"/>
              <a:t>Σ</a:t>
            </a:r>
            <a:r>
              <a:rPr lang="en-US" sz="4600" dirty="0" smtClean="0"/>
              <a:t> 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  <a:r>
              <a:rPr lang="en-US" b="1" i="1" dirty="0" smtClean="0"/>
              <a:t>Total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zgjedhni</a:t>
            </a:r>
            <a:r>
              <a:rPr lang="en-US" dirty="0" smtClean="0"/>
              <a:t> </a:t>
            </a:r>
            <a:r>
              <a:rPr lang="en-US" dirty="0" err="1" smtClean="0"/>
              <a:t>funksionin</a:t>
            </a:r>
            <a:r>
              <a:rPr lang="en-US" dirty="0" smtClean="0"/>
              <a:t> </a:t>
            </a:r>
            <a:r>
              <a:rPr lang="en-US" b="1" i="1" dirty="0" smtClean="0"/>
              <a:t>Group by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Mbylleni</a:t>
            </a:r>
            <a:r>
              <a:rPr lang="en-US" dirty="0" smtClean="0"/>
              <a:t> </a:t>
            </a:r>
            <a:r>
              <a:rPr lang="en-US" dirty="0" err="1" smtClean="0"/>
              <a:t>dritaren</a:t>
            </a:r>
            <a:r>
              <a:rPr lang="en-US" dirty="0" smtClean="0"/>
              <a:t> e </a:t>
            </a:r>
            <a:r>
              <a:rPr lang="en-US" dirty="0" err="1" smtClean="0"/>
              <a:t>pyetësit</a:t>
            </a:r>
            <a:r>
              <a:rPr lang="en-US" dirty="0" smtClean="0"/>
              <a:t>, duke u </a:t>
            </a:r>
            <a:r>
              <a:rPr lang="en-US" dirty="0" err="1" smtClean="0"/>
              <a:t>përgjigjur</a:t>
            </a:r>
            <a:r>
              <a:rPr lang="en-US" dirty="0" smtClean="0"/>
              <a:t> me </a:t>
            </a:r>
            <a:r>
              <a:rPr lang="en-US" b="1" i="1" dirty="0" smtClean="0"/>
              <a:t>YES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tani</a:t>
            </a:r>
            <a:r>
              <a:rPr lang="en-US" dirty="0" smtClean="0"/>
              <a:t> </a:t>
            </a:r>
            <a:r>
              <a:rPr lang="en-US" dirty="0" err="1" smtClean="0"/>
              <a:t>kaloni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pamjen</a:t>
            </a:r>
            <a:r>
              <a:rPr lang="en-US" dirty="0" smtClean="0"/>
              <a:t> e </a:t>
            </a:r>
            <a:r>
              <a:rPr lang="en-US" dirty="0" err="1" smtClean="0"/>
              <a:t>formularit</a:t>
            </a:r>
            <a:r>
              <a:rPr lang="en-US" dirty="0" smtClean="0"/>
              <a:t> (</a:t>
            </a:r>
            <a:r>
              <a:rPr lang="en-US" b="1" i="1" dirty="0" smtClean="0"/>
              <a:t>Form View</a:t>
            </a:r>
            <a:r>
              <a:rPr lang="en-US" dirty="0" smtClean="0"/>
              <a:t>),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shihni</a:t>
            </a:r>
            <a:r>
              <a:rPr lang="en-US" dirty="0" smtClean="0"/>
              <a:t> se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  <a:r>
              <a:rPr lang="en-US" dirty="0" err="1" smtClean="0"/>
              <a:t>rënëse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bërë</a:t>
            </a:r>
            <a:r>
              <a:rPr lang="en-US" dirty="0" smtClean="0"/>
              <a:t> </a:t>
            </a:r>
            <a:r>
              <a:rPr lang="en-US" dirty="0" err="1" smtClean="0"/>
              <a:t>grupimi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dhënave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425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41" y="1600200"/>
            <a:ext cx="853856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Instertimi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objekteve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formular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Shtimi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fushe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objektit</a:t>
            </a:r>
            <a:r>
              <a:rPr lang="en-US" dirty="0" smtClean="0"/>
              <a:t> </a:t>
            </a:r>
            <a:r>
              <a:rPr lang="en-US" dirty="0" err="1" smtClean="0"/>
              <a:t>bëhet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vijon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Hapeni</a:t>
            </a:r>
            <a:r>
              <a:rPr lang="en-US" dirty="0" smtClean="0"/>
              <a:t> </a:t>
            </a:r>
            <a:r>
              <a:rPr lang="en-US" dirty="0" err="1" smtClean="0"/>
              <a:t>tabelën</a:t>
            </a:r>
            <a:r>
              <a:rPr lang="en-US" dirty="0" smtClean="0"/>
              <a:t>,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insertoni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,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pamjen</a:t>
            </a:r>
            <a:r>
              <a:rPr lang="en-US" dirty="0" smtClean="0"/>
              <a:t> </a:t>
            </a:r>
            <a:r>
              <a:rPr lang="en-US" dirty="0" err="1" smtClean="0"/>
              <a:t>dizajnuese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Insertoni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fushë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deklaroni</a:t>
            </a:r>
            <a:r>
              <a:rPr lang="en-US" dirty="0" smtClean="0"/>
              <a:t> </a:t>
            </a:r>
            <a:r>
              <a:rPr lang="en-US" dirty="0" err="1" smtClean="0"/>
              <a:t>atë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b="1" dirty="0" smtClean="0"/>
              <a:t>OLE-Object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Ruani</a:t>
            </a:r>
            <a:r>
              <a:rPr lang="en-US" dirty="0" smtClean="0"/>
              <a:t> </a:t>
            </a:r>
            <a:r>
              <a:rPr lang="en-US" dirty="0" err="1" smtClean="0"/>
              <a:t>ndryshimet</a:t>
            </a:r>
            <a:r>
              <a:rPr lang="en-US" dirty="0" smtClean="0"/>
              <a:t> e </a:t>
            </a:r>
            <a:r>
              <a:rPr lang="en-US" dirty="0" err="1" smtClean="0"/>
              <a:t>bëra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Rregullimi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karakteristikave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fushës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Krijoni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formular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bazohet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tabelën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e </a:t>
            </a:r>
            <a:r>
              <a:rPr lang="en-US" dirty="0" err="1" smtClean="0"/>
              <a:t>keni</a:t>
            </a:r>
            <a:r>
              <a:rPr lang="en-US" dirty="0" smtClean="0"/>
              <a:t> </a:t>
            </a:r>
            <a:r>
              <a:rPr lang="en-US" dirty="0" err="1" smtClean="0"/>
              <a:t>shtuar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. </a:t>
            </a:r>
            <a:r>
              <a:rPr lang="en-US" dirty="0" err="1" smtClean="0"/>
              <a:t>Kaloni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pamjen</a:t>
            </a:r>
            <a:r>
              <a:rPr lang="en-US" dirty="0" smtClean="0"/>
              <a:t> </a:t>
            </a:r>
            <a:r>
              <a:rPr lang="en-US" dirty="0" err="1" smtClean="0"/>
              <a:t>dizajnuese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Zgjedhni</a:t>
            </a:r>
            <a:r>
              <a:rPr lang="en-US" dirty="0" smtClean="0"/>
              <a:t> </a:t>
            </a:r>
            <a:r>
              <a:rPr lang="en-US" dirty="0" err="1" smtClean="0"/>
              <a:t>objektin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</a:t>
            </a:r>
            <a:r>
              <a:rPr lang="en-US" b="1" i="1" dirty="0" smtClean="0"/>
              <a:t>Property Sheet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Kaloni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regjistrin</a:t>
            </a:r>
            <a:r>
              <a:rPr lang="en-US" dirty="0" smtClean="0"/>
              <a:t> </a:t>
            </a:r>
            <a:r>
              <a:rPr lang="en-US" b="1" i="1" dirty="0" smtClean="0"/>
              <a:t>Format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Konfiguroni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  <a:r>
              <a:rPr lang="en-US" b="1" i="1" dirty="0" smtClean="0"/>
              <a:t>Back Style</a:t>
            </a:r>
            <a:r>
              <a:rPr lang="en-US" i="1" dirty="0" smtClean="0"/>
              <a:t>: Transparent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Konfiguroni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  <a:r>
              <a:rPr lang="en-US" b="1" i="1" dirty="0" smtClean="0"/>
              <a:t>Border Style: </a:t>
            </a:r>
            <a:r>
              <a:rPr lang="en-US" i="1" dirty="0" smtClean="0"/>
              <a:t>Transparent</a:t>
            </a:r>
          </a:p>
          <a:p>
            <a:pPr marL="514350" indent="-514350">
              <a:buAutoNum type="arabicPeriod"/>
            </a:pPr>
            <a:r>
              <a:rPr lang="en-US" dirty="0" smtClean="0"/>
              <a:t>Pas </a:t>
            </a:r>
            <a:r>
              <a:rPr lang="en-US" dirty="0" err="1" smtClean="0"/>
              <a:t>përshtatjes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karakteristikave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fushës</a:t>
            </a:r>
            <a:r>
              <a:rPr lang="en-US" dirty="0" smtClean="0"/>
              <a:t>, </a:t>
            </a:r>
            <a:r>
              <a:rPr lang="en-US" dirty="0" err="1" smtClean="0"/>
              <a:t>ruani</a:t>
            </a:r>
            <a:r>
              <a:rPr lang="en-US" dirty="0" smtClean="0"/>
              <a:t> </a:t>
            </a:r>
            <a:r>
              <a:rPr lang="en-US" dirty="0" err="1" smtClean="0"/>
              <a:t>ndryshimet</a:t>
            </a:r>
            <a:r>
              <a:rPr lang="en-US" dirty="0" smtClean="0"/>
              <a:t> e </a:t>
            </a:r>
            <a:r>
              <a:rPr lang="en-US" dirty="0" err="1" smtClean="0"/>
              <a:t>bëra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formular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Insertimi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objektit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Kaloni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pamjen</a:t>
            </a:r>
            <a:r>
              <a:rPr lang="en-US" dirty="0" smtClean="0"/>
              <a:t> e </a:t>
            </a:r>
            <a:r>
              <a:rPr lang="en-US" dirty="0" err="1" smtClean="0"/>
              <a:t>formularit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me </a:t>
            </a:r>
            <a:r>
              <a:rPr lang="en-US" dirty="0" err="1" smtClean="0"/>
              <a:t>tastin</a:t>
            </a:r>
            <a:r>
              <a:rPr lang="en-US" dirty="0" smtClean="0"/>
              <a:t> e </a:t>
            </a:r>
            <a:r>
              <a:rPr lang="en-US" dirty="0" err="1" smtClean="0"/>
              <a:t>djathtë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miut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e </a:t>
            </a:r>
            <a:r>
              <a:rPr lang="en-US" dirty="0" err="1" smtClean="0"/>
              <a:t>objektit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zgjedhni</a:t>
            </a:r>
            <a:r>
              <a:rPr lang="en-US" dirty="0" smtClean="0"/>
              <a:t> </a:t>
            </a:r>
            <a:r>
              <a:rPr lang="en-US" dirty="0" err="1" smtClean="0"/>
              <a:t>opsionin</a:t>
            </a:r>
            <a:r>
              <a:rPr lang="en-US" dirty="0" smtClean="0"/>
              <a:t> </a:t>
            </a:r>
            <a:r>
              <a:rPr lang="en-US" b="1" i="1" dirty="0" smtClean="0"/>
              <a:t>Insert Object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dritaren</a:t>
            </a:r>
            <a:r>
              <a:rPr lang="en-US" dirty="0" smtClean="0"/>
              <a:t> e </a:t>
            </a:r>
            <a:r>
              <a:rPr lang="en-US" dirty="0" err="1" smtClean="0"/>
              <a:t>dialogut</a:t>
            </a:r>
            <a:r>
              <a:rPr lang="en-US" dirty="0" smtClean="0"/>
              <a:t>, </a:t>
            </a:r>
            <a:r>
              <a:rPr lang="en-US" dirty="0" err="1" smtClean="0"/>
              <a:t>zgjedhni</a:t>
            </a:r>
            <a:r>
              <a:rPr lang="en-US" dirty="0" smtClean="0"/>
              <a:t> </a:t>
            </a:r>
            <a:r>
              <a:rPr lang="en-US" dirty="0" err="1" smtClean="0"/>
              <a:t>opsionin</a:t>
            </a:r>
            <a:r>
              <a:rPr lang="en-US" dirty="0" smtClean="0"/>
              <a:t> (</a:t>
            </a:r>
            <a:r>
              <a:rPr lang="en-US" b="1" i="1" dirty="0" smtClean="0"/>
              <a:t>Create from File</a:t>
            </a:r>
            <a:r>
              <a:rPr lang="en-US" dirty="0" smtClean="0"/>
              <a:t>).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Kërkoni</a:t>
            </a:r>
            <a:r>
              <a:rPr lang="en-US" dirty="0" smtClean="0"/>
              <a:t> </a:t>
            </a:r>
            <a:r>
              <a:rPr lang="en-US" dirty="0" err="1" smtClean="0"/>
              <a:t>fotografinë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cilën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integroni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pastaj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</a:t>
            </a:r>
            <a:r>
              <a:rPr lang="en-US" b="1" i="1" dirty="0" smtClean="0"/>
              <a:t>OK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Tani</a:t>
            </a:r>
            <a:r>
              <a:rPr lang="en-US" dirty="0" smtClean="0"/>
              <a:t>, </a:t>
            </a:r>
            <a:r>
              <a:rPr lang="en-US" dirty="0" err="1" smtClean="0"/>
              <a:t>fotografia</a:t>
            </a:r>
            <a:r>
              <a:rPr lang="en-US" dirty="0" smtClean="0"/>
              <a:t> e </a:t>
            </a:r>
            <a:r>
              <a:rPr lang="en-US" dirty="0" err="1" smtClean="0"/>
              <a:t>zgjedhur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insertohet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formular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Insertimi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objektit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09" y="16002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Insertimi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objektit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08" y="1600200"/>
            <a:ext cx="8721391" cy="49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Insertimi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objektit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09" y="16002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95600"/>
            <a:ext cx="1619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350" y="3276600"/>
            <a:ext cx="44386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Krijimi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Formularit</a:t>
            </a:r>
            <a:r>
              <a:rPr lang="en-US" b="1" dirty="0" smtClean="0"/>
              <a:t> </a:t>
            </a:r>
            <a:r>
              <a:rPr lang="en-US" b="1" dirty="0" err="1" smtClean="0"/>
              <a:t>n</a:t>
            </a:r>
            <a:r>
              <a:rPr lang="en-US" b="1" dirty="0" err="1" smtClean="0">
                <a:latin typeface="Calibri" pitchFamily="34" charset="0"/>
              </a:rPr>
              <a:t>ë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pamjen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dizajnuese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75" y="1583094"/>
            <a:ext cx="8704525" cy="50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Insertimi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objektit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01177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0"/>
            <a:ext cx="4710751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167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err="1" smtClean="0"/>
              <a:t>Ju</a:t>
            </a:r>
            <a:r>
              <a:rPr lang="en-US" sz="6600" dirty="0" smtClean="0"/>
              <a:t> </a:t>
            </a:r>
            <a:r>
              <a:rPr lang="en-US" sz="6600" dirty="0" err="1" smtClean="0"/>
              <a:t>falemnderit</a:t>
            </a:r>
            <a:r>
              <a:rPr lang="en-US" sz="6600" dirty="0" smtClean="0"/>
              <a:t> !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Dizajnimi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formularit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09" y="1447800"/>
            <a:ext cx="86741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P</a:t>
            </a:r>
            <a:r>
              <a:rPr lang="en-US" sz="2200" dirty="0" err="1" smtClean="0">
                <a:latin typeface="Calibri" pitchFamily="34" charset="0"/>
              </a:rPr>
              <a:t>ër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t’i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shtuar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dy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pjesët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 err="1" smtClean="0">
                <a:latin typeface="Calibri" pitchFamily="34" charset="0"/>
              </a:rPr>
              <a:t>klikoni</a:t>
            </a:r>
            <a:r>
              <a:rPr lang="en-US" sz="2200" dirty="0" smtClean="0">
                <a:latin typeface="Calibri" pitchFamily="34" charset="0"/>
              </a:rPr>
              <a:t> me </a:t>
            </a:r>
            <a:r>
              <a:rPr lang="en-US" sz="2200" dirty="0" err="1" smtClean="0">
                <a:latin typeface="Calibri" pitchFamily="34" charset="0"/>
              </a:rPr>
              <a:t>tastin</a:t>
            </a:r>
            <a:r>
              <a:rPr lang="en-US" sz="2200" dirty="0" smtClean="0">
                <a:latin typeface="Calibri" pitchFamily="34" charset="0"/>
              </a:rPr>
              <a:t> e </a:t>
            </a:r>
            <a:r>
              <a:rPr lang="en-US" sz="2200" dirty="0" err="1" smtClean="0">
                <a:latin typeface="Calibri" pitchFamily="34" charset="0"/>
              </a:rPr>
              <a:t>djathtë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të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miut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kudo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në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sipërfaqe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të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formularit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dhe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zgjedhni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opsionin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b="1" i="1" dirty="0" smtClean="0">
                <a:latin typeface="Calibri" pitchFamily="34" charset="0"/>
              </a:rPr>
              <a:t>Page Header/Footer </a:t>
            </a:r>
            <a:r>
              <a:rPr lang="en-US" sz="2200" dirty="0" err="1" smtClean="0">
                <a:latin typeface="Calibri" pitchFamily="34" charset="0"/>
              </a:rPr>
              <a:t>nga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menyja</a:t>
            </a:r>
            <a:r>
              <a:rPr lang="en-US" sz="2200" dirty="0" smtClean="0">
                <a:latin typeface="Calibri" pitchFamily="34" charset="0"/>
              </a:rPr>
              <a:t> e </a:t>
            </a:r>
            <a:r>
              <a:rPr lang="en-US" sz="2200" dirty="0" err="1" smtClean="0">
                <a:latin typeface="Calibri" pitchFamily="34" charset="0"/>
              </a:rPr>
              <a:t>kontekstit</a:t>
            </a:r>
            <a:r>
              <a:rPr lang="en-US" sz="2200" dirty="0" smtClean="0">
                <a:latin typeface="Calibri" pitchFamily="34" charset="0"/>
              </a:rPr>
              <a:t>.</a:t>
            </a:r>
            <a:endParaRPr lang="en-US" sz="2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819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Dizajnimi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formularit</a:t>
            </a:r>
            <a:r>
              <a:rPr lang="en-US" sz="2000" dirty="0" smtClean="0"/>
              <a:t> </a:t>
            </a:r>
            <a:r>
              <a:rPr lang="en-US" sz="2000" dirty="0" err="1" smtClean="0"/>
              <a:t>mund</a:t>
            </a:r>
            <a:r>
              <a:rPr lang="en-US" sz="2000" dirty="0" smtClean="0"/>
              <a:t> </a:t>
            </a:r>
            <a:r>
              <a:rPr lang="en-US" sz="2000" dirty="0" err="1" smtClean="0"/>
              <a:t>t</a:t>
            </a:r>
            <a:r>
              <a:rPr lang="en-US" sz="2000" dirty="0" err="1" smtClean="0">
                <a:latin typeface="Calibri" pitchFamily="34" charset="0"/>
              </a:rPr>
              <a:t>ë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bëhet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edhe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në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pamjen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b="1" i="1" dirty="0" smtClean="0">
                <a:latin typeface="Calibri" pitchFamily="34" charset="0"/>
              </a:rPr>
              <a:t>Layout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en-US" sz="2000" dirty="0" err="1" smtClean="0">
                <a:latin typeface="Calibri" pitchFamily="34" charset="0"/>
              </a:rPr>
              <a:t>Për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të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kaluar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në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pamjen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b="1" i="1" dirty="0" smtClean="0">
                <a:latin typeface="Calibri" pitchFamily="34" charset="0"/>
              </a:rPr>
              <a:t>Layout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klikoni</a:t>
            </a:r>
            <a:r>
              <a:rPr lang="en-US" sz="2000" dirty="0" smtClean="0">
                <a:latin typeface="Calibri" pitchFamily="34" charset="0"/>
              </a:rPr>
              <a:t> me </a:t>
            </a:r>
            <a:r>
              <a:rPr lang="en-US" sz="2000" dirty="0" err="1" smtClean="0">
                <a:latin typeface="Calibri" pitchFamily="34" charset="0"/>
              </a:rPr>
              <a:t>tastin</a:t>
            </a:r>
            <a:r>
              <a:rPr lang="en-US" sz="2000" dirty="0" smtClean="0">
                <a:latin typeface="Calibri" pitchFamily="34" charset="0"/>
              </a:rPr>
              <a:t> e </a:t>
            </a:r>
            <a:r>
              <a:rPr lang="en-US" sz="2000" dirty="0" err="1" smtClean="0">
                <a:latin typeface="Calibri" pitchFamily="34" charset="0"/>
              </a:rPr>
              <a:t>djathtë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në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shiritin</a:t>
            </a:r>
            <a:r>
              <a:rPr lang="en-US" sz="2000" dirty="0" smtClean="0">
                <a:latin typeface="Calibri" pitchFamily="34" charset="0"/>
              </a:rPr>
              <a:t> e </a:t>
            </a:r>
            <a:r>
              <a:rPr lang="en-US" sz="2000" dirty="0" err="1" smtClean="0">
                <a:latin typeface="Calibri" pitchFamily="34" charset="0"/>
              </a:rPr>
              <a:t>titullit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të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formularit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dhe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zgjedhni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pamjen</a:t>
            </a:r>
            <a:r>
              <a:rPr lang="en-US" sz="2000" dirty="0" smtClean="0">
                <a:latin typeface="Calibri" pitchFamily="34" charset="0"/>
              </a:rPr>
              <a:t> e </a:t>
            </a:r>
            <a:r>
              <a:rPr lang="en-US" sz="2000" dirty="0" err="1" smtClean="0">
                <a:latin typeface="Calibri" pitchFamily="34" charset="0"/>
              </a:rPr>
              <a:t>dëshiruar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988" y="2514600"/>
            <a:ext cx="2005012" cy="297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678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elementeve</a:t>
            </a:r>
            <a:r>
              <a:rPr lang="en-US" dirty="0" smtClean="0"/>
              <a:t> </a:t>
            </a:r>
            <a:r>
              <a:rPr lang="en-US" dirty="0" err="1" smtClean="0"/>
              <a:t>kontrolluese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err="1" smtClean="0"/>
              <a:t>Elementet</a:t>
            </a:r>
            <a:r>
              <a:rPr lang="en-US" sz="2200" dirty="0" smtClean="0"/>
              <a:t> </a:t>
            </a:r>
            <a:r>
              <a:rPr lang="en-US" sz="2200" dirty="0" err="1" smtClean="0"/>
              <a:t>kontrolluese</a:t>
            </a:r>
            <a:r>
              <a:rPr lang="en-US" sz="2200" dirty="0" smtClean="0"/>
              <a:t> </a:t>
            </a:r>
            <a:r>
              <a:rPr lang="en-US" sz="2200" dirty="0" err="1" smtClean="0"/>
              <a:t>gjenden</a:t>
            </a:r>
            <a:r>
              <a:rPr lang="en-US" sz="2200" dirty="0" smtClean="0"/>
              <a:t> </a:t>
            </a:r>
            <a:r>
              <a:rPr lang="en-US" sz="2200" dirty="0" err="1" smtClean="0"/>
              <a:t>në</a:t>
            </a:r>
            <a:r>
              <a:rPr lang="en-US" sz="2200" dirty="0" smtClean="0"/>
              <a:t> </a:t>
            </a:r>
            <a:r>
              <a:rPr lang="en-US" sz="2200" dirty="0" err="1" smtClean="0"/>
              <a:t>regjistrin</a:t>
            </a:r>
            <a:r>
              <a:rPr lang="en-US" sz="2200" dirty="0" smtClean="0"/>
              <a:t> </a:t>
            </a:r>
            <a:r>
              <a:rPr lang="en-US" sz="2200" b="1" i="1" dirty="0" smtClean="0"/>
              <a:t>Design</a:t>
            </a:r>
            <a:r>
              <a:rPr lang="en-US" sz="2200" dirty="0" smtClean="0"/>
              <a:t>, </a:t>
            </a:r>
            <a:r>
              <a:rPr lang="en-US" sz="2200" dirty="0" err="1" smtClean="0"/>
              <a:t>në</a:t>
            </a:r>
            <a:r>
              <a:rPr lang="en-US" sz="2200" dirty="0" smtClean="0"/>
              <a:t> </a:t>
            </a:r>
            <a:r>
              <a:rPr lang="en-US" sz="2200" dirty="0" err="1" smtClean="0"/>
              <a:t>grupin</a:t>
            </a:r>
            <a:r>
              <a:rPr lang="en-US" sz="2200" dirty="0" smtClean="0"/>
              <a:t> </a:t>
            </a:r>
            <a:r>
              <a:rPr lang="en-US" sz="2200" b="1" i="1" dirty="0" smtClean="0"/>
              <a:t>Controls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elementeve</a:t>
            </a:r>
            <a:r>
              <a:rPr lang="en-US" dirty="0" smtClean="0"/>
              <a:t> </a:t>
            </a:r>
            <a:r>
              <a:rPr lang="en-US" dirty="0" err="1" smtClean="0"/>
              <a:t>kontrolluese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shtuar</a:t>
            </a:r>
            <a:r>
              <a:rPr lang="en-US" dirty="0" smtClean="0"/>
              <a:t> </a:t>
            </a:r>
            <a:r>
              <a:rPr lang="en-US" dirty="0" err="1" smtClean="0"/>
              <a:t>njërin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elementet</a:t>
            </a:r>
            <a:r>
              <a:rPr lang="en-US" dirty="0" smtClean="0"/>
              <a:t> </a:t>
            </a:r>
            <a:r>
              <a:rPr lang="en-US" dirty="0" err="1" smtClean="0"/>
              <a:t>kontrolluese</a:t>
            </a:r>
            <a:r>
              <a:rPr lang="en-US" dirty="0" smtClean="0"/>
              <a:t>, </a:t>
            </a:r>
            <a:r>
              <a:rPr lang="en-US" dirty="0" err="1" smtClean="0"/>
              <a:t>ndiqni</a:t>
            </a:r>
            <a:r>
              <a:rPr lang="en-US" dirty="0" smtClean="0"/>
              <a:t> </a:t>
            </a:r>
            <a:r>
              <a:rPr lang="en-US" dirty="0" err="1" smtClean="0"/>
              <a:t>hapat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vijim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regjistrin</a:t>
            </a:r>
            <a:r>
              <a:rPr lang="en-US" dirty="0" smtClean="0"/>
              <a:t> </a:t>
            </a:r>
            <a:r>
              <a:rPr lang="en-US" b="1" i="1" dirty="0" smtClean="0"/>
              <a:t>Design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aktivizoni</a:t>
            </a:r>
            <a:r>
              <a:rPr lang="en-US" dirty="0" smtClean="0"/>
              <a:t> </a:t>
            </a:r>
            <a:r>
              <a:rPr lang="en-US" b="1" i="1" dirty="0" smtClean="0"/>
              <a:t>Use Control Wizard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elementin</a:t>
            </a:r>
            <a:r>
              <a:rPr lang="en-US" dirty="0" smtClean="0"/>
              <a:t> </a:t>
            </a:r>
            <a:r>
              <a:rPr lang="en-US" dirty="0" err="1" smtClean="0"/>
              <a:t>kontrollues</a:t>
            </a:r>
            <a:r>
              <a:rPr lang="en-US" dirty="0" smtClean="0"/>
              <a:t>,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instertoni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formular</a:t>
            </a:r>
            <a:r>
              <a:rPr lang="en-US" dirty="0" smtClean="0"/>
              <a:t>. </a:t>
            </a:r>
            <a:r>
              <a:rPr lang="en-US" dirty="0" err="1" smtClean="0"/>
              <a:t>Sapo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elementin</a:t>
            </a:r>
            <a:r>
              <a:rPr lang="en-US" dirty="0" smtClean="0"/>
              <a:t> </a:t>
            </a:r>
            <a:r>
              <a:rPr lang="en-US" dirty="0" err="1" smtClean="0"/>
              <a:t>kontrollues</a:t>
            </a:r>
            <a:r>
              <a:rPr lang="en-US" dirty="0" smtClean="0"/>
              <a:t>, </a:t>
            </a:r>
            <a:r>
              <a:rPr lang="en-US" dirty="0" err="1" smtClean="0"/>
              <a:t>ndryshon</a:t>
            </a:r>
            <a:r>
              <a:rPr lang="en-US" dirty="0" smtClean="0"/>
              <a:t> </a:t>
            </a:r>
            <a:r>
              <a:rPr lang="en-US" dirty="0" err="1" smtClean="0"/>
              <a:t>ngjyra</a:t>
            </a:r>
            <a:r>
              <a:rPr lang="en-US" dirty="0" smtClean="0"/>
              <a:t> e </a:t>
            </a:r>
            <a:r>
              <a:rPr lang="en-US" dirty="0" err="1" smtClean="0"/>
              <a:t>tij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treguesi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miut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shndërrohet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kryq</a:t>
            </a:r>
            <a:r>
              <a:rPr lang="en-US" dirty="0" smtClean="0"/>
              <a:t>.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tregon</a:t>
            </a:r>
            <a:r>
              <a:rPr lang="en-US" dirty="0" smtClean="0"/>
              <a:t> se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tani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vendoset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formular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Duke e </a:t>
            </a:r>
            <a:r>
              <a:rPr lang="en-US" dirty="0" err="1" smtClean="0"/>
              <a:t>mbajtur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shtypur</a:t>
            </a:r>
            <a:r>
              <a:rPr lang="en-US" dirty="0" smtClean="0"/>
              <a:t> </a:t>
            </a:r>
            <a:r>
              <a:rPr lang="en-US" dirty="0" err="1" smtClean="0"/>
              <a:t>tastin</a:t>
            </a:r>
            <a:r>
              <a:rPr lang="en-US" dirty="0" smtClean="0"/>
              <a:t> e </a:t>
            </a:r>
            <a:r>
              <a:rPr lang="en-US" dirty="0" err="1" smtClean="0"/>
              <a:t>majtë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miut</a:t>
            </a:r>
            <a:r>
              <a:rPr lang="en-US" dirty="0" smtClean="0"/>
              <a:t>, </a:t>
            </a:r>
            <a:r>
              <a:rPr lang="en-US" dirty="0" err="1" smtClean="0"/>
              <a:t>vizatoni</a:t>
            </a:r>
            <a:r>
              <a:rPr lang="en-US" dirty="0" smtClean="0"/>
              <a:t> </a:t>
            </a:r>
            <a:r>
              <a:rPr lang="en-US" dirty="0" err="1" smtClean="0"/>
              <a:t>elementin</a:t>
            </a:r>
            <a:r>
              <a:rPr lang="en-US" dirty="0" smtClean="0"/>
              <a:t> </a:t>
            </a:r>
            <a:r>
              <a:rPr lang="en-US" dirty="0" err="1" smtClean="0"/>
              <a:t>kontrollues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vendin</a:t>
            </a:r>
            <a:r>
              <a:rPr lang="en-US" dirty="0" smtClean="0"/>
              <a:t> e </a:t>
            </a:r>
            <a:r>
              <a:rPr lang="en-US" dirty="0" err="1" smtClean="0"/>
              <a:t>dëshiruar</a:t>
            </a:r>
            <a:r>
              <a:rPr lang="en-US" dirty="0" smtClean="0"/>
              <a:t>.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kontrollues</a:t>
            </a:r>
            <a:r>
              <a:rPr lang="en-US" dirty="0" smtClean="0"/>
              <a:t> </a:t>
            </a:r>
            <a:r>
              <a:rPr lang="en-US" dirty="0" err="1" smtClean="0"/>
              <a:t>posedon</a:t>
            </a:r>
            <a:r>
              <a:rPr lang="en-US" dirty="0" smtClean="0"/>
              <a:t> </a:t>
            </a:r>
            <a:r>
              <a:rPr lang="en-US" dirty="0" err="1" smtClean="0"/>
              <a:t>magjistarin</a:t>
            </a:r>
            <a:r>
              <a:rPr lang="en-US" dirty="0" smtClean="0"/>
              <a:t>, </a:t>
            </a:r>
            <a:r>
              <a:rPr lang="en-US" dirty="0" err="1" smtClean="0"/>
              <a:t>ai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shfaqet</a:t>
            </a:r>
            <a:r>
              <a:rPr lang="en-US" dirty="0" smtClean="0"/>
              <a:t> </a:t>
            </a:r>
            <a:r>
              <a:rPr lang="en-US" dirty="0" err="1" smtClean="0"/>
              <a:t>tani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udhëheqë</a:t>
            </a:r>
            <a:r>
              <a:rPr lang="en-US" dirty="0" smtClean="0"/>
              <a:t> hap pas </a:t>
            </a:r>
            <a:r>
              <a:rPr lang="en-US" dirty="0" err="1" smtClean="0"/>
              <a:t>hapi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konfigurimin</a:t>
            </a:r>
            <a:r>
              <a:rPr lang="en-US" dirty="0" smtClean="0"/>
              <a:t> e </a:t>
            </a:r>
            <a:r>
              <a:rPr lang="en-US" dirty="0" err="1" smtClean="0"/>
              <a:t>elementit</a:t>
            </a:r>
            <a:r>
              <a:rPr lang="en-US" dirty="0" smtClean="0"/>
              <a:t> </a:t>
            </a:r>
            <a:r>
              <a:rPr lang="en-US" dirty="0" err="1" smtClean="0"/>
              <a:t>kontrollues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Tani</a:t>
            </a:r>
            <a:r>
              <a:rPr lang="en-US" dirty="0" smtClean="0"/>
              <a:t>,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formular</a:t>
            </a:r>
            <a:r>
              <a:rPr lang="en-US" dirty="0" smtClean="0"/>
              <a:t> </a:t>
            </a:r>
            <a:r>
              <a:rPr lang="en-US" dirty="0" err="1" smtClean="0"/>
              <a:t>instertohet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kontrollues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cilin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formatoni</a:t>
            </a:r>
            <a:r>
              <a:rPr lang="en-US" dirty="0" smtClean="0"/>
              <a:t> duke e </a:t>
            </a:r>
            <a:r>
              <a:rPr lang="en-US" dirty="0" err="1" smtClean="0"/>
              <a:t>ndryshuar</a:t>
            </a:r>
            <a:r>
              <a:rPr lang="en-US" dirty="0" smtClean="0"/>
              <a:t> </a:t>
            </a:r>
            <a:r>
              <a:rPr lang="en-US" dirty="0" err="1" smtClean="0"/>
              <a:t>fontin</a:t>
            </a:r>
            <a:r>
              <a:rPr lang="en-US" dirty="0" smtClean="0"/>
              <a:t> e </a:t>
            </a:r>
            <a:r>
              <a:rPr lang="en-US" dirty="0" err="1" smtClean="0"/>
              <a:t>tij</a:t>
            </a:r>
            <a:r>
              <a:rPr lang="en-US" dirty="0" smtClean="0"/>
              <a:t>, </a:t>
            </a:r>
            <a:r>
              <a:rPr lang="en-US" dirty="0" err="1" smtClean="0"/>
              <a:t>madhësinë</a:t>
            </a:r>
            <a:r>
              <a:rPr lang="en-US" dirty="0" smtClean="0"/>
              <a:t>, </a:t>
            </a:r>
            <a:r>
              <a:rPr lang="en-US" dirty="0" err="1" smtClean="0"/>
              <a:t>ngjyrën</a:t>
            </a:r>
            <a:r>
              <a:rPr lang="en-US" dirty="0" smtClean="0"/>
              <a:t> e </a:t>
            </a:r>
            <a:r>
              <a:rPr lang="en-US" dirty="0" err="1" smtClean="0"/>
              <a:t>tj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Karakteristikat</a:t>
            </a:r>
            <a:r>
              <a:rPr lang="en-US" dirty="0" smtClean="0"/>
              <a:t> e </a:t>
            </a:r>
            <a:r>
              <a:rPr lang="en-US" dirty="0" err="1" smtClean="0"/>
              <a:t>formularit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elementeve</a:t>
            </a:r>
            <a:r>
              <a:rPr lang="en-US" dirty="0" smtClean="0"/>
              <a:t> </a:t>
            </a:r>
            <a:r>
              <a:rPr lang="en-US" dirty="0" err="1" smtClean="0"/>
              <a:t>kontrolluese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5" y="1600199"/>
            <a:ext cx="8945167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5181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(Design View)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Property Sheet)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1210</Words>
  <Application>Microsoft Office PowerPoint</Application>
  <PresentationFormat>On-screen Show (4:3)</PresentationFormat>
  <Paragraphs>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Krijimi i Formularit në pamjen dizajnuese</vt:lpstr>
      <vt:lpstr>Krijimi i Formularit në pamjen dizajnuese</vt:lpstr>
      <vt:lpstr>Dizajnimi i formularit</vt:lpstr>
      <vt:lpstr>Për t’i shtuar dy pjesët, klikoni me tastin e djathtë të miut kudo në sipërfaqe të formularit dhe zgjedhni opsionin Page Header/Footer nga menyja e kontekstit.</vt:lpstr>
      <vt:lpstr>Dizajnimi i formularit mund të bëhet edhe në pamjen Layout. Për të kaluar në pamjen Layout, klikoni me tastin e djathtë në shiritin e titullit të formularit dhe zgjedhni pamjen e dëshiruar.</vt:lpstr>
      <vt:lpstr>Shtimi i elementeve kontrolluese</vt:lpstr>
      <vt:lpstr>Shtimi i elementeve kontrolluese</vt:lpstr>
      <vt:lpstr>Karakteristikat e formularit dhe elementeve kontrolluese</vt:lpstr>
      <vt:lpstr>Krijimi i butonave opsional në formular</vt:lpstr>
      <vt:lpstr>Caktimi i fushave opsionale</vt:lpstr>
      <vt:lpstr>Caktimi i fushave opsionale</vt:lpstr>
      <vt:lpstr>Deklarimi i opsionit standard</vt:lpstr>
      <vt:lpstr>Përcaktimi i fushës</vt:lpstr>
      <vt:lpstr>Ruajtja e butonave opsional</vt:lpstr>
      <vt:lpstr>Krijimi i fushave rënëse në formular</vt:lpstr>
      <vt:lpstr>PowerPoint Presentation</vt:lpstr>
      <vt:lpstr>PowerPoint Presentation</vt:lpstr>
      <vt:lpstr>Përcaktimi i mënyrës së sigurimit të vlerave</vt:lpstr>
      <vt:lpstr>PowerPoint Presentation</vt:lpstr>
      <vt:lpstr>Grupimi i të dhënave në fushën rënëse</vt:lpstr>
      <vt:lpstr>PowerPoint Presentation</vt:lpstr>
      <vt:lpstr>PowerPoint Presentation</vt:lpstr>
      <vt:lpstr>Instertimi i objekteve në formular</vt:lpstr>
      <vt:lpstr>Rregullimi i karakteristikave të fushës</vt:lpstr>
      <vt:lpstr>Insertimi i objektit</vt:lpstr>
      <vt:lpstr>Insertimi i objektit</vt:lpstr>
      <vt:lpstr>Insertimi i objektit</vt:lpstr>
      <vt:lpstr>Insertimi i objektit</vt:lpstr>
      <vt:lpstr>Insertimi i objektit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Arbnor Pajaziti</dc:creator>
  <cp:lastModifiedBy>Windows User</cp:lastModifiedBy>
  <cp:revision>85</cp:revision>
  <dcterms:created xsi:type="dcterms:W3CDTF">2006-08-16T00:00:00Z</dcterms:created>
  <dcterms:modified xsi:type="dcterms:W3CDTF">2019-03-12T08:22:37Z</dcterms:modified>
</cp:coreProperties>
</file>