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8"/>
  </p:notesMasterIdLst>
  <p:sldIdLst>
    <p:sldId id="256" r:id="rId2"/>
    <p:sldId id="257" r:id="rId3"/>
    <p:sldId id="289" r:id="rId4"/>
    <p:sldId id="316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CCECFF"/>
    <a:srgbClr val="FFFF66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52" y="765751"/>
            <a:ext cx="10007765" cy="2262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Session 7  Things Due for Project  Wed 13 July 2016 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452" y="3552778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  <a:ln w="28575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 (time permitting)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686979" y="498325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28646" y="1563160"/>
            <a:ext cx="8364805" cy="298640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13" y="341108"/>
            <a:ext cx="100584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BONUS: Additional Thing For Project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514" y="1015430"/>
            <a:ext cx="10510856" cy="544764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Auto-Target Tracking using Matlab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Control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concept, scheme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Hardware, software components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Servomotor + Camera mount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Matlab: 	Image acquisition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Image processing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Feedback control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If error is small (within 10 pixels), send a signal to turn on Green LED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	(target acquired &amp; locked)!   If not, turn on Red LED (target not yet acquired).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Serial communication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Arduino:	Serial communication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Turn on Green or Red LED depending on what is received.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Servomotor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Note: You can use the Color LED or individual Red &amp; Green LEDs.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	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Project ~= 80% grade.    Project + Bonus ~= 100% grade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13" y="155128"/>
            <a:ext cx="7398442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FORMAT OF PRESENTATION &amp;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 Box 692"/>
          <p:cNvSpPr txBox="1">
            <a:spLocks noChangeArrowheads="1"/>
          </p:cNvSpPr>
          <p:nvPr/>
        </p:nvSpPr>
        <p:spPr bwMode="auto">
          <a:xfrm>
            <a:off x="1127752" y="646497"/>
            <a:ext cx="4471366" cy="2748035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 Target </a:t>
            </a:r>
            <a:r>
              <a:rPr lang="en-US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Tracking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System Experiment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 8: Mechatronics – Hands-on Approach</a:t>
            </a:r>
          </a:p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Prishtina International Summer University</a:t>
            </a:r>
          </a:p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July 4 – 15, 2016</a:t>
            </a:r>
            <a:endParaRPr lang="en-US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KaC Cheok, Oakland University, Rochester, MI, USA</a:t>
            </a:r>
          </a:p>
          <a:p>
            <a:pPr marL="9144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Arbnor Pajaziti, University of Prishtina, Prishtina, Kosovo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Student 1 Name , major of study, year, email address</a:t>
            </a:r>
          </a:p>
          <a:p>
            <a:pPr algn="ctr"/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Student 2 Name</a:t>
            </a:r>
            <a:r>
              <a:rPr lang="en-US" sz="10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major of 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study, year, email address</a:t>
            </a:r>
            <a:endParaRPr lang="en-US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92"/>
          <p:cNvSpPr txBox="1">
            <a:spLocks noChangeArrowheads="1"/>
          </p:cNvSpPr>
          <p:nvPr/>
        </p:nvSpPr>
        <p:spPr bwMode="auto">
          <a:xfrm>
            <a:off x="6555330" y="642826"/>
            <a:ext cx="4304297" cy="2748034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Summary</a:t>
            </a: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this project, we built and demonstrated a  camera-based feedback control servo system that can track a specific colored object.  The hardware consists of a USB camera mounted on a servomotor that is controlled by a laptop PC and an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Arduino 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Uno board. A Matlab program finds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target color in the camera images and tells the Uno to drive the motor to track the target.  </a:t>
            </a: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7541" y="2182306"/>
            <a:ext cx="2338886" cy="1011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8478" y="557557"/>
            <a:ext cx="284352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Describe </a:t>
            </a:r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concisely the project</a:t>
            </a: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87858" y="565462"/>
            <a:ext cx="2345266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Pertinent information</a:t>
            </a:r>
            <a:endParaRPr lang="en-US" sz="1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692"/>
          <p:cNvSpPr txBox="1">
            <a:spLocks noChangeArrowheads="1"/>
          </p:cNvSpPr>
          <p:nvPr/>
        </p:nvSpPr>
        <p:spPr bwMode="auto">
          <a:xfrm>
            <a:off x="1004757" y="3669136"/>
            <a:ext cx="4322596" cy="2583786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Hardware Setup</a:t>
            </a: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4172" y="3584660"/>
            <a:ext cx="212716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Pictures and description of your hardware setup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2822" y="5221791"/>
            <a:ext cx="863195" cy="659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1892" y="4269222"/>
            <a:ext cx="753736" cy="9921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68538" y="4483897"/>
            <a:ext cx="1146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what setup and connections you made, including USB.</a:t>
            </a:r>
            <a:endParaRPr lang="en-US" sz="11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92"/>
          <p:cNvSpPr txBox="1">
            <a:spLocks noChangeArrowheads="1"/>
          </p:cNvSpPr>
          <p:nvPr/>
        </p:nvSpPr>
        <p:spPr bwMode="auto">
          <a:xfrm>
            <a:off x="6149559" y="3670170"/>
            <a:ext cx="4322596" cy="2583786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Software Setup</a:t>
            </a: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06275" y="3565725"/>
            <a:ext cx="277995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Pictures and description of your software setup: Matlab &amp; Sketch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0800" y="4171110"/>
            <a:ext cx="1253292" cy="976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0037" y="5658564"/>
            <a:ext cx="568697" cy="434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3949" y="5450026"/>
            <a:ext cx="870061" cy="678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04578" y="4370788"/>
            <a:ext cx="1051318" cy="1124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1536" y="4245457"/>
            <a:ext cx="1503745" cy="11531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13779" y="5683028"/>
            <a:ext cx="2594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tasks if available </a:t>
            </a:r>
            <a:endParaRPr lang="en-US" sz="11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57268" y="5472421"/>
            <a:ext cx="92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tasks if available </a:t>
            </a:r>
            <a:endParaRPr lang="en-US" sz="11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5298" y="2329411"/>
            <a:ext cx="15225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Examples only.</a:t>
            </a: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your own words.:</a:t>
            </a:r>
            <a:endParaRPr lang="en-US" sz="11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0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692"/>
          <p:cNvSpPr txBox="1">
            <a:spLocks noChangeArrowheads="1"/>
          </p:cNvSpPr>
          <p:nvPr/>
        </p:nvSpPr>
        <p:spPr bwMode="auto">
          <a:xfrm>
            <a:off x="601165" y="462021"/>
            <a:ext cx="4621763" cy="2583786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792" y="541883"/>
            <a:ext cx="4209344" cy="49244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 Progra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Arduino:  Rx Serial  Servo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081" y="1086723"/>
            <a:ext cx="1783383" cy="19066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9381" y="61165"/>
            <a:ext cx="279196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Arduino code with your names.</a:t>
            </a:r>
          </a:p>
          <a:p>
            <a:pPr marL="91440"/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</a:t>
            </a:r>
            <a:r>
              <a:rPr lang="en-US" sz="1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available </a:t>
            </a:r>
          </a:p>
        </p:txBody>
      </p:sp>
      <p:sp>
        <p:nvSpPr>
          <p:cNvPr id="9" name="Text Box 692"/>
          <p:cNvSpPr txBox="1">
            <a:spLocks noChangeArrowheads="1"/>
          </p:cNvSpPr>
          <p:nvPr/>
        </p:nvSpPr>
        <p:spPr bwMode="auto">
          <a:xfrm>
            <a:off x="5854688" y="441687"/>
            <a:ext cx="4902384" cy="2604119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4688" y="571575"/>
            <a:ext cx="4860040" cy="49244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107950" lvl="1"/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 Program </a:t>
            </a:r>
          </a:p>
          <a:p>
            <a:pPr marL="169863" lvl="1"/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Camera </a:t>
            </a:r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PC  Acquisition  Processing  Control --  &gt; </a:t>
            </a:r>
            <a:r>
              <a:rPr lang="en-US" sz="1200" b="1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Tx</a:t>
            </a:r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Serial </a:t>
            </a:r>
            <a:endParaRPr lang="en-US" sz="1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0166" y="280273"/>
            <a:ext cx="2777136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Matlab code with your names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224" y="1259786"/>
            <a:ext cx="2190872" cy="1680032"/>
          </a:xfrm>
          <a:prstGeom prst="rect">
            <a:avLst/>
          </a:prstGeom>
        </p:spPr>
      </p:pic>
      <p:sp>
        <p:nvSpPr>
          <p:cNvPr id="14" name="Text Box 692"/>
          <p:cNvSpPr txBox="1">
            <a:spLocks noChangeArrowheads="1"/>
          </p:cNvSpPr>
          <p:nvPr/>
        </p:nvSpPr>
        <p:spPr bwMode="auto">
          <a:xfrm>
            <a:off x="725514" y="3279953"/>
            <a:ext cx="4621763" cy="2583786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runs &amp; results</a:t>
            </a: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Photos (2 pics)</a:t>
            </a: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Show photo highlights of various colors being tracked.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Report on bonus additional requirement, if available!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2463" y="3230732"/>
            <a:ext cx="289441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Photos of your experiment &amp; results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692"/>
          <p:cNvSpPr txBox="1">
            <a:spLocks noChangeArrowheads="1"/>
          </p:cNvSpPr>
          <p:nvPr/>
        </p:nvSpPr>
        <p:spPr bwMode="auto">
          <a:xfrm>
            <a:off x="5948445" y="3317942"/>
            <a:ext cx="4808627" cy="2447953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Videos 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(10 </a:t>
            </a:r>
            <a:r>
              <a:rPr lang="en-US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secs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Show video highlight of various colors being tracked.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Show the bonus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additional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requirement, if available!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85394" y="3268721"/>
            <a:ext cx="289441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Video of your experiment &amp; results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2740" y="526921"/>
            <a:ext cx="2534562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the additional bonus task if available </a:t>
            </a:r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9798" y="1276197"/>
            <a:ext cx="2263307" cy="15465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22740" y="1227536"/>
            <a:ext cx="2263307" cy="15465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692"/>
          <p:cNvSpPr txBox="1">
            <a:spLocks noChangeArrowheads="1"/>
          </p:cNvSpPr>
          <p:nvPr/>
        </p:nvSpPr>
        <p:spPr bwMode="auto">
          <a:xfrm>
            <a:off x="957991" y="512749"/>
            <a:ext cx="4808627" cy="2447953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Feedback Control Scheme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4940" y="463528"/>
            <a:ext cx="289441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Explain your understanding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843" y="1069383"/>
            <a:ext cx="2112927" cy="913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9737" y="1983081"/>
            <a:ext cx="2776537" cy="811974"/>
          </a:xfrm>
          <a:prstGeom prst="rect">
            <a:avLst/>
          </a:prstGeom>
        </p:spPr>
      </p:pic>
      <p:sp>
        <p:nvSpPr>
          <p:cNvPr id="9" name="Text Box 692"/>
          <p:cNvSpPr txBox="1">
            <a:spLocks noChangeArrowheads="1"/>
          </p:cNvSpPr>
          <p:nvPr/>
        </p:nvSpPr>
        <p:spPr bwMode="auto">
          <a:xfrm>
            <a:off x="6289507" y="523492"/>
            <a:ext cx="4808627" cy="2447953"/>
          </a:xfrm>
          <a:prstGeom prst="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Survey of Learned Experience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Survey of Learned Experience</a:t>
            </a:r>
          </a:p>
          <a:p>
            <a:pPr algn="ctr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6456" y="474271"/>
            <a:ext cx="3294567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9144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Explain what you learned in this course</a:t>
            </a:r>
            <a:endParaRPr lang="en-US" sz="1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4114" y="1170387"/>
            <a:ext cx="1810212" cy="577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how the control system you had built work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268" y="2348561"/>
            <a:ext cx="3457887" cy="577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in your own words what you learned the past two weeks.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6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4744</TotalTime>
  <Words>524</Words>
  <Application>Microsoft Office PowerPoint</Application>
  <PresentationFormat>Custom</PresentationFormat>
  <Paragraphs>143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Mechatronics - Hands-on Approach  Session 7  Things Due for Project  Wed 13 July 2016  </vt:lpstr>
      <vt:lpstr>Scope of this Course</vt:lpstr>
      <vt:lpstr>Slide 3</vt:lpstr>
      <vt:lpstr>Slide 4</vt:lpstr>
      <vt:lpstr>Slide 5</vt:lpstr>
      <vt:lpstr>Slide 6</vt:lpstr>
    </vt:vector>
  </TitlesOfParts>
  <Company>Oakland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Arbnor Pajaziti</cp:lastModifiedBy>
  <cp:revision>121</cp:revision>
  <dcterms:created xsi:type="dcterms:W3CDTF">2016-07-02T08:13:00Z</dcterms:created>
  <dcterms:modified xsi:type="dcterms:W3CDTF">2016-07-13T07:26:02Z</dcterms:modified>
</cp:coreProperties>
</file>