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A15EE-A6EE-49C0-97CE-A62354C0748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13076F-A5AC-4A7B-9326-F08829AA5E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701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b="1" dirty="0" err="1" smtClean="0">
                <a:solidFill>
                  <a:schemeClr val="tx1"/>
                </a:solidFill>
              </a:rPr>
              <a:t>Krijimi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i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Tabelave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në</a:t>
            </a:r>
            <a:r>
              <a:rPr lang="en-US" sz="4400" b="1" dirty="0" smtClean="0">
                <a:solidFill>
                  <a:schemeClr val="tx1"/>
                </a:solidFill>
              </a:rPr>
              <a:t> Microsoft Access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900" b="1" dirty="0" err="1" smtClean="0"/>
              <a:t>Baza</a:t>
            </a:r>
            <a:r>
              <a:rPr lang="en-US" sz="4900" b="1" dirty="0" smtClean="0"/>
              <a:t> e </a:t>
            </a:r>
            <a:r>
              <a:rPr lang="en-US" sz="4900" b="1" dirty="0" err="1" smtClean="0"/>
              <a:t>të</a:t>
            </a:r>
            <a:r>
              <a:rPr lang="en-US" sz="4900" b="1" dirty="0" smtClean="0"/>
              <a:t> </a:t>
            </a:r>
            <a:r>
              <a:rPr lang="en-US" sz="4900" b="1" dirty="0" err="1" smtClean="0"/>
              <a:t>Dhënave</a:t>
            </a:r>
            <a:r>
              <a:rPr lang="en-US" sz="4900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b="1" dirty="0" smtClean="0">
                <a:solidFill>
                  <a:srgbClr val="0070C0"/>
                </a:solidFill>
              </a:rPr>
              <a:t>Prof. Dr. </a:t>
            </a:r>
            <a:r>
              <a:rPr lang="en-US" sz="3200" b="1" dirty="0" err="1" smtClean="0">
                <a:solidFill>
                  <a:srgbClr val="0070C0"/>
                </a:solidFill>
              </a:rPr>
              <a:t>Arbnor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Pajaziti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6200" y="228600"/>
            <a:ext cx="531196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2000" b="1" dirty="0"/>
              <a:t>UNIVERSITETI I PRISHTINËS “HASAN PRISHTINA”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b="1" dirty="0"/>
              <a:t>FAKULTETI I INXHINIERISË MEKANIKE</a:t>
            </a:r>
            <a:endParaRPr lang="en-US" altLang="en-US" sz="2000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Caktimi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llojeve</a:t>
            </a:r>
            <a:r>
              <a:rPr lang="en-US" b="1" dirty="0" smtClean="0"/>
              <a:t> </a:t>
            </a:r>
            <a:r>
              <a:rPr lang="en-US" b="1" dirty="0" err="1" smtClean="0"/>
              <a:t>të</a:t>
            </a:r>
            <a:r>
              <a:rPr lang="en-US" b="1" dirty="0" smtClean="0"/>
              <a:t> </a:t>
            </a:r>
            <a:r>
              <a:rPr lang="en-US" b="1" dirty="0" err="1" smtClean="0"/>
              <a:t>dhënave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14400"/>
          </a:xfrm>
        </p:spPr>
        <p:txBody>
          <a:bodyPr/>
          <a:lstStyle/>
          <a:p>
            <a:pPr>
              <a:buNone/>
            </a:pPr>
            <a:r>
              <a:rPr lang="en-US" sz="2600" dirty="0" smtClean="0"/>
              <a:t>	</a:t>
            </a:r>
            <a:r>
              <a:rPr lang="en-US" sz="2600" dirty="0" err="1" smtClean="0"/>
              <a:t>Për</a:t>
            </a:r>
            <a:r>
              <a:rPr lang="en-US" sz="2600" dirty="0" smtClean="0"/>
              <a:t> </a:t>
            </a:r>
            <a:r>
              <a:rPr lang="en-US" sz="2600" dirty="0" err="1" smtClean="0"/>
              <a:t>të</a:t>
            </a:r>
            <a:r>
              <a:rPr lang="en-US" sz="2600" dirty="0" smtClean="0"/>
              <a:t> </a:t>
            </a:r>
            <a:r>
              <a:rPr lang="en-US" sz="2600" dirty="0" err="1" smtClean="0"/>
              <a:t>caktuar</a:t>
            </a:r>
            <a:r>
              <a:rPr lang="en-US" sz="2600" dirty="0" smtClean="0"/>
              <a:t> </a:t>
            </a:r>
            <a:r>
              <a:rPr lang="en-US" sz="2600" dirty="0" err="1" smtClean="0"/>
              <a:t>në</a:t>
            </a:r>
            <a:r>
              <a:rPr lang="en-US" sz="2600" dirty="0" smtClean="0"/>
              <a:t> </a:t>
            </a:r>
            <a:r>
              <a:rPr lang="en-US" sz="2600" dirty="0" err="1" smtClean="0"/>
              <a:t>mënyrë</a:t>
            </a:r>
            <a:r>
              <a:rPr lang="en-US" sz="2600" dirty="0" smtClean="0"/>
              <a:t> </a:t>
            </a:r>
            <a:r>
              <a:rPr lang="en-US" sz="2600" dirty="0" err="1" smtClean="0"/>
              <a:t>të</a:t>
            </a:r>
            <a:r>
              <a:rPr lang="en-US" sz="2600" dirty="0" smtClean="0"/>
              <a:t> </a:t>
            </a:r>
            <a:r>
              <a:rPr lang="en-US" sz="2600" dirty="0" err="1" smtClean="0"/>
              <a:t>qartë</a:t>
            </a:r>
            <a:r>
              <a:rPr lang="en-US" sz="2600" dirty="0" smtClean="0"/>
              <a:t> </a:t>
            </a:r>
            <a:r>
              <a:rPr lang="en-US" sz="2600" dirty="0" err="1" smtClean="0"/>
              <a:t>një</a:t>
            </a:r>
            <a:r>
              <a:rPr lang="en-US" sz="2600" dirty="0" smtClean="0"/>
              <a:t> </a:t>
            </a:r>
            <a:r>
              <a:rPr lang="en-US" sz="2600" dirty="0" err="1" smtClean="0"/>
              <a:t>lloj</a:t>
            </a:r>
            <a:r>
              <a:rPr lang="en-US" sz="2600" dirty="0" smtClean="0"/>
              <a:t> </a:t>
            </a:r>
            <a:r>
              <a:rPr lang="en-US" sz="2600" dirty="0" err="1" smtClean="0"/>
              <a:t>të</a:t>
            </a:r>
            <a:r>
              <a:rPr lang="en-US" sz="2600" dirty="0" smtClean="0"/>
              <a:t> </a:t>
            </a:r>
            <a:r>
              <a:rPr lang="en-US" sz="2600" dirty="0" err="1" smtClean="0"/>
              <a:t>të</a:t>
            </a:r>
            <a:r>
              <a:rPr lang="en-US" sz="2600" dirty="0" smtClean="0"/>
              <a:t> </a:t>
            </a:r>
            <a:r>
              <a:rPr lang="en-US" sz="2600" dirty="0" err="1" smtClean="0"/>
              <a:t>dhënave</a:t>
            </a:r>
            <a:r>
              <a:rPr lang="en-US" sz="2600" dirty="0" smtClean="0"/>
              <a:t> </a:t>
            </a:r>
            <a:r>
              <a:rPr lang="en-US" sz="2600" dirty="0" err="1" smtClean="0"/>
              <a:t>ose</a:t>
            </a:r>
            <a:r>
              <a:rPr lang="en-US" sz="2600" dirty="0" smtClean="0"/>
              <a:t> </a:t>
            </a:r>
            <a:r>
              <a:rPr lang="en-US" sz="2600" dirty="0" err="1" smtClean="0"/>
              <a:t>formatin</a:t>
            </a:r>
            <a:r>
              <a:rPr lang="en-US" sz="2600" dirty="0" smtClean="0"/>
              <a:t> </a:t>
            </a:r>
            <a:r>
              <a:rPr lang="en-US" sz="2600" dirty="0" err="1" smtClean="0"/>
              <a:t>në</a:t>
            </a:r>
            <a:r>
              <a:rPr lang="en-US" sz="2600" dirty="0" smtClean="0"/>
              <a:t> </a:t>
            </a:r>
            <a:r>
              <a:rPr lang="en-US" sz="2600" dirty="0" err="1" smtClean="0"/>
              <a:t>një</a:t>
            </a:r>
            <a:r>
              <a:rPr lang="en-US" sz="2600" dirty="0" smtClean="0"/>
              <a:t> </a:t>
            </a:r>
            <a:r>
              <a:rPr lang="en-US" sz="2600" dirty="0" err="1" smtClean="0"/>
              <a:t>fushë</a:t>
            </a:r>
            <a:r>
              <a:rPr lang="en-US" sz="2600" dirty="0" smtClean="0"/>
              <a:t>, </a:t>
            </a:r>
            <a:r>
              <a:rPr lang="en-US" sz="2600" dirty="0" err="1" smtClean="0"/>
              <a:t>veproni</a:t>
            </a:r>
            <a:r>
              <a:rPr lang="en-US" sz="2600" dirty="0" smtClean="0"/>
              <a:t> </a:t>
            </a:r>
            <a:r>
              <a:rPr lang="en-US" sz="2600" dirty="0" err="1" smtClean="0"/>
              <a:t>si</a:t>
            </a:r>
            <a:r>
              <a:rPr lang="en-US" sz="2600" dirty="0" smtClean="0"/>
              <a:t> </a:t>
            </a:r>
            <a:r>
              <a:rPr lang="en-US" sz="2600" dirty="0" err="1" smtClean="0"/>
              <a:t>në</a:t>
            </a:r>
            <a:r>
              <a:rPr lang="en-US" sz="2600" dirty="0" smtClean="0"/>
              <a:t> </a:t>
            </a:r>
            <a:r>
              <a:rPr lang="en-US" sz="2600" dirty="0" err="1" smtClean="0"/>
              <a:t>vijim</a:t>
            </a:r>
            <a:r>
              <a:rPr lang="en-US" sz="2600" dirty="0" smtClean="0"/>
              <a:t>: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1506" name="Picture 2" descr="Assign DataTyp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667000"/>
            <a:ext cx="7160895" cy="3409950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Caktimi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llojeve</a:t>
            </a:r>
            <a:r>
              <a:rPr lang="en-US" b="1" dirty="0" smtClean="0"/>
              <a:t> </a:t>
            </a:r>
            <a:r>
              <a:rPr lang="en-US" b="1" dirty="0" err="1" smtClean="0"/>
              <a:t>të</a:t>
            </a:r>
            <a:r>
              <a:rPr lang="en-US" b="1" dirty="0" smtClean="0"/>
              <a:t> </a:t>
            </a:r>
            <a:r>
              <a:rPr lang="en-US" b="1" dirty="0" err="1" smtClean="0"/>
              <a:t>dhënave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1.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etiketën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tabelë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cilën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caktoni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lloj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.     </a:t>
            </a:r>
          </a:p>
          <a:p>
            <a:pPr>
              <a:buNone/>
            </a:pPr>
            <a:r>
              <a:rPr lang="en-US" dirty="0" smtClean="0"/>
              <a:t>	2. </a:t>
            </a:r>
            <a:r>
              <a:rPr lang="en-US" dirty="0" err="1" smtClean="0"/>
              <a:t>Aktivizoni</a:t>
            </a:r>
            <a:r>
              <a:rPr lang="en-US" dirty="0" smtClean="0"/>
              <a:t> Datasheet tab.     </a:t>
            </a:r>
          </a:p>
          <a:p>
            <a:pPr>
              <a:buNone/>
            </a:pPr>
            <a:r>
              <a:rPr lang="en-US" dirty="0" smtClean="0"/>
              <a:t>	3.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poshtë-shigjetës</a:t>
            </a:r>
            <a:r>
              <a:rPr lang="en-US" dirty="0" smtClean="0"/>
              <a:t> </a:t>
            </a:r>
            <a:r>
              <a:rPr lang="en-US" dirty="0" err="1" smtClean="0"/>
              <a:t>pranë</a:t>
            </a:r>
            <a:r>
              <a:rPr lang="en-US" dirty="0" smtClean="0"/>
              <a:t> </a:t>
            </a:r>
            <a:r>
              <a:rPr lang="en-US" dirty="0" err="1" smtClean="0"/>
              <a:t>fushës</a:t>
            </a:r>
            <a:r>
              <a:rPr lang="en-US" dirty="0" smtClean="0"/>
              <a:t> Data Type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pastaj</a:t>
            </a:r>
            <a:r>
              <a:rPr lang="en-US" dirty="0" smtClean="0"/>
              <a:t> </a:t>
            </a:r>
            <a:r>
              <a:rPr lang="en-US" dirty="0" err="1" smtClean="0"/>
              <a:t>zgjidhni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lloj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.     </a:t>
            </a:r>
          </a:p>
          <a:p>
            <a:pPr>
              <a:buNone/>
            </a:pPr>
            <a:r>
              <a:rPr lang="en-US" dirty="0" smtClean="0"/>
              <a:t>	4.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poshtë-shigjetës</a:t>
            </a:r>
            <a:r>
              <a:rPr lang="en-US" dirty="0" smtClean="0"/>
              <a:t> </a:t>
            </a:r>
            <a:r>
              <a:rPr lang="en-US" dirty="0" err="1" smtClean="0"/>
              <a:t>afër</a:t>
            </a:r>
            <a:r>
              <a:rPr lang="en-US" dirty="0" smtClean="0"/>
              <a:t> </a:t>
            </a:r>
            <a:r>
              <a:rPr lang="en-US" dirty="0" err="1" smtClean="0"/>
              <a:t>fushës</a:t>
            </a:r>
            <a:r>
              <a:rPr lang="en-US" dirty="0" smtClean="0"/>
              <a:t> Format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pastaj</a:t>
            </a:r>
            <a:r>
              <a:rPr lang="en-US" dirty="0" smtClean="0"/>
              <a:t> </a:t>
            </a:r>
            <a:r>
              <a:rPr lang="en-US" dirty="0" err="1" smtClean="0"/>
              <a:t>zgjedhni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format. Access-</a:t>
            </a:r>
            <a:r>
              <a:rPr lang="en-US" dirty="0" err="1" smtClean="0"/>
              <a:t>i</a:t>
            </a:r>
            <a:r>
              <a:rPr lang="en-US" dirty="0" smtClean="0"/>
              <a:t> e </a:t>
            </a:r>
            <a:r>
              <a:rPr lang="en-US" dirty="0" err="1" smtClean="0"/>
              <a:t>cakton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lloj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format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keni</a:t>
            </a:r>
            <a:r>
              <a:rPr lang="en-US" dirty="0" smtClean="0"/>
              <a:t> </a:t>
            </a:r>
            <a:r>
              <a:rPr lang="en-US" dirty="0" err="1" smtClean="0"/>
              <a:t>përzgjedhur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Caktimi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llojeve</a:t>
            </a:r>
            <a:r>
              <a:rPr lang="en-US" b="1" dirty="0" smtClean="0"/>
              <a:t> </a:t>
            </a:r>
            <a:r>
              <a:rPr lang="en-US" b="1" dirty="0" err="1" smtClean="0"/>
              <a:t>të</a:t>
            </a:r>
            <a:r>
              <a:rPr lang="en-US" b="1" dirty="0" smtClean="0"/>
              <a:t> </a:t>
            </a:r>
            <a:r>
              <a:rPr lang="en-US" b="1" dirty="0" err="1" smtClean="0"/>
              <a:t>dhënave</a:t>
            </a:r>
            <a:endParaRPr lang="en-US" b="1" dirty="0"/>
          </a:p>
        </p:txBody>
      </p:sp>
      <p:pic>
        <p:nvPicPr>
          <p:cNvPr id="23554" name="Picture 2" descr="Create Tabl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199" y="1447800"/>
            <a:ext cx="5942323" cy="261064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3400" y="4724400"/>
            <a:ext cx="80772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marL="342900" indent="-342900">
              <a:buAutoNum type="arabicPeriod"/>
            </a:pPr>
            <a:r>
              <a:rPr lang="en-US" sz="2200" dirty="0" err="1" smtClean="0"/>
              <a:t>Aktivizoni</a:t>
            </a:r>
            <a:r>
              <a:rPr lang="en-US" sz="2200" dirty="0" smtClean="0"/>
              <a:t> Create tab. </a:t>
            </a:r>
          </a:p>
          <a:p>
            <a:pPr marL="342900" indent="-342900">
              <a:buAutoNum type="arabicPeriod"/>
            </a:pPr>
            <a:r>
              <a:rPr lang="en-US" sz="2200" dirty="0" err="1" smtClean="0"/>
              <a:t>Klikoni</a:t>
            </a:r>
            <a:r>
              <a:rPr lang="en-US" sz="2200" dirty="0" smtClean="0"/>
              <a:t> Table Design </a:t>
            </a:r>
            <a:r>
              <a:rPr lang="en-US" sz="2200" dirty="0" err="1" smtClean="0"/>
              <a:t>në</a:t>
            </a:r>
            <a:r>
              <a:rPr lang="en-US" sz="2200" dirty="0" smtClean="0"/>
              <a:t> </a:t>
            </a:r>
            <a:r>
              <a:rPr lang="en-US" sz="2200" dirty="0" err="1" smtClean="0"/>
              <a:t>grupin</a:t>
            </a:r>
            <a:r>
              <a:rPr lang="en-US" sz="2200" dirty="0" smtClean="0"/>
              <a:t> e </a:t>
            </a:r>
            <a:r>
              <a:rPr lang="en-US" sz="2200" dirty="0" err="1" smtClean="0"/>
              <a:t>tabelave</a:t>
            </a:r>
            <a:r>
              <a:rPr lang="en-US" sz="2200" dirty="0" smtClean="0"/>
              <a:t> . Access-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ndryshon</a:t>
            </a:r>
            <a:r>
              <a:rPr lang="en-US" sz="2200" dirty="0" smtClean="0"/>
              <a:t> </a:t>
            </a:r>
            <a:r>
              <a:rPr lang="en-US" sz="2200" dirty="0" err="1" smtClean="0"/>
              <a:t>pamjen</a:t>
            </a:r>
            <a:r>
              <a:rPr lang="en-US" sz="2200" dirty="0" smtClean="0"/>
              <a:t> e </a:t>
            </a:r>
            <a:r>
              <a:rPr lang="en-US" sz="2200" dirty="0" err="1" smtClean="0"/>
              <a:t>dizajnit</a:t>
            </a:r>
            <a:r>
              <a:rPr lang="en-US" sz="2200" dirty="0" smtClean="0"/>
              <a:t>, </a:t>
            </a:r>
            <a:r>
              <a:rPr lang="en-US" sz="2200" dirty="0" err="1" smtClean="0"/>
              <a:t>kështu</a:t>
            </a:r>
            <a:r>
              <a:rPr lang="en-US" sz="2200" dirty="0" smtClean="0"/>
              <a:t> </a:t>
            </a:r>
            <a:r>
              <a:rPr lang="en-US" sz="2200" dirty="0" err="1" smtClean="0"/>
              <a:t>Tabelat</a:t>
            </a:r>
            <a:r>
              <a:rPr lang="en-US" sz="2200" dirty="0" smtClean="0"/>
              <a:t> e </a:t>
            </a:r>
            <a:r>
              <a:rPr lang="en-US" sz="2200" dirty="0" err="1" smtClean="0"/>
              <a:t>veglave</a:t>
            </a:r>
            <a:r>
              <a:rPr lang="en-US" sz="2200" dirty="0" smtClean="0"/>
              <a:t> (Design  Tools) </a:t>
            </a:r>
            <a:r>
              <a:rPr lang="en-US" sz="2200" dirty="0" err="1" smtClean="0"/>
              <a:t>bëhen</a:t>
            </a:r>
            <a:r>
              <a:rPr lang="en-US" sz="2200" dirty="0" smtClean="0"/>
              <a:t> </a:t>
            </a:r>
            <a:r>
              <a:rPr lang="en-US" sz="2200" dirty="0" err="1" smtClean="0"/>
              <a:t>të</a:t>
            </a:r>
            <a:r>
              <a:rPr lang="en-US" sz="2200" dirty="0" smtClean="0"/>
              <a:t> </a:t>
            </a:r>
            <a:r>
              <a:rPr lang="en-US" sz="2200" dirty="0" err="1" smtClean="0"/>
              <a:t>disponueshme</a:t>
            </a:r>
            <a:r>
              <a:rPr lang="en-US" sz="2200" dirty="0" smtClean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4267200"/>
            <a:ext cx="7391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 smtClean="0"/>
              <a:t>Për</a:t>
            </a:r>
            <a:r>
              <a:rPr lang="en-US" sz="2200" dirty="0" smtClean="0"/>
              <a:t> </a:t>
            </a:r>
            <a:r>
              <a:rPr lang="en-US" sz="2200" dirty="0" err="1" smtClean="0"/>
              <a:t>të</a:t>
            </a:r>
            <a:r>
              <a:rPr lang="en-US" sz="2200" dirty="0" smtClean="0"/>
              <a:t> </a:t>
            </a:r>
            <a:r>
              <a:rPr lang="en-US" sz="2200" dirty="0" err="1" smtClean="0"/>
              <a:t>përdorur</a:t>
            </a:r>
            <a:r>
              <a:rPr lang="en-US" sz="2200" dirty="0" smtClean="0"/>
              <a:t> </a:t>
            </a:r>
            <a:r>
              <a:rPr lang="en-US" sz="2200" dirty="0" err="1" smtClean="0"/>
              <a:t>pamjen</a:t>
            </a:r>
            <a:r>
              <a:rPr lang="en-US" sz="2200" dirty="0" smtClean="0"/>
              <a:t> e </a:t>
            </a:r>
            <a:r>
              <a:rPr lang="en-US" sz="2200" dirty="0" err="1" smtClean="0"/>
              <a:t>dizajnit</a:t>
            </a:r>
            <a:r>
              <a:rPr lang="en-US" sz="2200" dirty="0" smtClean="0"/>
              <a:t> (Design view) </a:t>
            </a:r>
            <a:r>
              <a:rPr lang="en-US" sz="2200" dirty="0" err="1" smtClean="0"/>
              <a:t>për</a:t>
            </a:r>
            <a:r>
              <a:rPr lang="en-US" sz="2200" dirty="0" smtClean="0"/>
              <a:t> </a:t>
            </a:r>
            <a:r>
              <a:rPr lang="en-US" sz="2200" dirty="0" err="1" smtClean="0"/>
              <a:t>të</a:t>
            </a:r>
            <a:r>
              <a:rPr lang="en-US" sz="2200" dirty="0" smtClean="0"/>
              <a:t> </a:t>
            </a:r>
            <a:r>
              <a:rPr lang="en-US" sz="2200" dirty="0" err="1" smtClean="0"/>
              <a:t>krijuar</a:t>
            </a:r>
            <a:r>
              <a:rPr lang="en-US" sz="2200" dirty="0" smtClean="0"/>
              <a:t> </a:t>
            </a:r>
            <a:r>
              <a:rPr lang="en-US" sz="2200" dirty="0" err="1" smtClean="0"/>
              <a:t>tabelë</a:t>
            </a:r>
            <a:r>
              <a:rPr lang="en-US" sz="2200" dirty="0" smtClean="0"/>
              <a:t> </a:t>
            </a:r>
            <a:r>
              <a:rPr lang="en-US" sz="2200" dirty="0" err="1" smtClean="0"/>
              <a:t>të</a:t>
            </a:r>
            <a:r>
              <a:rPr lang="en-US" sz="2200" dirty="0" smtClean="0"/>
              <a:t> re </a:t>
            </a:r>
            <a:r>
              <a:rPr lang="en-US" sz="2200" dirty="0" err="1" smtClean="0"/>
              <a:t>ndiqni</a:t>
            </a:r>
            <a:r>
              <a:rPr lang="en-US" sz="2200" dirty="0" smtClean="0"/>
              <a:t> </a:t>
            </a:r>
            <a:r>
              <a:rPr lang="en-US" sz="2200" dirty="0" err="1" smtClean="0"/>
              <a:t>këta</a:t>
            </a:r>
            <a:r>
              <a:rPr lang="en-US" sz="2200" dirty="0" smtClean="0"/>
              <a:t> </a:t>
            </a:r>
            <a:r>
              <a:rPr lang="en-US" sz="2200" dirty="0" err="1" smtClean="0"/>
              <a:t>hapa</a:t>
            </a:r>
            <a:r>
              <a:rPr lang="en-US" sz="2200" dirty="0" smtClean="0"/>
              <a:t>:</a:t>
            </a:r>
            <a:endParaRPr lang="en-US" sz="22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Caktimi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llojeve</a:t>
            </a:r>
            <a:r>
              <a:rPr lang="en-US" b="1" dirty="0" smtClean="0"/>
              <a:t> </a:t>
            </a:r>
            <a:r>
              <a:rPr lang="en-US" b="1" dirty="0" err="1" smtClean="0"/>
              <a:t>të</a:t>
            </a:r>
            <a:r>
              <a:rPr lang="en-US" b="1" dirty="0" smtClean="0"/>
              <a:t> </a:t>
            </a:r>
            <a:r>
              <a:rPr lang="en-US" b="1" dirty="0" err="1" smtClean="0"/>
              <a:t>dhënave</a:t>
            </a:r>
            <a:endParaRPr lang="en-US" b="1" dirty="0"/>
          </a:p>
        </p:txBody>
      </p:sp>
      <p:pic>
        <p:nvPicPr>
          <p:cNvPr id="25602" name="Picture 2" descr="Create Tabl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219201"/>
            <a:ext cx="6727160" cy="2362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3200400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Shkruani</a:t>
            </a:r>
            <a:r>
              <a:rPr lang="en-US" dirty="0" smtClean="0"/>
              <a:t> </a:t>
            </a:r>
            <a:r>
              <a:rPr lang="en-US" dirty="0" err="1" smtClean="0"/>
              <a:t>emrin</a:t>
            </a:r>
            <a:r>
              <a:rPr lang="en-US" dirty="0" smtClean="0"/>
              <a:t> e </a:t>
            </a:r>
            <a:r>
              <a:rPr lang="en-US" dirty="0" err="1" smtClean="0"/>
              <a:t>parë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 Field Name. 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Shtypni</a:t>
            </a:r>
            <a:r>
              <a:rPr lang="en-US" dirty="0" smtClean="0"/>
              <a:t> </a:t>
            </a:r>
            <a:r>
              <a:rPr lang="en-US" dirty="0" err="1" smtClean="0"/>
              <a:t>çelësin</a:t>
            </a:r>
            <a:r>
              <a:rPr lang="en-US" dirty="0" smtClean="0"/>
              <a:t> Tab. </a:t>
            </a:r>
          </a:p>
          <a:p>
            <a:r>
              <a:rPr lang="en-US" dirty="0" smtClean="0"/>
              <a:t>5.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poshtë-shigjetës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shfaqet</a:t>
            </a:r>
            <a:r>
              <a:rPr lang="en-US" dirty="0" smtClean="0"/>
              <a:t> </a:t>
            </a:r>
            <a:r>
              <a:rPr lang="en-US" dirty="0" err="1" smtClean="0"/>
              <a:t>kur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 Data Type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pastaj</a:t>
            </a:r>
            <a:r>
              <a:rPr lang="en-US" dirty="0" smtClean="0"/>
              <a:t> </a:t>
            </a:r>
            <a:r>
              <a:rPr lang="en-US" dirty="0" err="1" smtClean="0"/>
              <a:t>zgjedhni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lloj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6.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Çelësin</a:t>
            </a:r>
            <a:r>
              <a:rPr lang="en-US" dirty="0" smtClean="0"/>
              <a:t> </a:t>
            </a:r>
            <a:r>
              <a:rPr lang="en-US" dirty="0" err="1" smtClean="0"/>
              <a:t>primar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qoftë</a:t>
            </a:r>
            <a:r>
              <a:rPr lang="en-US" dirty="0" smtClean="0"/>
              <a:t> se </a:t>
            </a:r>
            <a:r>
              <a:rPr lang="en-US" dirty="0" err="1" smtClean="0"/>
              <a:t>kolona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e </a:t>
            </a:r>
            <a:r>
              <a:rPr lang="en-US" dirty="0" err="1" smtClean="0"/>
              <a:t>keni</a:t>
            </a:r>
            <a:r>
              <a:rPr lang="en-US" dirty="0" smtClean="0"/>
              <a:t> </a:t>
            </a:r>
            <a:r>
              <a:rPr lang="en-US" dirty="0" err="1" smtClean="0"/>
              <a:t>krijuar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çelës</a:t>
            </a:r>
            <a:r>
              <a:rPr lang="en-US" dirty="0" smtClean="0"/>
              <a:t> </a:t>
            </a:r>
            <a:r>
              <a:rPr lang="en-US" dirty="0" err="1" smtClean="0"/>
              <a:t>primar</a:t>
            </a:r>
            <a:r>
              <a:rPr lang="en-US" dirty="0" smtClean="0"/>
              <a:t>.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çelës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vogël</a:t>
            </a:r>
            <a:r>
              <a:rPr lang="en-US" dirty="0" smtClean="0"/>
              <a:t>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shfaqet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krah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emrit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. </a:t>
            </a:r>
          </a:p>
          <a:p>
            <a:r>
              <a:rPr lang="en-US" dirty="0" smtClean="0"/>
              <a:t>7. </a:t>
            </a:r>
            <a:r>
              <a:rPr lang="en-US" dirty="0" err="1" smtClean="0"/>
              <a:t>Shtypni</a:t>
            </a:r>
            <a:r>
              <a:rPr lang="en-US" dirty="0" smtClean="0"/>
              <a:t> </a:t>
            </a:r>
            <a:r>
              <a:rPr lang="en-US" dirty="0" err="1" smtClean="0"/>
              <a:t>çelësin</a:t>
            </a:r>
            <a:r>
              <a:rPr lang="en-US" dirty="0" smtClean="0"/>
              <a:t> Tab . </a:t>
            </a:r>
          </a:p>
          <a:p>
            <a:r>
              <a:rPr lang="en-US" dirty="0" smtClean="0"/>
              <a:t>8. </a:t>
            </a:r>
            <a:r>
              <a:rPr lang="en-US" dirty="0" err="1" smtClean="0"/>
              <a:t>Shkruani</a:t>
            </a:r>
            <a:r>
              <a:rPr lang="en-US" dirty="0" smtClean="0"/>
              <a:t> </a:t>
            </a:r>
            <a:r>
              <a:rPr lang="en-US" dirty="0" err="1" smtClean="0"/>
              <a:t>përshkrimin</a:t>
            </a:r>
            <a:r>
              <a:rPr lang="en-US" dirty="0" smtClean="0"/>
              <a:t>. </a:t>
            </a:r>
            <a:r>
              <a:rPr lang="en-US" dirty="0" err="1" smtClean="0"/>
              <a:t>Përshkrimi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fakultativ</a:t>
            </a:r>
            <a:r>
              <a:rPr lang="en-US" dirty="0" smtClean="0"/>
              <a:t> . </a:t>
            </a:r>
          </a:p>
          <a:p>
            <a:r>
              <a:rPr lang="en-US" dirty="0" smtClean="0"/>
              <a:t>9. </a:t>
            </a:r>
            <a:r>
              <a:rPr lang="en-US" dirty="0" err="1" smtClean="0"/>
              <a:t>Shtypni</a:t>
            </a:r>
            <a:r>
              <a:rPr lang="en-US" dirty="0" smtClean="0"/>
              <a:t> </a:t>
            </a:r>
            <a:r>
              <a:rPr lang="en-US" dirty="0" err="1" smtClean="0"/>
              <a:t>çelësin</a:t>
            </a:r>
            <a:r>
              <a:rPr lang="en-US" dirty="0" smtClean="0"/>
              <a:t> Tab. Access-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lëviz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 </a:t>
            </a:r>
            <a:r>
              <a:rPr lang="en-US" dirty="0" err="1" smtClean="0"/>
              <a:t>Emri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fushës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10. </a:t>
            </a:r>
            <a:r>
              <a:rPr lang="en-US" dirty="0" err="1" smtClean="0"/>
              <a:t>Përsëritni</a:t>
            </a:r>
            <a:r>
              <a:rPr lang="en-US" dirty="0" smtClean="0"/>
              <a:t> </a:t>
            </a:r>
            <a:r>
              <a:rPr lang="en-US" dirty="0" err="1" smtClean="0"/>
              <a:t>hapat</a:t>
            </a:r>
            <a:r>
              <a:rPr lang="en-US" dirty="0" smtClean="0"/>
              <a:t> 3 </a:t>
            </a:r>
            <a:r>
              <a:rPr lang="en-US" dirty="0" err="1" smtClean="0"/>
              <a:t>deri</a:t>
            </a:r>
            <a:r>
              <a:rPr lang="en-US" dirty="0" smtClean="0"/>
              <a:t> 10 </a:t>
            </a:r>
            <a:r>
              <a:rPr lang="en-US" dirty="0" err="1" smtClean="0"/>
              <a:t>derisa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keni</a:t>
            </a:r>
            <a:r>
              <a:rPr lang="en-US" dirty="0" smtClean="0"/>
              <a:t> </a:t>
            </a:r>
            <a:r>
              <a:rPr lang="en-US" dirty="0" err="1" smtClean="0"/>
              <a:t>krijuar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gjitha</a:t>
            </a:r>
            <a:r>
              <a:rPr lang="en-US" dirty="0" smtClean="0"/>
              <a:t> </a:t>
            </a:r>
            <a:r>
              <a:rPr lang="en-US" dirty="0" err="1" smtClean="0"/>
              <a:t>fushat</a:t>
            </a:r>
            <a:r>
              <a:rPr lang="en-US" dirty="0" smtClean="0"/>
              <a:t> e </a:t>
            </a:r>
            <a:r>
              <a:rPr lang="en-US" dirty="0" err="1" smtClean="0"/>
              <a:t>tuaja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Caktimi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vetive</a:t>
            </a:r>
            <a:r>
              <a:rPr lang="en-US" b="1" dirty="0" smtClean="0"/>
              <a:t> </a:t>
            </a:r>
            <a:r>
              <a:rPr lang="en-US" b="1" dirty="0" err="1" smtClean="0"/>
              <a:t>të</a:t>
            </a:r>
            <a:r>
              <a:rPr lang="en-US" b="1" dirty="0" smtClean="0"/>
              <a:t> </a:t>
            </a:r>
            <a:r>
              <a:rPr lang="en-US" b="1" dirty="0" err="1" smtClean="0"/>
              <a:t>fushës</a:t>
            </a:r>
            <a:r>
              <a:rPr lang="en-US" b="1" dirty="0" smtClean="0"/>
              <a:t>:</a:t>
            </a:r>
            <a:endParaRPr lang="en-US" b="1" dirty="0"/>
          </a:p>
        </p:txBody>
      </p:sp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856867"/>
            <a:ext cx="4267199" cy="6001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" y="1219200"/>
            <a:ext cx="403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cilën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doni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vendosni</a:t>
            </a:r>
            <a:r>
              <a:rPr lang="en-US" dirty="0" smtClean="0"/>
              <a:t> </a:t>
            </a:r>
            <a:r>
              <a:rPr lang="en-US" dirty="0" err="1" smtClean="0"/>
              <a:t>vetitë</a:t>
            </a:r>
            <a:r>
              <a:rPr lang="en-US" dirty="0" smtClean="0"/>
              <a:t> e </a:t>
            </a:r>
            <a:r>
              <a:rPr lang="en-US" dirty="0" err="1" smtClean="0"/>
              <a:t>fushës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Aktivizoni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General tab </a:t>
            </a:r>
            <a:r>
              <a:rPr lang="en-US" dirty="0" err="1" smtClean="0"/>
              <a:t>fushën</a:t>
            </a:r>
            <a:r>
              <a:rPr lang="en-US" dirty="0" smtClean="0"/>
              <a:t> Properties area.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Vendosni</a:t>
            </a:r>
            <a:r>
              <a:rPr lang="en-US" dirty="0" smtClean="0"/>
              <a:t> </a:t>
            </a:r>
            <a:r>
              <a:rPr lang="en-US" dirty="0" err="1" smtClean="0"/>
              <a:t>vetitë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vendosur</a:t>
            </a:r>
            <a:r>
              <a:rPr lang="en-US" dirty="0" smtClean="0"/>
              <a:t>.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Përsëritni</a:t>
            </a:r>
            <a:r>
              <a:rPr lang="en-US" dirty="0" smtClean="0"/>
              <a:t> </a:t>
            </a:r>
            <a:r>
              <a:rPr lang="en-US" dirty="0" err="1" smtClean="0"/>
              <a:t>hapat</a:t>
            </a:r>
            <a:r>
              <a:rPr lang="en-US" dirty="0" smtClean="0"/>
              <a:t> 1 </a:t>
            </a:r>
            <a:r>
              <a:rPr lang="en-US" dirty="0" err="1" smtClean="0"/>
              <a:t>deri</a:t>
            </a:r>
            <a:r>
              <a:rPr lang="en-US" dirty="0" smtClean="0"/>
              <a:t> 3 </a:t>
            </a:r>
            <a:r>
              <a:rPr lang="en-US" dirty="0" err="1" smtClean="0"/>
              <a:t>deri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keni</a:t>
            </a:r>
            <a:r>
              <a:rPr lang="en-US" dirty="0" smtClean="0"/>
              <a:t> </a:t>
            </a:r>
            <a:r>
              <a:rPr lang="en-US" dirty="0" err="1" smtClean="0"/>
              <a:t>vendosur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gjitha</a:t>
            </a:r>
            <a:r>
              <a:rPr lang="en-US" dirty="0" smtClean="0"/>
              <a:t> </a:t>
            </a:r>
            <a:r>
              <a:rPr lang="en-US" dirty="0" err="1" smtClean="0"/>
              <a:t>vetitë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gjitha</a:t>
            </a:r>
            <a:r>
              <a:rPr lang="en-US" dirty="0" smtClean="0"/>
              <a:t> </a:t>
            </a:r>
            <a:r>
              <a:rPr lang="en-US" dirty="0" err="1" smtClean="0"/>
              <a:t>fushat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Përdorimi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Lookup Wizard-it </a:t>
            </a:r>
            <a:r>
              <a:rPr lang="en-US" b="1" dirty="0" err="1" smtClean="0"/>
              <a:t>për</a:t>
            </a:r>
            <a:r>
              <a:rPr lang="en-US" b="1" dirty="0" smtClean="0"/>
              <a:t> </a:t>
            </a:r>
            <a:r>
              <a:rPr lang="en-US" b="1" dirty="0" err="1" smtClean="0"/>
              <a:t>të</a:t>
            </a:r>
            <a:r>
              <a:rPr lang="en-US" b="1" dirty="0" smtClean="0"/>
              <a:t> </a:t>
            </a:r>
            <a:r>
              <a:rPr lang="en-US" b="1" dirty="0" err="1" smtClean="0"/>
              <a:t>krijuar</a:t>
            </a:r>
            <a:r>
              <a:rPr lang="en-US" b="1" dirty="0" smtClean="0"/>
              <a:t> </a:t>
            </a:r>
            <a:r>
              <a:rPr lang="en-US" b="1" dirty="0" err="1" smtClean="0"/>
              <a:t>kolonën</a:t>
            </a:r>
            <a:r>
              <a:rPr lang="en-US" b="1" dirty="0" smtClean="0"/>
              <a:t> lookup:</a:t>
            </a:r>
            <a:endParaRPr lang="en-US" b="1" dirty="0"/>
          </a:p>
        </p:txBody>
      </p:sp>
      <p:pic>
        <p:nvPicPr>
          <p:cNvPr id="276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519133"/>
            <a:ext cx="5257800" cy="5338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Hapni</a:t>
            </a:r>
            <a:r>
              <a:rPr lang="en-US" b="1" dirty="0" smtClean="0"/>
              <a:t> Lookup Wizard-in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Hapni</a:t>
            </a:r>
            <a:r>
              <a:rPr lang="en-US" dirty="0" smtClean="0"/>
              <a:t> </a:t>
            </a:r>
            <a:r>
              <a:rPr lang="en-US" dirty="0" err="1" smtClean="0"/>
              <a:t>tabelën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cilën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shtoni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lookup </a:t>
            </a:r>
            <a:r>
              <a:rPr lang="en-US" dirty="0" err="1" smtClean="0"/>
              <a:t>kolonë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etiketën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së</a:t>
            </a:r>
            <a:r>
              <a:rPr lang="en-US" dirty="0" smtClean="0"/>
              <a:t> </a:t>
            </a:r>
            <a:r>
              <a:rPr lang="en-US" dirty="0" err="1" smtClean="0"/>
              <a:t>cilës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shtoni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lookup </a:t>
            </a:r>
            <a:r>
              <a:rPr lang="en-US" dirty="0" err="1" smtClean="0"/>
              <a:t>kolonë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Aktivizoni</a:t>
            </a:r>
            <a:r>
              <a:rPr lang="en-US" dirty="0" smtClean="0"/>
              <a:t> </a:t>
            </a:r>
            <a:r>
              <a:rPr lang="en-US" dirty="0" err="1" smtClean="0"/>
              <a:t>skedën</a:t>
            </a:r>
            <a:r>
              <a:rPr lang="en-US" dirty="0" smtClean="0"/>
              <a:t> datasheet. (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duhet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jeni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pamjen</a:t>
            </a:r>
            <a:r>
              <a:rPr lang="en-US" dirty="0" smtClean="0"/>
              <a:t> Datasheet.)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butonin</a:t>
            </a:r>
            <a:r>
              <a:rPr lang="en-US" dirty="0" smtClean="0"/>
              <a:t> </a:t>
            </a:r>
            <a:r>
              <a:rPr lang="en-US" dirty="0" err="1" smtClean="0"/>
              <a:t>mbi</a:t>
            </a:r>
            <a:r>
              <a:rPr lang="en-US" dirty="0" smtClean="0"/>
              <a:t> Lookup </a:t>
            </a:r>
            <a:r>
              <a:rPr lang="en-US" dirty="0" err="1" smtClean="0"/>
              <a:t>kolonën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Fields &amp; Columns group.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paraqitet</a:t>
            </a:r>
            <a:r>
              <a:rPr lang="en-US" dirty="0" smtClean="0"/>
              <a:t> Lookup Wizard-</a:t>
            </a:r>
            <a:r>
              <a:rPr lang="en-US" dirty="0" err="1" smtClean="0"/>
              <a:t>i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Sigurohuni</a:t>
            </a:r>
            <a:r>
              <a:rPr lang="en-US" dirty="0" smtClean="0"/>
              <a:t> se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zgjedhur</a:t>
            </a:r>
            <a:r>
              <a:rPr lang="en-US" dirty="0" smtClean="0"/>
              <a:t> </a:t>
            </a:r>
            <a:r>
              <a:rPr lang="en-US" dirty="0" err="1" smtClean="0"/>
              <a:t>butonin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radios </a:t>
            </a:r>
            <a:r>
              <a:rPr lang="en-US" dirty="0" err="1" smtClean="0"/>
              <a:t>afër</a:t>
            </a:r>
            <a:r>
              <a:rPr lang="en-US" dirty="0" smtClean="0"/>
              <a:t> "</a:t>
            </a:r>
            <a:r>
              <a:rPr lang="en-US" dirty="0" err="1" smtClean="0"/>
              <a:t>Unë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lookup </a:t>
            </a:r>
            <a:r>
              <a:rPr lang="en-US" dirty="0" err="1" smtClean="0"/>
              <a:t>kolona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mundësojë</a:t>
            </a:r>
            <a:r>
              <a:rPr lang="en-US" dirty="0" smtClean="0"/>
              <a:t> </a:t>
            </a:r>
            <a:r>
              <a:rPr lang="en-US" dirty="0" err="1" smtClean="0"/>
              <a:t>dukjen</a:t>
            </a:r>
            <a:r>
              <a:rPr lang="en-US" dirty="0" smtClean="0"/>
              <a:t> e </a:t>
            </a:r>
            <a:r>
              <a:rPr lang="en-US" dirty="0" err="1" smtClean="0"/>
              <a:t>vlerave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tabelë</a:t>
            </a:r>
            <a:r>
              <a:rPr lang="en-US" dirty="0" smtClean="0"/>
              <a:t> </a:t>
            </a:r>
            <a:r>
              <a:rPr lang="en-US" dirty="0" err="1" smtClean="0"/>
              <a:t>apo</a:t>
            </a:r>
            <a:r>
              <a:rPr lang="en-US" dirty="0" smtClean="0"/>
              <a:t> </a:t>
            </a:r>
            <a:r>
              <a:rPr lang="en-US" dirty="0" err="1" smtClean="0"/>
              <a:t>pyetësor</a:t>
            </a:r>
            <a:r>
              <a:rPr lang="en-US" dirty="0" smtClean="0"/>
              <a:t>."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Next. Lookup Wizard-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lëviz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faqen</a:t>
            </a:r>
            <a:r>
              <a:rPr lang="en-US" dirty="0" smtClean="0"/>
              <a:t> </a:t>
            </a:r>
            <a:r>
              <a:rPr lang="en-US" dirty="0" err="1" smtClean="0"/>
              <a:t>tjetër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Zgjedhni</a:t>
            </a:r>
            <a:r>
              <a:rPr lang="en-US" b="1" dirty="0" smtClean="0"/>
              <a:t> </a:t>
            </a:r>
            <a:r>
              <a:rPr lang="en-US" b="1" dirty="0" err="1" smtClean="0"/>
              <a:t>tabelën</a:t>
            </a:r>
            <a:r>
              <a:rPr lang="en-US" b="1" dirty="0" smtClean="0"/>
              <a:t> </a:t>
            </a:r>
            <a:r>
              <a:rPr lang="en-US" b="1" dirty="0" err="1" smtClean="0"/>
              <a:t>ose</a:t>
            </a:r>
            <a:r>
              <a:rPr lang="en-US" b="1" dirty="0" smtClean="0"/>
              <a:t> </a:t>
            </a:r>
            <a:r>
              <a:rPr lang="en-US" b="1" dirty="0" err="1" smtClean="0"/>
              <a:t>pyetësorin</a:t>
            </a:r>
            <a:r>
              <a:rPr lang="en-US" b="1" dirty="0" smtClean="0"/>
              <a:t> </a:t>
            </a:r>
            <a:r>
              <a:rPr lang="en-US" b="1" dirty="0" err="1" smtClean="0"/>
              <a:t>tuaj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971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Një</a:t>
            </a:r>
            <a:r>
              <a:rPr lang="en-US" dirty="0" smtClean="0"/>
              <a:t> lookup </a:t>
            </a:r>
            <a:r>
              <a:rPr lang="en-US" dirty="0" err="1" smtClean="0"/>
              <a:t>kolonë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bazohet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tabelë</a:t>
            </a:r>
            <a:r>
              <a:rPr lang="en-US" dirty="0" smtClean="0"/>
              <a:t>,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pyetësor</a:t>
            </a:r>
            <a:r>
              <a:rPr lang="en-US" dirty="0" smtClean="0"/>
              <a:t>, </a:t>
            </a:r>
            <a:r>
              <a:rPr lang="en-US" dirty="0" err="1" smtClean="0"/>
              <a:t>ose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listë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vlerave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shkruani</a:t>
            </a:r>
            <a:r>
              <a:rPr lang="en-US" dirty="0" smtClean="0"/>
              <a:t>. </a:t>
            </a:r>
            <a:r>
              <a:rPr lang="en-US" dirty="0" err="1" smtClean="0"/>
              <a:t>Nëse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vendosni</a:t>
            </a:r>
            <a:r>
              <a:rPr lang="en-US" dirty="0" smtClean="0"/>
              <a:t> lookup </a:t>
            </a:r>
            <a:r>
              <a:rPr lang="en-US" dirty="0" err="1" smtClean="0"/>
              <a:t>kolonën</a:t>
            </a:r>
            <a:r>
              <a:rPr lang="en-US" dirty="0" smtClean="0"/>
              <a:t> </a:t>
            </a:r>
            <a:r>
              <a:rPr lang="en-US" dirty="0" err="1" smtClean="0"/>
              <a:t>tuaj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tabelë</a:t>
            </a:r>
            <a:r>
              <a:rPr lang="en-US" dirty="0" smtClean="0"/>
              <a:t> </a:t>
            </a:r>
            <a:r>
              <a:rPr lang="en-US" dirty="0" err="1" smtClean="0"/>
              <a:t>apo</a:t>
            </a:r>
            <a:r>
              <a:rPr lang="en-US" dirty="0" smtClean="0"/>
              <a:t> </a:t>
            </a:r>
            <a:r>
              <a:rPr lang="en-US" dirty="0" err="1" smtClean="0"/>
              <a:t>pyetësor</a:t>
            </a:r>
            <a:r>
              <a:rPr lang="en-US" dirty="0" smtClean="0"/>
              <a:t>,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duhet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krijoni</a:t>
            </a:r>
            <a:r>
              <a:rPr lang="en-US" dirty="0" smtClean="0"/>
              <a:t> </a:t>
            </a:r>
            <a:r>
              <a:rPr lang="en-US" dirty="0" err="1" smtClean="0"/>
              <a:t>tabela</a:t>
            </a:r>
            <a:r>
              <a:rPr lang="en-US" dirty="0" smtClean="0"/>
              <a:t> </a:t>
            </a:r>
            <a:r>
              <a:rPr lang="en-US" dirty="0" err="1" smtClean="0"/>
              <a:t>apo</a:t>
            </a:r>
            <a:r>
              <a:rPr lang="en-US" dirty="0" smtClean="0"/>
              <a:t> </a:t>
            </a:r>
            <a:r>
              <a:rPr lang="en-US" dirty="0" err="1" smtClean="0"/>
              <a:t>pyetësor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krijimit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lookup </a:t>
            </a:r>
            <a:r>
              <a:rPr lang="en-US" dirty="0" err="1" smtClean="0"/>
              <a:t>kolonës</a:t>
            </a:r>
            <a:r>
              <a:rPr lang="en-US" dirty="0" smtClean="0"/>
              <a:t>.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pyetësor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listë</a:t>
            </a:r>
            <a:r>
              <a:rPr lang="en-US" dirty="0" smtClean="0"/>
              <a:t> e </a:t>
            </a:r>
            <a:r>
              <a:rPr lang="en-US" dirty="0" err="1" smtClean="0"/>
              <a:t>rreshtave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kolonave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bazohet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ose</a:t>
            </a:r>
            <a:r>
              <a:rPr lang="en-US" dirty="0" smtClean="0"/>
              <a:t> </a:t>
            </a:r>
            <a:r>
              <a:rPr lang="en-US" dirty="0" err="1" smtClean="0"/>
              <a:t>më</a:t>
            </a:r>
            <a:r>
              <a:rPr lang="en-US" dirty="0" smtClean="0"/>
              <a:t> </a:t>
            </a:r>
            <a:r>
              <a:rPr lang="en-US" dirty="0" err="1" smtClean="0"/>
              <a:t>shumë</a:t>
            </a:r>
            <a:r>
              <a:rPr lang="en-US" dirty="0" smtClean="0"/>
              <a:t> </a:t>
            </a:r>
            <a:r>
              <a:rPr lang="en-US" dirty="0" err="1" smtClean="0"/>
              <a:t>tabela</a:t>
            </a:r>
            <a:r>
              <a:rPr lang="en-US" dirty="0" smtClean="0"/>
              <a:t>. </a:t>
            </a:r>
            <a:r>
              <a:rPr lang="en-US" dirty="0" err="1" smtClean="0"/>
              <a:t>Pyetësori</a:t>
            </a:r>
            <a:r>
              <a:rPr lang="en-US" dirty="0" smtClean="0"/>
              <a:t> </a:t>
            </a:r>
            <a:r>
              <a:rPr lang="en-US" dirty="0" err="1" smtClean="0"/>
              <a:t>vetëm</a:t>
            </a:r>
            <a:r>
              <a:rPr lang="en-US" dirty="0" smtClean="0"/>
              <a:t> </a:t>
            </a:r>
            <a:r>
              <a:rPr lang="en-US" dirty="0" err="1" smtClean="0"/>
              <a:t>tregon</a:t>
            </a:r>
            <a:r>
              <a:rPr lang="en-US" dirty="0" smtClean="0"/>
              <a:t> </a:t>
            </a:r>
            <a:r>
              <a:rPr lang="en-US" dirty="0" err="1" smtClean="0"/>
              <a:t>rreshtat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kolonat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keni</a:t>
            </a:r>
            <a:r>
              <a:rPr lang="en-US" dirty="0" smtClean="0"/>
              <a:t> </a:t>
            </a:r>
            <a:r>
              <a:rPr lang="en-US" dirty="0" err="1" smtClean="0"/>
              <a:t>dhënë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buton</a:t>
            </a:r>
            <a:r>
              <a:rPr lang="en-US" dirty="0" smtClean="0"/>
              <a:t> radio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zgjedhur</a:t>
            </a:r>
            <a:r>
              <a:rPr lang="en-US" dirty="0" smtClean="0"/>
              <a:t> </a:t>
            </a:r>
            <a:r>
              <a:rPr lang="en-US" dirty="0" err="1" smtClean="0"/>
              <a:t>atë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doni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bazoni</a:t>
            </a:r>
            <a:r>
              <a:rPr lang="en-US" dirty="0" smtClean="0"/>
              <a:t> lookup </a:t>
            </a:r>
            <a:r>
              <a:rPr lang="en-US" dirty="0" err="1" smtClean="0"/>
              <a:t>kolonën</a:t>
            </a:r>
            <a:r>
              <a:rPr lang="en-US" dirty="0" smtClean="0"/>
              <a:t> </a:t>
            </a:r>
            <a:r>
              <a:rPr lang="en-US" dirty="0" err="1" smtClean="0"/>
              <a:t>tuaj</a:t>
            </a:r>
            <a:r>
              <a:rPr lang="en-US" dirty="0" smtClean="0"/>
              <a:t>. </a:t>
            </a:r>
            <a:r>
              <a:rPr lang="en-US" dirty="0" err="1" smtClean="0"/>
              <a:t>Zgjedhni</a:t>
            </a:r>
            <a:r>
              <a:rPr lang="en-US" dirty="0" smtClean="0"/>
              <a:t> </a:t>
            </a:r>
            <a:r>
              <a:rPr lang="en-US" dirty="0" err="1" smtClean="0"/>
              <a:t>nga</a:t>
            </a:r>
            <a:r>
              <a:rPr lang="en-US" dirty="0" smtClean="0"/>
              <a:t> </a:t>
            </a:r>
            <a:r>
              <a:rPr lang="en-US" dirty="0" err="1" smtClean="0"/>
              <a:t>tabelat</a:t>
            </a:r>
            <a:r>
              <a:rPr lang="en-US" dirty="0" smtClean="0"/>
              <a:t>, </a:t>
            </a:r>
            <a:r>
              <a:rPr lang="en-US" dirty="0" err="1" smtClean="0"/>
              <a:t>pyetësorin</a:t>
            </a:r>
            <a:r>
              <a:rPr lang="en-US" dirty="0" smtClean="0"/>
              <a:t>, </a:t>
            </a:r>
            <a:r>
              <a:rPr lang="en-US" dirty="0" err="1" smtClean="0"/>
              <a:t>ose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dyjat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zgjedhur</a:t>
            </a:r>
            <a:r>
              <a:rPr lang="en-US" dirty="0" smtClean="0"/>
              <a:t> </a:t>
            </a:r>
            <a:r>
              <a:rPr lang="en-US" dirty="0" err="1" smtClean="0"/>
              <a:t>tabelën</a:t>
            </a:r>
            <a:r>
              <a:rPr lang="en-US" dirty="0" smtClean="0"/>
              <a:t> </a:t>
            </a:r>
            <a:r>
              <a:rPr lang="en-US" dirty="0" err="1" smtClean="0"/>
              <a:t>apo</a:t>
            </a:r>
            <a:r>
              <a:rPr lang="en-US" dirty="0" smtClean="0"/>
              <a:t> </a:t>
            </a:r>
            <a:r>
              <a:rPr lang="en-US" dirty="0" err="1" smtClean="0"/>
              <a:t>pyetësorin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Next. Lookup Wizard-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lëviz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faqen</a:t>
            </a:r>
            <a:r>
              <a:rPr lang="en-US" dirty="0" smtClean="0"/>
              <a:t> </a:t>
            </a:r>
            <a:r>
              <a:rPr lang="en-US" dirty="0" err="1" smtClean="0"/>
              <a:t>tjetër</a:t>
            </a:r>
            <a:r>
              <a:rPr lang="en-US" dirty="0" smtClean="0"/>
              <a:t>.</a:t>
            </a:r>
          </a:p>
        </p:txBody>
      </p:sp>
      <p:pic>
        <p:nvPicPr>
          <p:cNvPr id="28674" name="Picture 2" descr="Select Ta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962400"/>
            <a:ext cx="4224704" cy="2819401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Zgjedhni</a:t>
            </a:r>
            <a:r>
              <a:rPr lang="en-US" b="1" dirty="0" smtClean="0"/>
              <a:t> </a:t>
            </a:r>
            <a:r>
              <a:rPr lang="en-US" b="1" dirty="0" err="1" smtClean="0"/>
              <a:t>fushat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8686800" cy="121919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zgjedhni</a:t>
            </a:r>
            <a:r>
              <a:rPr lang="en-US" dirty="0" smtClean="0"/>
              <a:t> </a:t>
            </a:r>
            <a:r>
              <a:rPr lang="en-US" dirty="0" err="1" smtClean="0"/>
              <a:t>fushat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shfaqen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lookup </a:t>
            </a:r>
            <a:r>
              <a:rPr lang="en-US" dirty="0" err="1" smtClean="0"/>
              <a:t>kolonën</a:t>
            </a:r>
            <a:r>
              <a:rPr lang="en-US" dirty="0" smtClean="0"/>
              <a:t> </a:t>
            </a:r>
            <a:r>
              <a:rPr lang="en-US" dirty="0" err="1" smtClean="0"/>
              <a:t>tuaj</a:t>
            </a:r>
            <a:r>
              <a:rPr lang="en-US" dirty="0" smtClean="0"/>
              <a:t>. </a:t>
            </a:r>
            <a:r>
              <a:rPr lang="en-US" dirty="0" err="1" smtClean="0"/>
              <a:t>Duhet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jeni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sigurtë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keni</a:t>
            </a:r>
            <a:r>
              <a:rPr lang="en-US" dirty="0" smtClean="0"/>
              <a:t> </a:t>
            </a:r>
            <a:r>
              <a:rPr lang="en-US" dirty="0" err="1" smtClean="0"/>
              <a:t>përfshirë</a:t>
            </a:r>
            <a:r>
              <a:rPr lang="en-US" dirty="0" smtClean="0"/>
              <a:t> </a:t>
            </a:r>
            <a:r>
              <a:rPr lang="en-US" dirty="0" err="1" smtClean="0"/>
              <a:t>çelësin</a:t>
            </a:r>
            <a:r>
              <a:rPr lang="en-US" dirty="0" smtClean="0"/>
              <a:t> </a:t>
            </a:r>
            <a:r>
              <a:rPr lang="en-US" dirty="0" err="1" smtClean="0"/>
              <a:t>primar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0722" name="Picture 2" descr="Select Field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0860" y="2743200"/>
            <a:ext cx="5430343" cy="3810000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Zgjedhja</a:t>
            </a:r>
            <a:r>
              <a:rPr lang="en-US" b="1" dirty="0" smtClean="0"/>
              <a:t> e </a:t>
            </a:r>
            <a:r>
              <a:rPr lang="en-US" b="1" dirty="0" err="1" smtClean="0"/>
              <a:t>fushave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butonin</a:t>
            </a:r>
            <a:r>
              <a:rPr lang="en-US" dirty="0" smtClean="0"/>
              <a:t> </a:t>
            </a:r>
            <a:r>
              <a:rPr lang="en-US" dirty="0" err="1" smtClean="0"/>
              <a:t>vetëm</a:t>
            </a:r>
            <a:r>
              <a:rPr lang="en-US" dirty="0" smtClean="0"/>
              <a:t> me </a:t>
            </a:r>
            <a:r>
              <a:rPr lang="en-US" dirty="0" err="1" smtClean="0"/>
              <a:t>shigjetë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djathtë</a:t>
            </a:r>
            <a:r>
              <a:rPr lang="en-US" dirty="0" smtClean="0"/>
              <a:t>. Access-</a:t>
            </a:r>
            <a:r>
              <a:rPr lang="en-US" dirty="0" err="1" smtClean="0"/>
              <a:t>i</a:t>
            </a:r>
            <a:r>
              <a:rPr lang="en-US" dirty="0" smtClean="0"/>
              <a:t> e </a:t>
            </a:r>
            <a:r>
              <a:rPr lang="en-US" dirty="0" err="1" smtClean="0"/>
              <a:t>vendos</a:t>
            </a:r>
            <a:r>
              <a:rPr lang="en-US" dirty="0" smtClean="0"/>
              <a:t>  </a:t>
            </a:r>
            <a:r>
              <a:rPr lang="en-US" dirty="0" err="1" smtClean="0"/>
              <a:t>fushën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kolonën</a:t>
            </a:r>
            <a:r>
              <a:rPr lang="en-US" dirty="0" smtClean="0"/>
              <a:t> e </a:t>
            </a:r>
            <a:r>
              <a:rPr lang="en-US" dirty="0" err="1" smtClean="0"/>
              <a:t>Fushave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Përzgjedhura</a:t>
            </a:r>
            <a:r>
              <a:rPr lang="en-US" dirty="0" smtClean="0"/>
              <a:t> (Selected Fields). </a:t>
            </a:r>
            <a:r>
              <a:rPr lang="en-US" dirty="0" err="1" smtClean="0"/>
              <a:t>Përsëriteni</a:t>
            </a:r>
            <a:r>
              <a:rPr lang="en-US" dirty="0" smtClean="0"/>
              <a:t> </a:t>
            </a:r>
            <a:r>
              <a:rPr lang="en-US" dirty="0" err="1" smtClean="0"/>
              <a:t>këtë</a:t>
            </a:r>
            <a:r>
              <a:rPr lang="en-US" dirty="0" smtClean="0"/>
              <a:t> </a:t>
            </a:r>
            <a:r>
              <a:rPr lang="en-US" dirty="0" err="1" smtClean="0"/>
              <a:t>proces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zgjedhur</a:t>
            </a:r>
            <a:r>
              <a:rPr lang="en-US" dirty="0" smtClean="0"/>
              <a:t> </a:t>
            </a:r>
            <a:r>
              <a:rPr lang="en-US" dirty="0" err="1" smtClean="0"/>
              <a:t>fushat</a:t>
            </a:r>
            <a:r>
              <a:rPr lang="en-US" dirty="0" smtClean="0"/>
              <a:t> </a:t>
            </a:r>
            <a:r>
              <a:rPr lang="en-US" dirty="0" err="1" smtClean="0"/>
              <a:t>shtesë</a:t>
            </a:r>
            <a:r>
              <a:rPr lang="en-US" dirty="0" smtClean="0"/>
              <a:t>. </a:t>
            </a:r>
            <a:r>
              <a:rPr lang="en-US" dirty="0" err="1" smtClean="0"/>
              <a:t>Nëse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gjitha</a:t>
            </a:r>
            <a:r>
              <a:rPr lang="en-US" dirty="0" smtClean="0"/>
              <a:t> </a:t>
            </a:r>
            <a:r>
              <a:rPr lang="en-US" dirty="0" err="1" smtClean="0"/>
              <a:t>fushat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tabelë</a:t>
            </a:r>
            <a:r>
              <a:rPr lang="en-US" dirty="0" smtClean="0"/>
              <a:t>,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butonin</a:t>
            </a:r>
            <a:r>
              <a:rPr lang="en-US" dirty="0" smtClean="0"/>
              <a:t> me </a:t>
            </a:r>
            <a:r>
              <a:rPr lang="en-US" dirty="0" err="1" smtClean="0"/>
              <a:t>shigjetë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dyfishtë</a:t>
            </a:r>
            <a:r>
              <a:rPr lang="en-US" dirty="0" smtClean="0"/>
              <a:t>. </a:t>
            </a:r>
            <a:r>
              <a:rPr lang="en-US" b="1" dirty="0" err="1" smtClean="0">
                <a:solidFill>
                  <a:srgbClr val="FF0000"/>
                </a:solidFill>
              </a:rPr>
              <a:t>Shënim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r>
              <a:rPr lang="en-US" dirty="0" err="1" smtClean="0"/>
              <a:t>Përdorni</a:t>
            </a:r>
            <a:r>
              <a:rPr lang="en-US" dirty="0" smtClean="0"/>
              <a:t> </a:t>
            </a:r>
            <a:r>
              <a:rPr lang="en-US" dirty="0" err="1" smtClean="0"/>
              <a:t>shigjetën</a:t>
            </a:r>
            <a:r>
              <a:rPr lang="en-US" dirty="0" smtClean="0"/>
              <a:t> </a:t>
            </a:r>
            <a:r>
              <a:rPr lang="en-US" dirty="0" err="1" smtClean="0"/>
              <a:t>vetëm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majtë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shigjetën</a:t>
            </a:r>
            <a:r>
              <a:rPr lang="en-US" dirty="0" smtClean="0"/>
              <a:t> e </a:t>
            </a:r>
            <a:r>
              <a:rPr lang="en-US" dirty="0" err="1" smtClean="0"/>
              <a:t>dyfishtë</a:t>
            </a:r>
            <a:r>
              <a:rPr lang="en-US" dirty="0" smtClean="0"/>
              <a:t> </a:t>
            </a:r>
            <a:r>
              <a:rPr lang="en-US" dirty="0" err="1" smtClean="0"/>
              <a:t>majtas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dekativizuar</a:t>
            </a:r>
            <a:r>
              <a:rPr lang="en-US" dirty="0" smtClean="0"/>
              <a:t> </a:t>
            </a:r>
            <a:r>
              <a:rPr lang="en-US" dirty="0" err="1" smtClean="0"/>
              <a:t>fushat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Next. Lookup Wizard </a:t>
            </a:r>
            <a:r>
              <a:rPr lang="en-US" dirty="0" err="1" smtClean="0"/>
              <a:t>lëviz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faqen</a:t>
            </a:r>
            <a:r>
              <a:rPr lang="en-US" dirty="0" smtClean="0"/>
              <a:t> </a:t>
            </a:r>
            <a:r>
              <a:rPr lang="en-US" dirty="0" err="1" smtClean="0"/>
              <a:t>tjetër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Krijimi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Tabelave</a:t>
            </a:r>
            <a:r>
              <a:rPr lang="en-US" b="1" dirty="0" smtClean="0"/>
              <a:t> </a:t>
            </a:r>
            <a:r>
              <a:rPr lang="en-US" b="1" dirty="0" err="1" smtClean="0"/>
              <a:t>në</a:t>
            </a:r>
            <a:r>
              <a:rPr lang="en-US" b="1" dirty="0" smtClean="0"/>
              <a:t> Microsoft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Tabelat</a:t>
            </a:r>
            <a:r>
              <a:rPr lang="en-US" dirty="0" smtClean="0"/>
              <a:t> </a:t>
            </a:r>
            <a:r>
              <a:rPr lang="en-US" dirty="0" err="1" smtClean="0"/>
              <a:t>janë</a:t>
            </a:r>
            <a:r>
              <a:rPr lang="en-US" dirty="0" smtClean="0"/>
              <a:t> </a:t>
            </a:r>
            <a:r>
              <a:rPr lang="en-US" dirty="0" err="1" smtClean="0"/>
              <a:t>themeli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baze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Access. Access-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vendosë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tabela</a:t>
            </a:r>
            <a:r>
              <a:rPr lang="en-US" dirty="0" smtClean="0"/>
              <a:t>. </a:t>
            </a:r>
            <a:r>
              <a:rPr lang="en-US" dirty="0" err="1" smtClean="0"/>
              <a:t>Ky</a:t>
            </a:r>
            <a:r>
              <a:rPr lang="en-US" dirty="0" smtClean="0"/>
              <a:t> </a:t>
            </a:r>
            <a:r>
              <a:rPr lang="en-US" dirty="0" err="1" smtClean="0"/>
              <a:t>prezentim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mëson</a:t>
            </a:r>
            <a:r>
              <a:rPr lang="en-US" dirty="0" smtClean="0"/>
              <a:t> se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krijoni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tabelë</a:t>
            </a:r>
            <a:r>
              <a:rPr lang="en-US" dirty="0" smtClean="0"/>
              <a:t>,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shtoni</a:t>
            </a:r>
            <a:r>
              <a:rPr lang="en-US" dirty="0" smtClean="0"/>
              <a:t> </a:t>
            </a:r>
            <a:r>
              <a:rPr lang="en-US" dirty="0" err="1" smtClean="0"/>
              <a:t>fushat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tabelë</a:t>
            </a:r>
            <a:r>
              <a:rPr lang="en-US" dirty="0" smtClean="0"/>
              <a:t>,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caktoni</a:t>
            </a:r>
            <a:r>
              <a:rPr lang="en-US" dirty="0" smtClean="0"/>
              <a:t> </a:t>
            </a:r>
            <a:r>
              <a:rPr lang="en-US" dirty="0" err="1" smtClean="0"/>
              <a:t>llojet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fusha</a:t>
            </a:r>
            <a:r>
              <a:rPr lang="en-US" dirty="0" smtClean="0"/>
              <a:t>,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vendosni</a:t>
            </a:r>
            <a:r>
              <a:rPr lang="en-US" dirty="0" smtClean="0"/>
              <a:t> </a:t>
            </a:r>
            <a:r>
              <a:rPr lang="en-US" dirty="0" err="1" smtClean="0"/>
              <a:t>vetitë</a:t>
            </a:r>
            <a:r>
              <a:rPr lang="en-US" dirty="0" smtClean="0"/>
              <a:t> e </a:t>
            </a:r>
            <a:r>
              <a:rPr lang="en-US" dirty="0" err="1" smtClean="0"/>
              <a:t>fushave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Sortimi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fushave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3400" dirty="0" smtClean="0"/>
              <a:t>Lookup Wizard </a:t>
            </a:r>
            <a:r>
              <a:rPr lang="en-US" sz="3400" dirty="0" err="1" smtClean="0"/>
              <a:t>ju</a:t>
            </a:r>
            <a:r>
              <a:rPr lang="en-US" sz="3400" dirty="0" smtClean="0"/>
              <a:t> </a:t>
            </a:r>
            <a:r>
              <a:rPr lang="en-US" sz="3400" dirty="0" err="1" smtClean="0"/>
              <a:t>lejon</a:t>
            </a:r>
            <a:r>
              <a:rPr lang="en-US" sz="3400" dirty="0" smtClean="0"/>
              <a:t> </a:t>
            </a:r>
            <a:r>
              <a:rPr lang="en-US" sz="3400" dirty="0" err="1" smtClean="0"/>
              <a:t>të</a:t>
            </a:r>
            <a:r>
              <a:rPr lang="en-US" sz="3400" dirty="0" smtClean="0"/>
              <a:t> </a:t>
            </a:r>
            <a:r>
              <a:rPr lang="en-US" sz="3400" dirty="0" err="1" smtClean="0"/>
              <a:t>sortoni</a:t>
            </a:r>
            <a:r>
              <a:rPr lang="en-US" sz="3400" dirty="0" smtClean="0"/>
              <a:t> </a:t>
            </a:r>
            <a:r>
              <a:rPr lang="en-US" sz="3400" dirty="0" err="1" smtClean="0"/>
              <a:t>të</a:t>
            </a:r>
            <a:r>
              <a:rPr lang="en-US" sz="3400" dirty="0" smtClean="0"/>
              <a:t> </a:t>
            </a:r>
            <a:r>
              <a:rPr lang="en-US" sz="3400" dirty="0" err="1" smtClean="0"/>
              <a:t>dhënat</a:t>
            </a:r>
            <a:r>
              <a:rPr lang="en-US" sz="3400" dirty="0" smtClean="0"/>
              <a:t> </a:t>
            </a:r>
            <a:r>
              <a:rPr lang="en-US" sz="3400" dirty="0" err="1" smtClean="0"/>
              <a:t>në</a:t>
            </a:r>
            <a:r>
              <a:rPr lang="en-US" sz="3400" dirty="0" smtClean="0"/>
              <a:t> </a:t>
            </a:r>
            <a:r>
              <a:rPr lang="en-US" sz="3400" dirty="0" err="1" smtClean="0"/>
              <a:t>një</a:t>
            </a:r>
            <a:r>
              <a:rPr lang="en-US" sz="3400" dirty="0" smtClean="0"/>
              <a:t> lookup </a:t>
            </a:r>
            <a:r>
              <a:rPr lang="en-US" sz="3400" dirty="0" err="1" smtClean="0"/>
              <a:t>kolonë</a:t>
            </a:r>
            <a:r>
              <a:rPr lang="en-US" sz="3400" dirty="0" smtClean="0"/>
              <a:t>. </a:t>
            </a:r>
            <a:r>
              <a:rPr lang="en-US" sz="3400" dirty="0" err="1" smtClean="0"/>
              <a:t>Ju</a:t>
            </a:r>
            <a:r>
              <a:rPr lang="en-US" sz="3400" dirty="0" smtClean="0"/>
              <a:t> </a:t>
            </a:r>
            <a:r>
              <a:rPr lang="en-US" sz="3400" dirty="0" err="1" smtClean="0"/>
              <a:t>mund</a:t>
            </a:r>
            <a:r>
              <a:rPr lang="en-US" sz="3400" dirty="0" smtClean="0"/>
              <a:t> </a:t>
            </a:r>
            <a:r>
              <a:rPr lang="en-US" sz="3400" dirty="0" err="1" smtClean="0"/>
              <a:t>të</a:t>
            </a:r>
            <a:r>
              <a:rPr lang="en-US" sz="3400" dirty="0" smtClean="0"/>
              <a:t> </a:t>
            </a:r>
            <a:r>
              <a:rPr lang="en-US" sz="3400" dirty="0" err="1" smtClean="0"/>
              <a:t>shfaqni</a:t>
            </a:r>
            <a:r>
              <a:rPr lang="en-US" sz="3400" dirty="0" smtClean="0"/>
              <a:t> </a:t>
            </a:r>
            <a:r>
              <a:rPr lang="en-US" sz="3400" dirty="0" err="1" smtClean="0"/>
              <a:t>të</a:t>
            </a:r>
            <a:r>
              <a:rPr lang="en-US" sz="3400" dirty="0" smtClean="0"/>
              <a:t> </a:t>
            </a:r>
            <a:r>
              <a:rPr lang="en-US" sz="3400" dirty="0" err="1" smtClean="0"/>
              <a:t>dhënat</a:t>
            </a:r>
            <a:r>
              <a:rPr lang="en-US" sz="3400" dirty="0" smtClean="0"/>
              <a:t> </a:t>
            </a:r>
            <a:r>
              <a:rPr lang="en-US" sz="3400" dirty="0" err="1" smtClean="0"/>
              <a:t>të</a:t>
            </a:r>
            <a:r>
              <a:rPr lang="en-US" sz="3400" dirty="0" smtClean="0"/>
              <a:t> </a:t>
            </a:r>
            <a:r>
              <a:rPr lang="en-US" sz="3400" dirty="0" err="1" smtClean="0"/>
              <a:t>renditura</a:t>
            </a:r>
            <a:r>
              <a:rPr lang="en-US" sz="3400" dirty="0" smtClean="0"/>
              <a:t> (</a:t>
            </a:r>
            <a:r>
              <a:rPr lang="en-US" sz="3400" dirty="0" err="1" smtClean="0"/>
              <a:t>sortuara</a:t>
            </a:r>
            <a:r>
              <a:rPr lang="en-US" sz="3400" dirty="0" smtClean="0"/>
              <a:t>), </a:t>
            </a:r>
            <a:r>
              <a:rPr lang="en-US" sz="3400" dirty="0" err="1" smtClean="0"/>
              <a:t>qoftë</a:t>
            </a:r>
            <a:r>
              <a:rPr lang="en-US" sz="3400" dirty="0" smtClean="0"/>
              <a:t> </a:t>
            </a:r>
            <a:r>
              <a:rPr lang="en-US" sz="3400" dirty="0" err="1" smtClean="0"/>
              <a:t>në</a:t>
            </a:r>
            <a:r>
              <a:rPr lang="en-US" sz="3400" dirty="0" smtClean="0"/>
              <a:t> </a:t>
            </a:r>
            <a:r>
              <a:rPr lang="en-US" sz="3400" dirty="0" err="1" smtClean="0"/>
              <a:t>rritje</a:t>
            </a:r>
            <a:r>
              <a:rPr lang="en-US" sz="3400" dirty="0" smtClean="0"/>
              <a:t> (</a:t>
            </a:r>
            <a:r>
              <a:rPr lang="en-US" sz="3400" dirty="0" err="1" smtClean="0"/>
              <a:t>alfabetike</a:t>
            </a:r>
            <a:r>
              <a:rPr lang="en-US" sz="3400" dirty="0" smtClean="0"/>
              <a:t> </a:t>
            </a:r>
            <a:r>
              <a:rPr lang="en-US" sz="3400" dirty="0" err="1" smtClean="0"/>
              <a:t>nga</a:t>
            </a:r>
            <a:r>
              <a:rPr lang="en-US" sz="3400" dirty="0" smtClean="0"/>
              <a:t> A </a:t>
            </a:r>
            <a:r>
              <a:rPr lang="en-US" sz="3400" dirty="0" err="1" smtClean="0"/>
              <a:t>tek</a:t>
            </a:r>
            <a:r>
              <a:rPr lang="en-US" sz="3400" dirty="0" smtClean="0"/>
              <a:t> Z, </a:t>
            </a:r>
            <a:r>
              <a:rPr lang="en-US" sz="3400" dirty="0" err="1" smtClean="0"/>
              <a:t>numri</a:t>
            </a:r>
            <a:r>
              <a:rPr lang="en-US" sz="3400" dirty="0" smtClean="0"/>
              <a:t> </a:t>
            </a:r>
            <a:r>
              <a:rPr lang="en-US" sz="3400" dirty="0" err="1" smtClean="0"/>
              <a:t>më</a:t>
            </a:r>
            <a:r>
              <a:rPr lang="en-US" sz="3400" dirty="0" smtClean="0"/>
              <a:t> </a:t>
            </a:r>
            <a:r>
              <a:rPr lang="en-US" sz="3400" dirty="0" err="1" smtClean="0"/>
              <a:t>i</a:t>
            </a:r>
            <a:r>
              <a:rPr lang="en-US" sz="3400" dirty="0" smtClean="0"/>
              <a:t> </a:t>
            </a:r>
            <a:r>
              <a:rPr lang="en-US" sz="3400" dirty="0" err="1" smtClean="0"/>
              <a:t>ulët</a:t>
            </a:r>
            <a:r>
              <a:rPr lang="en-US" sz="3400" dirty="0" smtClean="0"/>
              <a:t> </a:t>
            </a:r>
            <a:r>
              <a:rPr lang="en-US" sz="3400" dirty="0" err="1" smtClean="0"/>
              <a:t>deri</a:t>
            </a:r>
            <a:r>
              <a:rPr lang="en-US" sz="3400" dirty="0" smtClean="0"/>
              <a:t> </a:t>
            </a:r>
            <a:r>
              <a:rPr lang="en-US" sz="3400" dirty="0" err="1" smtClean="0"/>
              <a:t>tek</a:t>
            </a:r>
            <a:r>
              <a:rPr lang="en-US" sz="3400" dirty="0" smtClean="0"/>
              <a:t> </a:t>
            </a:r>
            <a:r>
              <a:rPr lang="en-US" sz="3400" dirty="0" err="1" smtClean="0"/>
              <a:t>numri</a:t>
            </a:r>
            <a:r>
              <a:rPr lang="en-US" sz="3400" dirty="0" smtClean="0"/>
              <a:t> </a:t>
            </a:r>
            <a:r>
              <a:rPr lang="en-US" sz="3400" dirty="0" err="1" smtClean="0"/>
              <a:t>më</a:t>
            </a:r>
            <a:r>
              <a:rPr lang="en-US" sz="3400" dirty="0" smtClean="0"/>
              <a:t> </a:t>
            </a:r>
            <a:r>
              <a:rPr lang="en-US" sz="3400" dirty="0" err="1" smtClean="0"/>
              <a:t>i</a:t>
            </a:r>
            <a:r>
              <a:rPr lang="en-US" sz="3400" dirty="0" smtClean="0"/>
              <a:t> </a:t>
            </a:r>
            <a:r>
              <a:rPr lang="en-US" sz="3400" dirty="0" err="1" smtClean="0"/>
              <a:t>lartë</a:t>
            </a:r>
            <a:r>
              <a:rPr lang="en-US" sz="3400" dirty="0" smtClean="0"/>
              <a:t>, data </a:t>
            </a:r>
            <a:r>
              <a:rPr lang="en-US" sz="3400" dirty="0" err="1" smtClean="0"/>
              <a:t>më</a:t>
            </a:r>
            <a:r>
              <a:rPr lang="en-US" sz="3400" dirty="0" smtClean="0"/>
              <a:t> e </a:t>
            </a:r>
            <a:r>
              <a:rPr lang="en-US" sz="3400" dirty="0" err="1" smtClean="0"/>
              <a:t>hershme</a:t>
            </a:r>
            <a:r>
              <a:rPr lang="en-US" sz="3400" dirty="0" smtClean="0"/>
              <a:t> </a:t>
            </a:r>
            <a:r>
              <a:rPr lang="en-US" sz="3400" dirty="0" err="1" smtClean="0"/>
              <a:t>deri</a:t>
            </a:r>
            <a:r>
              <a:rPr lang="en-US" sz="3400" dirty="0" smtClean="0"/>
              <a:t> </a:t>
            </a:r>
            <a:r>
              <a:rPr lang="en-US" sz="3400" dirty="0" err="1" smtClean="0"/>
              <a:t>në</a:t>
            </a:r>
            <a:r>
              <a:rPr lang="en-US" sz="3400" dirty="0" smtClean="0"/>
              <a:t> </a:t>
            </a:r>
            <a:r>
              <a:rPr lang="en-US" sz="3400" dirty="0" err="1" smtClean="0"/>
              <a:t>datën</a:t>
            </a:r>
            <a:r>
              <a:rPr lang="en-US" sz="3400" dirty="0" smtClean="0"/>
              <a:t> </a:t>
            </a:r>
            <a:r>
              <a:rPr lang="en-US" sz="3400" dirty="0" err="1" smtClean="0"/>
              <a:t>më</a:t>
            </a:r>
            <a:r>
              <a:rPr lang="en-US" sz="3400" dirty="0" smtClean="0"/>
              <a:t> </a:t>
            </a:r>
            <a:r>
              <a:rPr lang="en-US" sz="3400" dirty="0" err="1" smtClean="0"/>
              <a:t>të</a:t>
            </a:r>
            <a:r>
              <a:rPr lang="en-US" sz="3400" dirty="0" smtClean="0"/>
              <a:t> </a:t>
            </a:r>
            <a:r>
              <a:rPr lang="en-US" sz="3400" dirty="0" err="1" smtClean="0"/>
              <a:t>fundit</a:t>
            </a:r>
            <a:r>
              <a:rPr lang="en-US" sz="3400" dirty="0" smtClean="0"/>
              <a:t>) </a:t>
            </a:r>
            <a:r>
              <a:rPr lang="en-US" sz="3400" dirty="0" err="1" smtClean="0"/>
              <a:t>ose</a:t>
            </a:r>
            <a:r>
              <a:rPr lang="en-US" sz="3400" dirty="0" smtClean="0"/>
              <a:t> </a:t>
            </a:r>
            <a:r>
              <a:rPr lang="en-US" sz="3400" dirty="0" err="1" smtClean="0"/>
              <a:t>zbritëse</a:t>
            </a:r>
            <a:r>
              <a:rPr lang="en-US" sz="3400" dirty="0" smtClean="0"/>
              <a:t> (</a:t>
            </a:r>
            <a:r>
              <a:rPr lang="en-US" sz="3400" dirty="0" err="1" smtClean="0"/>
              <a:t>alfabetike</a:t>
            </a:r>
            <a:r>
              <a:rPr lang="en-US" sz="3400" dirty="0" smtClean="0"/>
              <a:t> </a:t>
            </a:r>
            <a:r>
              <a:rPr lang="en-US" sz="3400" dirty="0" err="1" smtClean="0"/>
              <a:t>nga</a:t>
            </a:r>
            <a:r>
              <a:rPr lang="en-US" sz="3400" dirty="0" smtClean="0"/>
              <a:t> Z </a:t>
            </a:r>
            <a:r>
              <a:rPr lang="en-US" sz="3400" dirty="0" err="1" smtClean="0"/>
              <a:t>në</a:t>
            </a:r>
            <a:r>
              <a:rPr lang="en-US" sz="3400" dirty="0" smtClean="0"/>
              <a:t> A, </a:t>
            </a:r>
            <a:r>
              <a:rPr lang="en-US" sz="3400" dirty="0" err="1" smtClean="0"/>
              <a:t>numri</a:t>
            </a:r>
            <a:r>
              <a:rPr lang="en-US" sz="3400" dirty="0" smtClean="0"/>
              <a:t> </a:t>
            </a:r>
            <a:r>
              <a:rPr lang="en-US" sz="3400" dirty="0" err="1" smtClean="0"/>
              <a:t>më</a:t>
            </a:r>
            <a:r>
              <a:rPr lang="en-US" sz="3400" dirty="0" smtClean="0"/>
              <a:t> </a:t>
            </a:r>
            <a:r>
              <a:rPr lang="en-US" sz="3400" dirty="0" err="1" smtClean="0"/>
              <a:t>i</a:t>
            </a:r>
            <a:r>
              <a:rPr lang="en-US" sz="3400" dirty="0" smtClean="0"/>
              <a:t> </a:t>
            </a:r>
            <a:r>
              <a:rPr lang="en-US" sz="3400" dirty="0" err="1" smtClean="0"/>
              <a:t>lartë</a:t>
            </a:r>
            <a:r>
              <a:rPr lang="en-US" sz="3400" dirty="0" smtClean="0"/>
              <a:t> </a:t>
            </a:r>
            <a:r>
              <a:rPr lang="en-US" sz="3400" dirty="0" err="1" smtClean="0"/>
              <a:t>deri</a:t>
            </a:r>
            <a:r>
              <a:rPr lang="en-US" sz="3400" dirty="0" smtClean="0"/>
              <a:t> </a:t>
            </a:r>
            <a:r>
              <a:rPr lang="en-US" sz="3400" dirty="0" err="1" smtClean="0"/>
              <a:t>te</a:t>
            </a:r>
            <a:r>
              <a:rPr lang="en-US" sz="3400" dirty="0" smtClean="0"/>
              <a:t> </a:t>
            </a:r>
            <a:r>
              <a:rPr lang="en-US" sz="3400" dirty="0" err="1" smtClean="0"/>
              <a:t>numri</a:t>
            </a:r>
            <a:r>
              <a:rPr lang="en-US" sz="3400" dirty="0" smtClean="0"/>
              <a:t> </a:t>
            </a:r>
            <a:r>
              <a:rPr lang="en-US" sz="3400" dirty="0" err="1" smtClean="0"/>
              <a:t>më</a:t>
            </a:r>
            <a:r>
              <a:rPr lang="en-US" sz="3400" dirty="0" smtClean="0"/>
              <a:t> </a:t>
            </a:r>
            <a:r>
              <a:rPr lang="en-US" sz="3400" dirty="0" err="1" smtClean="0"/>
              <a:t>i</a:t>
            </a:r>
            <a:r>
              <a:rPr lang="en-US" sz="3400" dirty="0" smtClean="0"/>
              <a:t> </a:t>
            </a:r>
            <a:r>
              <a:rPr lang="en-US" sz="3400" dirty="0" err="1" smtClean="0"/>
              <a:t>ulët</a:t>
            </a:r>
            <a:r>
              <a:rPr lang="en-US" sz="3400" dirty="0" smtClean="0"/>
              <a:t>, data e </a:t>
            </a:r>
            <a:r>
              <a:rPr lang="en-US" sz="3400" dirty="0" err="1" smtClean="0"/>
              <a:t>fundit</a:t>
            </a:r>
            <a:r>
              <a:rPr lang="en-US" sz="3400" dirty="0" smtClean="0"/>
              <a:t> </a:t>
            </a:r>
            <a:r>
              <a:rPr lang="en-US" sz="3400" dirty="0" err="1" smtClean="0"/>
              <a:t>deri</a:t>
            </a:r>
            <a:r>
              <a:rPr lang="en-US" sz="3400" dirty="0" smtClean="0"/>
              <a:t> </a:t>
            </a:r>
            <a:r>
              <a:rPr lang="en-US" sz="3400" dirty="0" err="1" smtClean="0"/>
              <a:t>në</a:t>
            </a:r>
            <a:r>
              <a:rPr lang="en-US" sz="3400" dirty="0" smtClean="0"/>
              <a:t> </a:t>
            </a:r>
            <a:r>
              <a:rPr lang="en-US" sz="3400" dirty="0" err="1" smtClean="0"/>
              <a:t>datën</a:t>
            </a:r>
            <a:r>
              <a:rPr lang="en-US" sz="3400" dirty="0" smtClean="0"/>
              <a:t> </a:t>
            </a:r>
            <a:r>
              <a:rPr lang="en-US" sz="3400" dirty="0" err="1" smtClean="0"/>
              <a:t>më</a:t>
            </a:r>
            <a:r>
              <a:rPr lang="en-US" sz="3400" dirty="0" smtClean="0"/>
              <a:t> </a:t>
            </a:r>
            <a:r>
              <a:rPr lang="en-US" sz="3400" dirty="0" err="1" smtClean="0"/>
              <a:t>të</a:t>
            </a:r>
            <a:r>
              <a:rPr lang="en-US" sz="3400" dirty="0" smtClean="0"/>
              <a:t> </a:t>
            </a:r>
            <a:r>
              <a:rPr lang="en-US" sz="3400" dirty="0" err="1" smtClean="0"/>
              <a:t>hershme</a:t>
            </a:r>
            <a:r>
              <a:rPr lang="en-US" sz="3400" dirty="0" smtClean="0"/>
              <a:t>). </a:t>
            </a:r>
            <a:r>
              <a:rPr lang="en-US" sz="3400" dirty="0" err="1" smtClean="0"/>
              <a:t>Ju</a:t>
            </a:r>
            <a:r>
              <a:rPr lang="en-US" sz="3400" dirty="0" smtClean="0"/>
              <a:t> </a:t>
            </a:r>
            <a:r>
              <a:rPr lang="en-US" sz="3400" dirty="0" err="1" smtClean="0"/>
              <a:t>gjithashtu</a:t>
            </a:r>
            <a:r>
              <a:rPr lang="en-US" sz="3400" dirty="0" smtClean="0"/>
              <a:t> </a:t>
            </a:r>
            <a:r>
              <a:rPr lang="en-US" sz="3400" dirty="0" err="1" smtClean="0"/>
              <a:t>mund</a:t>
            </a:r>
            <a:r>
              <a:rPr lang="en-US" sz="3400" dirty="0" smtClean="0"/>
              <a:t> </a:t>
            </a:r>
            <a:r>
              <a:rPr lang="en-US" sz="3400" dirty="0" err="1" smtClean="0"/>
              <a:t>të</a:t>
            </a:r>
            <a:r>
              <a:rPr lang="en-US" sz="3400" dirty="0" smtClean="0"/>
              <a:t> </a:t>
            </a:r>
            <a:r>
              <a:rPr lang="en-US" sz="3400" dirty="0" err="1" smtClean="0"/>
              <a:t>sortoni</a:t>
            </a:r>
            <a:r>
              <a:rPr lang="en-US" sz="3400" dirty="0" smtClean="0"/>
              <a:t> </a:t>
            </a:r>
            <a:r>
              <a:rPr lang="en-US" sz="3400" dirty="0" err="1" smtClean="0"/>
              <a:t>brenda</a:t>
            </a:r>
            <a:r>
              <a:rPr lang="en-US" sz="3400" dirty="0" smtClean="0"/>
              <a:t> </a:t>
            </a:r>
            <a:r>
              <a:rPr lang="en-US" sz="3400" dirty="0" err="1" smtClean="0"/>
              <a:t>një</a:t>
            </a:r>
            <a:r>
              <a:rPr lang="en-US" sz="3400" dirty="0" smtClean="0"/>
              <a:t> </a:t>
            </a:r>
            <a:r>
              <a:rPr lang="en-US" sz="3400" dirty="0" err="1" smtClean="0"/>
              <a:t>lloji</a:t>
            </a:r>
            <a:r>
              <a:rPr lang="en-US" sz="3400" dirty="0" smtClean="0"/>
              <a:t>.</a:t>
            </a:r>
          </a:p>
          <a:p>
            <a:pPr>
              <a:buNone/>
            </a:pPr>
            <a:r>
              <a:rPr lang="en-US" sz="3400" dirty="0" smtClean="0"/>
              <a:t>	</a:t>
            </a:r>
            <a:r>
              <a:rPr lang="en-US" sz="3400" b="1" dirty="0" err="1" smtClean="0">
                <a:solidFill>
                  <a:srgbClr val="FF0000"/>
                </a:solidFill>
              </a:rPr>
              <a:t>Për</a:t>
            </a:r>
            <a:r>
              <a:rPr lang="en-US" sz="3400" b="1" dirty="0" smtClean="0">
                <a:solidFill>
                  <a:srgbClr val="FF0000"/>
                </a:solidFill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</a:rPr>
              <a:t>shembull</a:t>
            </a:r>
            <a:r>
              <a:rPr lang="en-US" sz="3400" dirty="0" smtClean="0"/>
              <a:t>, </a:t>
            </a:r>
            <a:r>
              <a:rPr lang="en-US" sz="3400" dirty="0" err="1" smtClean="0"/>
              <a:t>ju</a:t>
            </a:r>
            <a:r>
              <a:rPr lang="en-US" sz="3400" dirty="0" smtClean="0"/>
              <a:t> </a:t>
            </a:r>
            <a:r>
              <a:rPr lang="en-US" sz="3400" dirty="0" err="1" smtClean="0"/>
              <a:t>mund</a:t>
            </a:r>
            <a:r>
              <a:rPr lang="en-US" sz="3400" dirty="0" smtClean="0"/>
              <a:t> </a:t>
            </a:r>
            <a:r>
              <a:rPr lang="en-US" sz="3400" dirty="0" err="1" smtClean="0"/>
              <a:t>të</a:t>
            </a:r>
            <a:r>
              <a:rPr lang="en-US" sz="3400" dirty="0" smtClean="0"/>
              <a:t> </a:t>
            </a:r>
            <a:r>
              <a:rPr lang="en-US" sz="3400" dirty="0" err="1" smtClean="0"/>
              <a:t>sortoni</a:t>
            </a:r>
            <a:r>
              <a:rPr lang="en-US" sz="3400" dirty="0" smtClean="0"/>
              <a:t> </a:t>
            </a:r>
            <a:r>
              <a:rPr lang="en-US" sz="3400" dirty="0" err="1" smtClean="0"/>
              <a:t>sipas</a:t>
            </a:r>
            <a:r>
              <a:rPr lang="en-US" sz="3400" dirty="0" smtClean="0"/>
              <a:t> </a:t>
            </a:r>
            <a:r>
              <a:rPr lang="en-US" sz="3400" dirty="0" err="1" smtClean="0"/>
              <a:t>shtetit</a:t>
            </a:r>
            <a:r>
              <a:rPr lang="en-US" sz="3400" dirty="0" smtClean="0"/>
              <a:t> </a:t>
            </a:r>
            <a:r>
              <a:rPr lang="en-US" sz="3400" dirty="0" err="1" smtClean="0"/>
              <a:t>dhe</a:t>
            </a:r>
            <a:r>
              <a:rPr lang="en-US" sz="3400" dirty="0" smtClean="0"/>
              <a:t> </a:t>
            </a:r>
            <a:r>
              <a:rPr lang="en-US" sz="3400" dirty="0" err="1" smtClean="0"/>
              <a:t>pastaj</a:t>
            </a:r>
            <a:r>
              <a:rPr lang="en-US" sz="3400" dirty="0" smtClean="0"/>
              <a:t> </a:t>
            </a:r>
            <a:r>
              <a:rPr lang="en-US" sz="3400" dirty="0" err="1" smtClean="0"/>
              <a:t>brenda</a:t>
            </a:r>
            <a:r>
              <a:rPr lang="en-US" sz="3400" dirty="0" smtClean="0"/>
              <a:t> </a:t>
            </a:r>
            <a:r>
              <a:rPr lang="en-US" sz="3400" dirty="0" err="1" smtClean="0"/>
              <a:t>çdo</a:t>
            </a:r>
            <a:r>
              <a:rPr lang="en-US" sz="3400" dirty="0" smtClean="0"/>
              <a:t> </a:t>
            </a:r>
            <a:r>
              <a:rPr lang="en-US" sz="3400" dirty="0" err="1" smtClean="0"/>
              <a:t>shteti</a:t>
            </a:r>
            <a:r>
              <a:rPr lang="en-US" sz="3400" dirty="0" smtClean="0"/>
              <a:t> </a:t>
            </a:r>
            <a:r>
              <a:rPr lang="en-US" sz="3400" dirty="0" err="1" smtClean="0"/>
              <a:t>sipas</a:t>
            </a:r>
            <a:r>
              <a:rPr lang="en-US" sz="3400" dirty="0" smtClean="0"/>
              <a:t> </a:t>
            </a:r>
            <a:r>
              <a:rPr lang="en-US" sz="3400" dirty="0" err="1" smtClean="0"/>
              <a:t>qytetit</a:t>
            </a:r>
            <a:r>
              <a:rPr lang="en-US" sz="3400" dirty="0" smtClean="0"/>
              <a:t>, </a:t>
            </a:r>
            <a:r>
              <a:rPr lang="en-US" sz="3400" dirty="0" err="1" smtClean="0"/>
              <a:t>dhe</a:t>
            </a:r>
            <a:r>
              <a:rPr lang="en-US" sz="3400" dirty="0" smtClean="0"/>
              <a:t> </a:t>
            </a:r>
            <a:r>
              <a:rPr lang="en-US" sz="3400" dirty="0" err="1" smtClean="0"/>
              <a:t>pastaj</a:t>
            </a:r>
            <a:r>
              <a:rPr lang="en-US" sz="3400" dirty="0" smtClean="0"/>
              <a:t> </a:t>
            </a:r>
            <a:r>
              <a:rPr lang="en-US" sz="3400" dirty="0" err="1" smtClean="0"/>
              <a:t>brenda</a:t>
            </a:r>
            <a:r>
              <a:rPr lang="en-US" sz="3400" dirty="0" smtClean="0"/>
              <a:t> </a:t>
            </a:r>
            <a:r>
              <a:rPr lang="en-US" sz="3400" dirty="0" err="1" smtClean="0"/>
              <a:t>çdo</a:t>
            </a:r>
            <a:r>
              <a:rPr lang="en-US" sz="3400" dirty="0" smtClean="0"/>
              <a:t> </a:t>
            </a:r>
            <a:r>
              <a:rPr lang="en-US" sz="3400" dirty="0" err="1" smtClean="0"/>
              <a:t>qyteti</a:t>
            </a:r>
            <a:r>
              <a:rPr lang="en-US" sz="3400" dirty="0" smtClean="0"/>
              <a:t> </a:t>
            </a:r>
            <a:r>
              <a:rPr lang="en-US" sz="3400" dirty="0" err="1" smtClean="0"/>
              <a:t>të</a:t>
            </a:r>
            <a:r>
              <a:rPr lang="en-US" sz="3400" dirty="0" smtClean="0"/>
              <a:t> </a:t>
            </a:r>
            <a:r>
              <a:rPr lang="en-US" sz="3400" dirty="0" err="1" smtClean="0"/>
              <a:t>sortoni</a:t>
            </a:r>
            <a:r>
              <a:rPr lang="en-US" sz="3400" dirty="0" smtClean="0"/>
              <a:t> </a:t>
            </a:r>
            <a:r>
              <a:rPr lang="en-US" sz="3400" dirty="0" err="1" smtClean="0"/>
              <a:t>sipas</a:t>
            </a:r>
            <a:r>
              <a:rPr lang="en-US" sz="3400" dirty="0" smtClean="0"/>
              <a:t> </a:t>
            </a:r>
            <a:r>
              <a:rPr lang="en-US" sz="3400" dirty="0" err="1" smtClean="0"/>
              <a:t>adresës</a:t>
            </a:r>
            <a:r>
              <a:rPr lang="en-US" sz="3400" dirty="0" smtClean="0"/>
              <a:t> </a:t>
            </a:r>
            <a:r>
              <a:rPr lang="en-US" sz="3400" dirty="0" err="1" smtClean="0"/>
              <a:t>së</a:t>
            </a:r>
            <a:r>
              <a:rPr lang="en-US" sz="3400" dirty="0" smtClean="0"/>
              <a:t> </a:t>
            </a:r>
            <a:r>
              <a:rPr lang="en-US" sz="3400" dirty="0" err="1" smtClean="0"/>
              <a:t>rrugës</a:t>
            </a:r>
            <a:r>
              <a:rPr lang="en-US" sz="3400" dirty="0" smtClean="0"/>
              <a:t>. </a:t>
            </a:r>
            <a:r>
              <a:rPr lang="en-US" sz="3400" dirty="0" err="1" smtClean="0"/>
              <a:t>Nëse</a:t>
            </a:r>
            <a:r>
              <a:rPr lang="en-US" sz="3400" dirty="0" smtClean="0"/>
              <a:t> </a:t>
            </a:r>
            <a:r>
              <a:rPr lang="en-US" sz="3400" dirty="0" err="1" smtClean="0"/>
              <a:t>ju</a:t>
            </a:r>
            <a:r>
              <a:rPr lang="en-US" sz="3400" dirty="0" smtClean="0"/>
              <a:t> </a:t>
            </a:r>
            <a:r>
              <a:rPr lang="en-US" sz="3400" dirty="0" err="1" smtClean="0"/>
              <a:t>jeni</a:t>
            </a:r>
            <a:r>
              <a:rPr lang="en-US" sz="3400" dirty="0" smtClean="0"/>
              <a:t> duke </a:t>
            </a:r>
            <a:r>
              <a:rPr lang="en-US" sz="3400" dirty="0" err="1" smtClean="0"/>
              <a:t>krijuar</a:t>
            </a:r>
            <a:r>
              <a:rPr lang="en-US" sz="3400" dirty="0" smtClean="0"/>
              <a:t> </a:t>
            </a:r>
            <a:r>
              <a:rPr lang="en-US" sz="3400" dirty="0" err="1" smtClean="0"/>
              <a:t>një</a:t>
            </a:r>
            <a:r>
              <a:rPr lang="en-US" sz="3400" dirty="0" smtClean="0"/>
              <a:t> </a:t>
            </a:r>
            <a:r>
              <a:rPr lang="en-US" sz="3400" dirty="0" err="1" smtClean="0"/>
              <a:t>sortim</a:t>
            </a:r>
            <a:r>
              <a:rPr lang="en-US" sz="3400" dirty="0" smtClean="0"/>
              <a:t> </a:t>
            </a:r>
            <a:r>
              <a:rPr lang="en-US" sz="3400" dirty="0" err="1" smtClean="0"/>
              <a:t>brenda</a:t>
            </a:r>
            <a:r>
              <a:rPr lang="en-US" sz="3400" dirty="0" smtClean="0"/>
              <a:t> </a:t>
            </a:r>
            <a:r>
              <a:rPr lang="en-US" sz="3400" dirty="0" err="1" smtClean="0"/>
              <a:t>një</a:t>
            </a:r>
            <a:r>
              <a:rPr lang="en-US" sz="3400" dirty="0" smtClean="0"/>
              <a:t> </a:t>
            </a:r>
            <a:r>
              <a:rPr lang="en-US" sz="3400" dirty="0" err="1" smtClean="0"/>
              <a:t>sortimi</a:t>
            </a:r>
            <a:r>
              <a:rPr lang="en-US" sz="3400" dirty="0" smtClean="0"/>
              <a:t>, </a:t>
            </a:r>
            <a:r>
              <a:rPr lang="en-US" sz="3400" dirty="0" err="1" smtClean="0"/>
              <a:t>krijoni</a:t>
            </a:r>
            <a:r>
              <a:rPr lang="en-US" sz="3400" dirty="0" smtClean="0"/>
              <a:t> </a:t>
            </a:r>
            <a:r>
              <a:rPr lang="en-US" sz="3400" dirty="0" err="1" smtClean="0"/>
              <a:t>nivelin</a:t>
            </a:r>
            <a:r>
              <a:rPr lang="en-US" sz="3400" dirty="0" smtClean="0"/>
              <a:t> e </a:t>
            </a:r>
            <a:r>
              <a:rPr lang="en-US" sz="3400" dirty="0" err="1" smtClean="0"/>
              <a:t>llojit</a:t>
            </a:r>
            <a:r>
              <a:rPr lang="en-US" sz="3400" dirty="0" smtClean="0"/>
              <a:t> </a:t>
            </a:r>
            <a:r>
              <a:rPr lang="en-US" sz="3400" dirty="0" err="1" smtClean="0"/>
              <a:t>më</a:t>
            </a:r>
            <a:r>
              <a:rPr lang="en-US" sz="3400" dirty="0" smtClean="0"/>
              <a:t> </a:t>
            </a:r>
            <a:r>
              <a:rPr lang="en-US" sz="3400" dirty="0" err="1" smtClean="0"/>
              <a:t>të</a:t>
            </a:r>
            <a:r>
              <a:rPr lang="en-US" sz="3400" dirty="0" smtClean="0"/>
              <a:t> </a:t>
            </a:r>
            <a:r>
              <a:rPr lang="en-US" sz="3400" dirty="0" err="1" smtClean="0"/>
              <a:t>lartë</a:t>
            </a:r>
            <a:r>
              <a:rPr lang="en-US" sz="3400" dirty="0" smtClean="0"/>
              <a:t> </a:t>
            </a:r>
            <a:r>
              <a:rPr lang="en-US" sz="3400" dirty="0" err="1" smtClean="0"/>
              <a:t>në</a:t>
            </a:r>
            <a:r>
              <a:rPr lang="en-US" sz="3400" dirty="0" smtClean="0"/>
              <a:t> </a:t>
            </a:r>
            <a:r>
              <a:rPr lang="en-US" sz="3400" dirty="0" err="1" smtClean="0"/>
              <a:t>vijën</a:t>
            </a:r>
            <a:r>
              <a:rPr lang="en-US" sz="3400" dirty="0" smtClean="0"/>
              <a:t> e </a:t>
            </a:r>
            <a:r>
              <a:rPr lang="en-US" sz="3400" dirty="0" err="1" smtClean="0"/>
              <a:t>parë</a:t>
            </a:r>
            <a:r>
              <a:rPr lang="en-US" sz="3400" dirty="0" smtClean="0"/>
              <a:t>, </a:t>
            </a:r>
            <a:r>
              <a:rPr lang="en-US" sz="3400" dirty="0" err="1" smtClean="0"/>
              <a:t>nivelin</a:t>
            </a:r>
            <a:r>
              <a:rPr lang="en-US" sz="3400" dirty="0" smtClean="0"/>
              <a:t> e </a:t>
            </a:r>
            <a:r>
              <a:rPr lang="en-US" sz="3400" dirty="0" err="1" smtClean="0"/>
              <a:t>sortimit</a:t>
            </a:r>
            <a:r>
              <a:rPr lang="en-US" sz="3400" dirty="0" smtClean="0"/>
              <a:t> </a:t>
            </a:r>
            <a:r>
              <a:rPr lang="en-US" sz="3400" dirty="0" err="1" smtClean="0"/>
              <a:t>tjetër</a:t>
            </a:r>
            <a:r>
              <a:rPr lang="en-US" sz="3400" dirty="0" smtClean="0"/>
              <a:t> </a:t>
            </a:r>
            <a:r>
              <a:rPr lang="en-US" sz="3400" dirty="0" err="1" smtClean="0"/>
              <a:t>në</a:t>
            </a:r>
            <a:r>
              <a:rPr lang="en-US" sz="3400" dirty="0" smtClean="0"/>
              <a:t> </a:t>
            </a:r>
            <a:r>
              <a:rPr lang="en-US" sz="3400" dirty="0" err="1" smtClean="0"/>
              <a:t>vijën</a:t>
            </a:r>
            <a:r>
              <a:rPr lang="en-US" sz="3400" dirty="0" smtClean="0"/>
              <a:t> e </a:t>
            </a:r>
            <a:r>
              <a:rPr lang="en-US" sz="3400" dirty="0" err="1" smtClean="0"/>
              <a:t>dytë</a:t>
            </a:r>
            <a:r>
              <a:rPr lang="en-US" sz="3400" dirty="0" smtClean="0"/>
              <a:t>, </a:t>
            </a:r>
            <a:r>
              <a:rPr lang="en-US" sz="3400" dirty="0" err="1" smtClean="0"/>
              <a:t>dhe</a:t>
            </a:r>
            <a:r>
              <a:rPr lang="en-US" sz="3400" dirty="0" smtClean="0"/>
              <a:t> </a:t>
            </a:r>
            <a:r>
              <a:rPr lang="en-US" sz="3400" dirty="0" err="1" smtClean="0"/>
              <a:t>kështu</a:t>
            </a:r>
            <a:r>
              <a:rPr lang="en-US" sz="3400" dirty="0" smtClean="0"/>
              <a:t> me </a:t>
            </a:r>
            <a:r>
              <a:rPr lang="en-US" sz="3400" dirty="0" err="1" smtClean="0"/>
              <a:t>radhë</a:t>
            </a:r>
            <a:r>
              <a:rPr lang="en-US" sz="3400" dirty="0" smtClean="0"/>
              <a:t>. </a:t>
            </a:r>
            <a:r>
              <a:rPr lang="en-US" sz="3400" dirty="0" err="1" smtClean="0"/>
              <a:t>Në</a:t>
            </a:r>
            <a:r>
              <a:rPr lang="en-US" sz="3400" dirty="0" smtClean="0"/>
              <a:t> </a:t>
            </a:r>
            <a:r>
              <a:rPr lang="en-US" sz="3400" dirty="0" err="1" smtClean="0"/>
              <a:t>shembullin</a:t>
            </a:r>
            <a:r>
              <a:rPr lang="en-US" sz="3400" dirty="0" smtClean="0"/>
              <a:t> me </a:t>
            </a:r>
            <a:r>
              <a:rPr lang="en-US" sz="3400" dirty="0" err="1" smtClean="0"/>
              <a:t>shtetin</a:t>
            </a:r>
            <a:r>
              <a:rPr lang="en-US" sz="3400" dirty="0" smtClean="0"/>
              <a:t>, </a:t>
            </a:r>
            <a:r>
              <a:rPr lang="en-US" sz="3400" dirty="0" err="1" smtClean="0"/>
              <a:t>qytetin</a:t>
            </a:r>
            <a:r>
              <a:rPr lang="en-US" sz="3400" dirty="0" smtClean="0"/>
              <a:t>, </a:t>
            </a:r>
            <a:r>
              <a:rPr lang="en-US" sz="3400" dirty="0" err="1" smtClean="0"/>
              <a:t>dhe</a:t>
            </a:r>
            <a:r>
              <a:rPr lang="en-US" sz="3400" dirty="0" smtClean="0"/>
              <a:t> </a:t>
            </a:r>
            <a:r>
              <a:rPr lang="en-US" sz="3400" dirty="0" err="1" smtClean="0"/>
              <a:t>adresën</a:t>
            </a:r>
            <a:r>
              <a:rPr lang="en-US" sz="3400" dirty="0" smtClean="0"/>
              <a:t> e </a:t>
            </a:r>
            <a:r>
              <a:rPr lang="en-US" sz="3400" dirty="0" err="1" smtClean="0"/>
              <a:t>rrugëve</a:t>
            </a:r>
            <a:r>
              <a:rPr lang="en-US" sz="3400" dirty="0" smtClean="0"/>
              <a:t>, </a:t>
            </a:r>
            <a:r>
              <a:rPr lang="en-US" sz="3400" dirty="0" err="1" smtClean="0"/>
              <a:t>ju</a:t>
            </a:r>
            <a:r>
              <a:rPr lang="en-US" sz="3400" dirty="0" smtClean="0"/>
              <a:t> e </a:t>
            </a:r>
            <a:r>
              <a:rPr lang="en-US" sz="3400" dirty="0" err="1" smtClean="0"/>
              <a:t>krijoni</a:t>
            </a:r>
            <a:r>
              <a:rPr lang="en-US" sz="3400" dirty="0" smtClean="0"/>
              <a:t> </a:t>
            </a:r>
            <a:r>
              <a:rPr lang="en-US" sz="3400" dirty="0" err="1" smtClean="0"/>
              <a:t>shtetin</a:t>
            </a:r>
            <a:r>
              <a:rPr lang="en-US" sz="3400" dirty="0" smtClean="0"/>
              <a:t> </a:t>
            </a:r>
            <a:r>
              <a:rPr lang="en-US" sz="3400" dirty="0" err="1" smtClean="0"/>
              <a:t>në</a:t>
            </a:r>
            <a:r>
              <a:rPr lang="en-US" sz="3400" dirty="0" smtClean="0"/>
              <a:t> </a:t>
            </a:r>
            <a:r>
              <a:rPr lang="en-US" sz="3400" dirty="0" err="1" smtClean="0"/>
              <a:t>vijën</a:t>
            </a:r>
            <a:r>
              <a:rPr lang="en-US" sz="3400" dirty="0" smtClean="0"/>
              <a:t> e </a:t>
            </a:r>
            <a:r>
              <a:rPr lang="en-US" sz="3400" dirty="0" err="1" smtClean="0"/>
              <a:t>parë</a:t>
            </a:r>
            <a:r>
              <a:rPr lang="en-US" sz="3400" dirty="0" smtClean="0"/>
              <a:t>, </a:t>
            </a:r>
            <a:r>
              <a:rPr lang="en-US" sz="3400" dirty="0" err="1" smtClean="0"/>
              <a:t>qytetin</a:t>
            </a:r>
            <a:r>
              <a:rPr lang="en-US" sz="3400" dirty="0" smtClean="0"/>
              <a:t> </a:t>
            </a:r>
            <a:r>
              <a:rPr lang="en-US" sz="3400" dirty="0" err="1" smtClean="0"/>
              <a:t>në</a:t>
            </a:r>
            <a:r>
              <a:rPr lang="en-US" sz="3400" dirty="0" smtClean="0"/>
              <a:t> </a:t>
            </a:r>
            <a:r>
              <a:rPr lang="en-US" sz="3400" dirty="0" err="1" smtClean="0"/>
              <a:t>vijën</a:t>
            </a:r>
            <a:r>
              <a:rPr lang="en-US" sz="3400" dirty="0" smtClean="0"/>
              <a:t> </a:t>
            </a:r>
            <a:r>
              <a:rPr lang="en-US" sz="3400" dirty="0" err="1" smtClean="0"/>
              <a:t>dy</a:t>
            </a:r>
            <a:r>
              <a:rPr lang="en-US" sz="3400" dirty="0" smtClean="0"/>
              <a:t>, </a:t>
            </a:r>
            <a:r>
              <a:rPr lang="en-US" sz="3400" dirty="0" err="1" smtClean="0"/>
              <a:t>dhe</a:t>
            </a:r>
            <a:r>
              <a:rPr lang="en-US" sz="3400" dirty="0" smtClean="0"/>
              <a:t> </a:t>
            </a:r>
            <a:r>
              <a:rPr lang="en-US" sz="3400" dirty="0" err="1" smtClean="0"/>
              <a:t>adresën</a:t>
            </a:r>
            <a:r>
              <a:rPr lang="en-US" sz="3400" dirty="0" smtClean="0"/>
              <a:t> e </a:t>
            </a:r>
            <a:r>
              <a:rPr lang="en-US" sz="3400" dirty="0" err="1" smtClean="0"/>
              <a:t>rrugëve</a:t>
            </a:r>
            <a:r>
              <a:rPr lang="en-US" sz="3400" dirty="0" smtClean="0"/>
              <a:t> </a:t>
            </a:r>
            <a:r>
              <a:rPr lang="en-US" sz="3400" dirty="0" err="1" smtClean="0"/>
              <a:t>në</a:t>
            </a:r>
            <a:r>
              <a:rPr lang="en-US" sz="3400" dirty="0" smtClean="0"/>
              <a:t> </a:t>
            </a:r>
            <a:r>
              <a:rPr lang="en-US" sz="3400" dirty="0" err="1" smtClean="0"/>
              <a:t>vijën</a:t>
            </a:r>
            <a:r>
              <a:rPr lang="en-US" sz="3400" dirty="0" smtClean="0"/>
              <a:t> e </a:t>
            </a:r>
            <a:r>
              <a:rPr lang="en-US" sz="3400" dirty="0" err="1" smtClean="0"/>
              <a:t>tretë</a:t>
            </a:r>
            <a:r>
              <a:rPr lang="en-US" sz="3400" dirty="0" smtClean="0"/>
              <a:t>.</a:t>
            </a:r>
            <a:endParaRPr lang="en-US" sz="3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Sortimi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fushave</a:t>
            </a:r>
            <a:endParaRPr lang="en-US" b="1" dirty="0"/>
          </a:p>
        </p:txBody>
      </p:sp>
      <p:pic>
        <p:nvPicPr>
          <p:cNvPr id="31746" name="Picture 2" descr="Sort Field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143000"/>
            <a:ext cx="5486400" cy="383900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51054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shigjetën-poshtë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pastaj</a:t>
            </a:r>
            <a:r>
              <a:rPr lang="en-US" dirty="0" smtClean="0"/>
              <a:t> </a:t>
            </a:r>
            <a:r>
              <a:rPr lang="en-US" dirty="0" err="1" smtClean="0"/>
              <a:t>zgjedhni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sortoni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zgjedhur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drejtim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renditjes</a:t>
            </a:r>
            <a:r>
              <a:rPr lang="en-US" dirty="0" smtClean="0"/>
              <a:t> (</a:t>
            </a:r>
            <a:r>
              <a:rPr lang="en-US" dirty="0" err="1" smtClean="0"/>
              <a:t>butoni</a:t>
            </a:r>
            <a:r>
              <a:rPr lang="en-US" dirty="0" smtClean="0"/>
              <a:t> </a:t>
            </a:r>
            <a:r>
              <a:rPr lang="en-US" dirty="0" err="1" smtClean="0"/>
              <a:t>vendoset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mes</a:t>
            </a:r>
            <a:r>
              <a:rPr lang="en-US" dirty="0" smtClean="0"/>
              <a:t> </a:t>
            </a:r>
            <a:r>
              <a:rPr lang="en-US" dirty="0" err="1" smtClean="0"/>
              <a:t>ngritjes</a:t>
            </a:r>
            <a:r>
              <a:rPr lang="en-US" dirty="0" smtClean="0"/>
              <a:t> </a:t>
            </a:r>
            <a:r>
              <a:rPr lang="en-US" dirty="0" err="1" smtClean="0"/>
              <a:t>apo</a:t>
            </a:r>
            <a:r>
              <a:rPr lang="en-US" dirty="0" smtClean="0"/>
              <a:t> </a:t>
            </a:r>
            <a:r>
              <a:rPr lang="en-US" dirty="0" err="1" smtClean="0"/>
              <a:t>zbritur</a:t>
            </a:r>
            <a:r>
              <a:rPr lang="en-US" dirty="0" smtClean="0"/>
              <a:t>).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sortoni</a:t>
            </a:r>
            <a:r>
              <a:rPr lang="en-US" dirty="0" smtClean="0"/>
              <a:t> </a:t>
            </a:r>
            <a:r>
              <a:rPr lang="en-US" dirty="0" err="1" smtClean="0"/>
              <a:t>brenda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lloji</a:t>
            </a:r>
            <a:r>
              <a:rPr lang="en-US" dirty="0" smtClean="0"/>
              <a:t> </a:t>
            </a:r>
            <a:r>
              <a:rPr lang="en-US" dirty="0" err="1" smtClean="0"/>
              <a:t>deri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katër</a:t>
            </a:r>
            <a:r>
              <a:rPr lang="en-US" dirty="0" smtClean="0"/>
              <a:t> </a:t>
            </a:r>
            <a:r>
              <a:rPr lang="en-US" dirty="0" err="1" smtClean="0"/>
              <a:t>nivele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Klikoni</a:t>
            </a:r>
            <a:r>
              <a:rPr lang="en-US" dirty="0" smtClean="0"/>
              <a:t> Next. Lookup Wizard </a:t>
            </a:r>
            <a:r>
              <a:rPr lang="en-US" dirty="0" err="1" smtClean="0"/>
              <a:t>lëviz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faqen</a:t>
            </a:r>
            <a:r>
              <a:rPr lang="en-US" dirty="0" smtClean="0"/>
              <a:t> </a:t>
            </a:r>
            <a:r>
              <a:rPr lang="en-US" dirty="0" err="1" smtClean="0"/>
              <a:t>tjetër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Rregulloni</a:t>
            </a:r>
            <a:r>
              <a:rPr lang="en-US" b="1" dirty="0" smtClean="0"/>
              <a:t> </a:t>
            </a:r>
            <a:r>
              <a:rPr lang="en-US" b="1" dirty="0" err="1" smtClean="0"/>
              <a:t>gjatësinë</a:t>
            </a:r>
            <a:r>
              <a:rPr lang="en-US" b="1" dirty="0" smtClean="0"/>
              <a:t> e </a:t>
            </a:r>
            <a:r>
              <a:rPr lang="en-US" b="1" dirty="0" err="1" smtClean="0"/>
              <a:t>kolonave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81000" y="1143000"/>
            <a:ext cx="9372600" cy="3200400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Kolona</a:t>
            </a:r>
            <a:r>
              <a:rPr lang="en-US" dirty="0" smtClean="0"/>
              <a:t> </a:t>
            </a:r>
            <a:r>
              <a:rPr lang="en-US" dirty="0" err="1" smtClean="0"/>
              <a:t>kyçe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kolona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lidh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tabelë</a:t>
            </a:r>
            <a:r>
              <a:rPr lang="en-US" dirty="0" smtClean="0"/>
              <a:t> </a:t>
            </a:r>
            <a:r>
              <a:rPr lang="en-US" dirty="0" err="1" smtClean="0"/>
              <a:t>apo</a:t>
            </a:r>
            <a:r>
              <a:rPr lang="en-US" dirty="0" smtClean="0"/>
              <a:t> </a:t>
            </a:r>
            <a:r>
              <a:rPr lang="en-US" dirty="0" err="1" smtClean="0"/>
              <a:t>pyetësor</a:t>
            </a:r>
            <a:r>
              <a:rPr lang="en-US" dirty="0" smtClean="0"/>
              <a:t> me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tjetër</a:t>
            </a:r>
            <a:r>
              <a:rPr lang="en-US" dirty="0" smtClean="0"/>
              <a:t> </a:t>
            </a:r>
            <a:r>
              <a:rPr lang="en-US" dirty="0" err="1" smtClean="0"/>
              <a:t>tabelë</a:t>
            </a:r>
            <a:r>
              <a:rPr lang="en-US" dirty="0" smtClean="0"/>
              <a:t> </a:t>
            </a:r>
            <a:r>
              <a:rPr lang="en-US" dirty="0" err="1" smtClean="0"/>
              <a:t>apo</a:t>
            </a:r>
            <a:r>
              <a:rPr lang="en-US" dirty="0" smtClean="0"/>
              <a:t> </a:t>
            </a:r>
            <a:r>
              <a:rPr lang="en-US" dirty="0" err="1" smtClean="0"/>
              <a:t>pyetësor</a:t>
            </a:r>
            <a:r>
              <a:rPr lang="en-US" dirty="0" smtClean="0"/>
              <a:t>. 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Për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shembull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përdorni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 e ID e </a:t>
            </a:r>
            <a:r>
              <a:rPr lang="en-US" dirty="0" err="1" smtClean="0"/>
              <a:t>Departamentit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tabelën</a:t>
            </a:r>
            <a:r>
              <a:rPr lang="en-US" dirty="0" smtClean="0"/>
              <a:t> </a:t>
            </a:r>
            <a:r>
              <a:rPr lang="en-US" dirty="0" err="1" smtClean="0"/>
              <a:t>Punëtorët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 e ID e </a:t>
            </a:r>
            <a:r>
              <a:rPr lang="en-US" dirty="0" err="1" smtClean="0"/>
              <a:t>Departamentit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tabelën</a:t>
            </a:r>
            <a:r>
              <a:rPr lang="en-US" dirty="0" smtClean="0"/>
              <a:t>  </a:t>
            </a:r>
            <a:r>
              <a:rPr lang="en-US" dirty="0" err="1" smtClean="0"/>
              <a:t>Departamentet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lidhur</a:t>
            </a:r>
            <a:r>
              <a:rPr lang="en-US" dirty="0" smtClean="0"/>
              <a:t> </a:t>
            </a:r>
            <a:r>
              <a:rPr lang="en-US" dirty="0" err="1" smtClean="0"/>
              <a:t>dy</a:t>
            </a:r>
            <a:r>
              <a:rPr lang="en-US" dirty="0" smtClean="0"/>
              <a:t> </a:t>
            </a:r>
            <a:r>
              <a:rPr lang="en-US" dirty="0" err="1" smtClean="0"/>
              <a:t>tabela</a:t>
            </a:r>
            <a:r>
              <a:rPr lang="en-US" dirty="0" smtClean="0"/>
              <a:t>.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, </a:t>
            </a:r>
            <a:r>
              <a:rPr lang="en-US" dirty="0" err="1" smtClean="0"/>
              <a:t>megjithatë</a:t>
            </a:r>
            <a:r>
              <a:rPr lang="en-US" dirty="0" smtClean="0"/>
              <a:t>,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shfaqur</a:t>
            </a:r>
            <a:r>
              <a:rPr lang="en-US" dirty="0" smtClean="0"/>
              <a:t> </a:t>
            </a:r>
            <a:r>
              <a:rPr lang="en-US" dirty="0" err="1" smtClean="0"/>
              <a:t>emrin</a:t>
            </a:r>
            <a:r>
              <a:rPr lang="en-US" dirty="0" smtClean="0"/>
              <a:t> e </a:t>
            </a:r>
            <a:r>
              <a:rPr lang="en-US" dirty="0" err="1" smtClean="0"/>
              <a:t>departamentit</a:t>
            </a:r>
            <a:r>
              <a:rPr lang="en-US" dirty="0" smtClean="0"/>
              <a:t>, </a:t>
            </a:r>
            <a:r>
              <a:rPr lang="en-US" dirty="0" err="1" smtClean="0"/>
              <a:t>kur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shikoni</a:t>
            </a:r>
            <a:r>
              <a:rPr lang="en-US" dirty="0" smtClean="0"/>
              <a:t> </a:t>
            </a:r>
            <a:r>
              <a:rPr lang="en-US" dirty="0" err="1" smtClean="0"/>
              <a:t>tabelën</a:t>
            </a:r>
            <a:r>
              <a:rPr lang="en-US" dirty="0" smtClean="0"/>
              <a:t>,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nuk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shikoni</a:t>
            </a:r>
            <a:r>
              <a:rPr lang="en-US" dirty="0" smtClean="0"/>
              <a:t> ID e </a:t>
            </a:r>
            <a:r>
              <a:rPr lang="en-US" dirty="0" err="1" smtClean="0"/>
              <a:t>Departamentit</a:t>
            </a:r>
            <a:r>
              <a:rPr lang="en-US" dirty="0" smtClean="0"/>
              <a:t>; </a:t>
            </a:r>
            <a:r>
              <a:rPr lang="en-US" dirty="0" err="1" smtClean="0"/>
              <a:t>nëse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, </a:t>
            </a:r>
            <a:r>
              <a:rPr lang="en-US" dirty="0" err="1" smtClean="0"/>
              <a:t>lejoni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kutia</a:t>
            </a:r>
            <a:r>
              <a:rPr lang="en-US" dirty="0" smtClean="0"/>
              <a:t> e </a:t>
            </a:r>
            <a:r>
              <a:rPr lang="en-US" dirty="0" err="1" smtClean="0"/>
              <a:t>Kolonës</a:t>
            </a:r>
            <a:r>
              <a:rPr lang="en-US" dirty="0" smtClean="0"/>
              <a:t> </a:t>
            </a:r>
            <a:r>
              <a:rPr lang="en-US" dirty="0" err="1" smtClean="0"/>
              <a:t>së</a:t>
            </a:r>
            <a:r>
              <a:rPr lang="en-US" dirty="0" smtClean="0"/>
              <a:t> </a:t>
            </a:r>
            <a:r>
              <a:rPr lang="en-US" dirty="0" err="1" smtClean="0"/>
              <a:t>Çelësit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Fshehur</a:t>
            </a:r>
            <a:r>
              <a:rPr lang="en-US" dirty="0" smtClean="0"/>
              <a:t> (Hide Column Key)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kontrollohet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1. </a:t>
            </a:r>
            <a:r>
              <a:rPr lang="en-US" dirty="0" err="1" smtClean="0"/>
              <a:t>Dekativizoni</a:t>
            </a:r>
            <a:r>
              <a:rPr lang="en-US" dirty="0" smtClean="0"/>
              <a:t> Hide Column Key, </a:t>
            </a:r>
            <a:r>
              <a:rPr lang="en-US" dirty="0" err="1" smtClean="0"/>
              <a:t>nëse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2. </a:t>
            </a:r>
            <a:r>
              <a:rPr lang="en-US" dirty="0" err="1" smtClean="0"/>
              <a:t>Rregulloni</a:t>
            </a:r>
            <a:r>
              <a:rPr lang="en-US" dirty="0" smtClean="0"/>
              <a:t> </a:t>
            </a:r>
            <a:r>
              <a:rPr lang="en-US" dirty="0" err="1" smtClean="0"/>
              <a:t>gjatësinë</a:t>
            </a:r>
            <a:r>
              <a:rPr lang="en-US" dirty="0" smtClean="0"/>
              <a:t> e </a:t>
            </a:r>
            <a:r>
              <a:rPr lang="en-US" dirty="0" err="1" smtClean="0"/>
              <a:t>kolonës</a:t>
            </a:r>
            <a:r>
              <a:rPr lang="en-US" dirty="0" smtClean="0"/>
              <a:t> duke </a:t>
            </a:r>
            <a:r>
              <a:rPr lang="en-US" dirty="0" err="1" smtClean="0"/>
              <a:t>zvarritur</a:t>
            </a:r>
            <a:r>
              <a:rPr lang="en-US" dirty="0" smtClean="0"/>
              <a:t> </a:t>
            </a:r>
            <a:r>
              <a:rPr lang="en-US" dirty="0" err="1" smtClean="0"/>
              <a:t>ose</a:t>
            </a:r>
            <a:r>
              <a:rPr lang="en-US" dirty="0" smtClean="0"/>
              <a:t> </a:t>
            </a:r>
            <a:r>
              <a:rPr lang="en-US" dirty="0" err="1" smtClean="0"/>
              <a:t>klikuar</a:t>
            </a:r>
            <a:r>
              <a:rPr lang="en-US" dirty="0" smtClean="0"/>
              <a:t> </a:t>
            </a:r>
            <a:r>
              <a:rPr lang="en-US" dirty="0" err="1" smtClean="0"/>
              <a:t>dy</a:t>
            </a:r>
            <a:r>
              <a:rPr lang="en-US" dirty="0" smtClean="0"/>
              <a:t> </a:t>
            </a:r>
            <a:r>
              <a:rPr lang="en-US" dirty="0" err="1" smtClean="0"/>
              <a:t>herë</a:t>
            </a:r>
            <a:r>
              <a:rPr lang="en-US" dirty="0" smtClean="0"/>
              <a:t> </a:t>
            </a:r>
            <a:r>
              <a:rPr lang="en-US" dirty="0" err="1" smtClean="0"/>
              <a:t>mbi</a:t>
            </a:r>
            <a:r>
              <a:rPr lang="en-US" dirty="0" smtClean="0"/>
              <a:t> </a:t>
            </a:r>
            <a:r>
              <a:rPr lang="en-US" dirty="0" err="1" smtClean="0"/>
              <a:t>kufirin</a:t>
            </a:r>
            <a:r>
              <a:rPr lang="en-US" dirty="0" smtClean="0"/>
              <a:t> e </a:t>
            </a:r>
            <a:r>
              <a:rPr lang="en-US" dirty="0" err="1" smtClean="0"/>
              <a:t>duhur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kolonën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3. </a:t>
            </a:r>
            <a:r>
              <a:rPr lang="en-US" dirty="0" err="1" smtClean="0"/>
              <a:t>Klikoni</a:t>
            </a:r>
            <a:r>
              <a:rPr lang="en-US" dirty="0" smtClean="0"/>
              <a:t> Next. Lookup Wizard </a:t>
            </a:r>
            <a:r>
              <a:rPr lang="en-US" dirty="0" err="1" smtClean="0"/>
              <a:t>lëviz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faqen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tjetër</a:t>
            </a:r>
            <a:r>
              <a:rPr lang="en-US" dirty="0" smtClean="0"/>
              <a:t>.</a:t>
            </a:r>
          </a:p>
        </p:txBody>
      </p:sp>
      <p:pic>
        <p:nvPicPr>
          <p:cNvPr id="34818" name="Picture 2" descr="Adjust Column Width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3219859"/>
            <a:ext cx="4495800" cy="3638141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Specifikoni</a:t>
            </a:r>
            <a:r>
              <a:rPr lang="en-US" b="1" dirty="0" smtClean="0"/>
              <a:t> Field Key (</a:t>
            </a:r>
            <a:r>
              <a:rPr lang="en-US" b="1" dirty="0" err="1" smtClean="0"/>
              <a:t>nëse</a:t>
            </a:r>
            <a:r>
              <a:rPr lang="en-US" b="1" dirty="0" smtClean="0"/>
              <a:t> </a:t>
            </a:r>
            <a:r>
              <a:rPr lang="en-US" b="1" dirty="0" err="1" smtClean="0"/>
              <a:t>ju</a:t>
            </a:r>
            <a:r>
              <a:rPr lang="en-US" b="1" dirty="0" smtClean="0"/>
              <a:t> </a:t>
            </a:r>
            <a:r>
              <a:rPr lang="en-US" b="1" dirty="0" err="1" smtClean="0"/>
              <a:t>deaktivizoni</a:t>
            </a:r>
            <a:r>
              <a:rPr lang="en-US" b="1" dirty="0" smtClean="0"/>
              <a:t> Hide Key Column)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458200" cy="182879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Fusha</a:t>
            </a:r>
            <a:r>
              <a:rPr lang="en-US" dirty="0" smtClean="0"/>
              <a:t> </a:t>
            </a:r>
            <a:r>
              <a:rPr lang="en-US" dirty="0" err="1" smtClean="0"/>
              <a:t>kyçe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mënyrë</a:t>
            </a:r>
            <a:r>
              <a:rPr lang="en-US" dirty="0" smtClean="0"/>
              <a:t> </a:t>
            </a:r>
            <a:r>
              <a:rPr lang="en-US" dirty="0" err="1" smtClean="0"/>
              <a:t>unike</a:t>
            </a:r>
            <a:r>
              <a:rPr lang="en-US" dirty="0" smtClean="0"/>
              <a:t> </a:t>
            </a:r>
            <a:r>
              <a:rPr lang="en-US" dirty="0" err="1" smtClean="0"/>
              <a:t>identifikon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rresht</a:t>
            </a:r>
            <a:r>
              <a:rPr lang="en-US" dirty="0" smtClean="0"/>
              <a:t> (record). </a:t>
            </a:r>
            <a:r>
              <a:rPr lang="en-US" dirty="0" err="1" smtClean="0"/>
              <a:t>Nëse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deaktivizoni</a:t>
            </a:r>
            <a:r>
              <a:rPr lang="en-US" dirty="0" smtClean="0"/>
              <a:t> </a:t>
            </a:r>
            <a:r>
              <a:rPr lang="en-US" dirty="0" err="1" smtClean="0"/>
              <a:t>kolonën</a:t>
            </a:r>
            <a:r>
              <a:rPr lang="en-US" dirty="0" smtClean="0"/>
              <a:t> Hide Key,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duhet</a:t>
            </a:r>
            <a:r>
              <a:rPr lang="en-US" dirty="0" smtClean="0"/>
              <a:t> </a:t>
            </a:r>
            <a:r>
              <a:rPr lang="en-US" dirty="0" err="1" smtClean="0"/>
              <a:t>t'i</a:t>
            </a:r>
            <a:r>
              <a:rPr lang="en-US" dirty="0" smtClean="0"/>
              <a:t> </a:t>
            </a:r>
            <a:r>
              <a:rPr lang="en-US" dirty="0" err="1" smtClean="0"/>
              <a:t>tregoni</a:t>
            </a:r>
            <a:r>
              <a:rPr lang="en-US" dirty="0" smtClean="0"/>
              <a:t> Access-it se </a:t>
            </a:r>
            <a:r>
              <a:rPr lang="en-US" dirty="0" err="1" smtClean="0"/>
              <a:t>cila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 </a:t>
            </a:r>
            <a:r>
              <a:rPr lang="en-US" dirty="0" err="1" smtClean="0"/>
              <a:t>kyçe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mbi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 </a:t>
            </a:r>
            <a:r>
              <a:rPr lang="en-US" dirty="0" err="1" smtClean="0"/>
              <a:t>kyçe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Next. Lookup Wizard </a:t>
            </a:r>
            <a:r>
              <a:rPr lang="en-US" dirty="0" err="1" smtClean="0"/>
              <a:t>lëviz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faqen</a:t>
            </a:r>
            <a:r>
              <a:rPr lang="en-US" dirty="0" smtClean="0"/>
              <a:t> </a:t>
            </a:r>
            <a:r>
              <a:rPr lang="en-US" dirty="0" err="1" smtClean="0"/>
              <a:t>tjetër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35842" name="Picture 2" descr="Specify the Key Fiel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5214" y="3382190"/>
            <a:ext cx="4942786" cy="3475810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Emërtimi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kolonës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Emrat</a:t>
            </a:r>
            <a:r>
              <a:rPr lang="en-US" dirty="0" smtClean="0"/>
              <a:t> e </a:t>
            </a:r>
            <a:r>
              <a:rPr lang="en-US" dirty="0" err="1" smtClean="0"/>
              <a:t>fushave</a:t>
            </a:r>
            <a:r>
              <a:rPr lang="en-US" dirty="0" smtClean="0"/>
              <a:t> </a:t>
            </a:r>
            <a:r>
              <a:rPr lang="en-US" dirty="0" err="1" smtClean="0"/>
              <a:t>paraqiten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krye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çdo</a:t>
            </a:r>
            <a:r>
              <a:rPr lang="en-US" dirty="0" smtClean="0"/>
              <a:t> </a:t>
            </a:r>
            <a:r>
              <a:rPr lang="en-US" dirty="0" err="1" smtClean="0"/>
              <a:t>kolone</a:t>
            </a:r>
            <a:r>
              <a:rPr lang="en-US" dirty="0" smtClean="0"/>
              <a:t>.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këtë</a:t>
            </a:r>
            <a:r>
              <a:rPr lang="en-US" dirty="0" smtClean="0"/>
              <a:t> </a:t>
            </a:r>
            <a:r>
              <a:rPr lang="en-US" dirty="0" err="1" smtClean="0"/>
              <a:t>faqe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Wizard-it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thuani</a:t>
            </a:r>
            <a:r>
              <a:rPr lang="en-US" dirty="0" smtClean="0"/>
              <a:t> Access-it </a:t>
            </a:r>
            <a:r>
              <a:rPr lang="en-US" dirty="0" err="1" smtClean="0"/>
              <a:t>çfarë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emërtoni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lookup </a:t>
            </a:r>
            <a:r>
              <a:rPr lang="en-US" dirty="0" err="1" smtClean="0"/>
              <a:t>kolonën</a:t>
            </a:r>
            <a:r>
              <a:rPr lang="en-US" dirty="0" smtClean="0"/>
              <a:t> </a:t>
            </a:r>
            <a:r>
              <a:rPr lang="en-US" dirty="0" err="1" smtClean="0"/>
              <a:t>tuaj</a:t>
            </a:r>
            <a:r>
              <a:rPr lang="en-US" dirty="0" smtClean="0"/>
              <a:t>. </a:t>
            </a:r>
            <a:r>
              <a:rPr lang="en-US" dirty="0" err="1" smtClean="0"/>
              <a:t>Në</a:t>
            </a:r>
            <a:r>
              <a:rPr lang="en-US" dirty="0" smtClean="0"/>
              <a:t> Access 2007, </a:t>
            </a:r>
            <a:r>
              <a:rPr lang="en-US" dirty="0" err="1" smtClean="0"/>
              <a:t>vlerat</a:t>
            </a:r>
            <a:r>
              <a:rPr lang="en-US" dirty="0" smtClean="0"/>
              <a:t> e </a:t>
            </a:r>
            <a:r>
              <a:rPr lang="en-US" dirty="0" err="1" smtClean="0"/>
              <a:t>shumta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shfaqen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;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mbi</a:t>
            </a:r>
            <a:r>
              <a:rPr lang="en-US" dirty="0" smtClean="0"/>
              <a:t> </a:t>
            </a:r>
            <a:r>
              <a:rPr lang="en-US" dirty="0" err="1" smtClean="0"/>
              <a:t>kutinë</a:t>
            </a:r>
            <a:r>
              <a:rPr lang="en-US" dirty="0" smtClean="0"/>
              <a:t> </a:t>
            </a:r>
            <a:r>
              <a:rPr lang="en-US" dirty="0" err="1" smtClean="0"/>
              <a:t>kontrolluese</a:t>
            </a:r>
            <a:r>
              <a:rPr lang="en-US" dirty="0" smtClean="0"/>
              <a:t> Allow Multiple Values (</a:t>
            </a:r>
            <a:r>
              <a:rPr lang="en-US" dirty="0" err="1" smtClean="0"/>
              <a:t>lejoni</a:t>
            </a:r>
            <a:r>
              <a:rPr lang="en-US" dirty="0" smtClean="0"/>
              <a:t> </a:t>
            </a:r>
            <a:r>
              <a:rPr lang="en-US" dirty="0" err="1" smtClean="0"/>
              <a:t>vlerat</a:t>
            </a:r>
            <a:r>
              <a:rPr lang="en-US" dirty="0" smtClean="0"/>
              <a:t> e </a:t>
            </a:r>
            <a:r>
              <a:rPr lang="en-US" dirty="0" err="1" smtClean="0"/>
              <a:t>shumta</a:t>
            </a:r>
            <a:r>
              <a:rPr lang="en-US" dirty="0" smtClean="0"/>
              <a:t>)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qoftë</a:t>
            </a:r>
            <a:r>
              <a:rPr lang="en-US" dirty="0" smtClean="0"/>
              <a:t> se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lejoni</a:t>
            </a:r>
            <a:r>
              <a:rPr lang="en-US" dirty="0" smtClean="0"/>
              <a:t> </a:t>
            </a:r>
            <a:r>
              <a:rPr lang="en-US" dirty="0" err="1" smtClean="0"/>
              <a:t>vlera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shumta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1. </a:t>
            </a:r>
            <a:r>
              <a:rPr lang="en-US" dirty="0" err="1" smtClean="0"/>
              <a:t>Shënoni</a:t>
            </a:r>
            <a:r>
              <a:rPr lang="en-US" dirty="0" smtClean="0"/>
              <a:t> </a:t>
            </a:r>
            <a:r>
              <a:rPr lang="en-US" dirty="0" err="1" smtClean="0"/>
              <a:t>emrin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t’ia</a:t>
            </a:r>
            <a:r>
              <a:rPr lang="en-US" dirty="0" smtClean="0"/>
              <a:t> </a:t>
            </a:r>
            <a:r>
              <a:rPr lang="en-US" dirty="0" err="1" smtClean="0"/>
              <a:t>dhënë</a:t>
            </a:r>
            <a:r>
              <a:rPr lang="en-US" dirty="0" smtClean="0"/>
              <a:t> </a:t>
            </a:r>
            <a:r>
              <a:rPr lang="en-US" dirty="0" err="1" smtClean="0"/>
              <a:t>kolonës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2.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qoftë</a:t>
            </a:r>
            <a:r>
              <a:rPr lang="en-US" dirty="0" smtClean="0"/>
              <a:t> se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lejoni</a:t>
            </a:r>
            <a:r>
              <a:rPr lang="en-US" dirty="0" smtClean="0"/>
              <a:t> </a:t>
            </a:r>
            <a:r>
              <a:rPr lang="en-US" dirty="0" err="1" smtClean="0"/>
              <a:t>vlerat</a:t>
            </a:r>
            <a:r>
              <a:rPr lang="en-US" dirty="0" smtClean="0"/>
              <a:t> e </a:t>
            </a:r>
            <a:r>
              <a:rPr lang="en-US" dirty="0" err="1" smtClean="0"/>
              <a:t>shumta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këtë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3. </a:t>
            </a:r>
            <a:r>
              <a:rPr lang="en-US" dirty="0" err="1" smtClean="0"/>
              <a:t>Klikoni</a:t>
            </a:r>
            <a:r>
              <a:rPr lang="en-US" dirty="0" smtClean="0"/>
              <a:t> Finish. Access-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krijon</a:t>
            </a:r>
            <a:r>
              <a:rPr lang="en-US" dirty="0" smtClean="0"/>
              <a:t> lookup </a:t>
            </a:r>
            <a:r>
              <a:rPr lang="en-US" dirty="0" err="1" smtClean="0"/>
              <a:t>kolonën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Emërtimi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kolonës</a:t>
            </a:r>
            <a:endParaRPr lang="en-US" b="1" dirty="0"/>
          </a:p>
        </p:txBody>
      </p:sp>
      <p:pic>
        <p:nvPicPr>
          <p:cNvPr id="36866" name="Picture 2" descr="Name the Column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4959" y="1844800"/>
            <a:ext cx="6765041" cy="4479800"/>
          </a:xfrm>
          <a:prstGeom prst="rect">
            <a:avLst/>
          </a:prstGeom>
          <a:noFill/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0"/>
          </a:xfrm>
        </p:spPr>
        <p:txBody>
          <a:bodyPr>
            <a:normAutofit/>
          </a:bodyPr>
          <a:lstStyle/>
          <a:p>
            <a:r>
              <a:rPr lang="en-US" b="1" dirty="0" smtClean="0"/>
              <a:t>Si </a:t>
            </a:r>
            <a:r>
              <a:rPr lang="en-US" b="1" dirty="0" err="1" smtClean="0"/>
              <a:t>mund</a:t>
            </a:r>
            <a:r>
              <a:rPr lang="en-US" b="1" dirty="0" smtClean="0"/>
              <a:t> </a:t>
            </a:r>
            <a:r>
              <a:rPr lang="en-US" b="1" dirty="0" err="1" smtClean="0"/>
              <a:t>të</a:t>
            </a:r>
            <a:r>
              <a:rPr lang="en-US" b="1" dirty="0" smtClean="0"/>
              <a:t> </a:t>
            </a:r>
            <a:r>
              <a:rPr lang="en-US" b="1" dirty="0" err="1" smtClean="0"/>
              <a:t>krijoni</a:t>
            </a:r>
            <a:r>
              <a:rPr lang="en-US" b="1" dirty="0" smtClean="0"/>
              <a:t> </a:t>
            </a:r>
            <a:r>
              <a:rPr lang="en-US" b="1" dirty="0" err="1" smtClean="0"/>
              <a:t>një</a:t>
            </a:r>
            <a:r>
              <a:rPr lang="en-US" b="1" dirty="0" smtClean="0"/>
              <a:t> lookup </a:t>
            </a:r>
            <a:r>
              <a:rPr lang="en-US" b="1" dirty="0" err="1" smtClean="0"/>
              <a:t>kolonë</a:t>
            </a:r>
            <a:r>
              <a:rPr lang="en-US" b="1" dirty="0" smtClean="0"/>
              <a:t> duke </a:t>
            </a:r>
            <a:r>
              <a:rPr lang="en-US" b="1" dirty="0" err="1" smtClean="0"/>
              <a:t>shtypur</a:t>
            </a:r>
            <a:r>
              <a:rPr lang="en-US" b="1" dirty="0" smtClean="0"/>
              <a:t> </a:t>
            </a:r>
            <a:r>
              <a:rPr lang="en-US" b="1" dirty="0" err="1" smtClean="0"/>
              <a:t>një</a:t>
            </a:r>
            <a:r>
              <a:rPr lang="en-US" b="1" dirty="0" smtClean="0"/>
              <a:t> </a:t>
            </a:r>
            <a:r>
              <a:rPr lang="en-US" b="1" dirty="0" err="1" smtClean="0"/>
              <a:t>listë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Aktivizoni</a:t>
            </a:r>
            <a:r>
              <a:rPr lang="en-US" dirty="0" smtClean="0"/>
              <a:t> Datasheet tab.  (</a:t>
            </a:r>
            <a:r>
              <a:rPr lang="en-US" dirty="0" err="1" smtClean="0"/>
              <a:t>Këto</a:t>
            </a:r>
            <a:r>
              <a:rPr lang="en-US" dirty="0" smtClean="0"/>
              <a:t> </a:t>
            </a:r>
            <a:r>
              <a:rPr lang="en-US" dirty="0" err="1" smtClean="0"/>
              <a:t>udhëzime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supozojmë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gjendeni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pamjen</a:t>
            </a:r>
            <a:r>
              <a:rPr lang="en-US" dirty="0" smtClean="0"/>
              <a:t> Datasheet.)</a:t>
            </a:r>
          </a:p>
          <a:p>
            <a:pPr marL="514350" indent="-51435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butonin</a:t>
            </a:r>
            <a:r>
              <a:rPr lang="en-US" dirty="0" smtClean="0"/>
              <a:t> Lookup Column </a:t>
            </a:r>
            <a:r>
              <a:rPr lang="en-US" dirty="0" err="1" smtClean="0"/>
              <a:t>në</a:t>
            </a:r>
            <a:r>
              <a:rPr lang="en-US" dirty="0" smtClean="0"/>
              <a:t> Fields &amp; Columns group.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paraqitet</a:t>
            </a:r>
            <a:r>
              <a:rPr lang="en-US" dirty="0" smtClean="0"/>
              <a:t> Lookup Wizard-</a:t>
            </a:r>
            <a:r>
              <a:rPr lang="en-US" dirty="0" err="1" smtClean="0"/>
              <a:t>i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butonin</a:t>
            </a:r>
            <a:r>
              <a:rPr lang="en-US" dirty="0" smtClean="0"/>
              <a:t> e radios </a:t>
            </a:r>
            <a:r>
              <a:rPr lang="en-US" dirty="0" err="1" smtClean="0"/>
              <a:t>afër</a:t>
            </a:r>
            <a:r>
              <a:rPr lang="en-US" dirty="0" smtClean="0"/>
              <a:t> </a:t>
            </a:r>
            <a:r>
              <a:rPr lang="en-US" dirty="0" err="1" smtClean="0"/>
              <a:t>prej</a:t>
            </a:r>
            <a:r>
              <a:rPr lang="en-US" dirty="0" smtClean="0"/>
              <a:t> "</a:t>
            </a:r>
            <a:r>
              <a:rPr lang="en-US" dirty="0" err="1" smtClean="0"/>
              <a:t>unë</a:t>
            </a:r>
            <a:r>
              <a:rPr lang="en-US" dirty="0" smtClean="0"/>
              <a:t>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shtypi</a:t>
            </a:r>
            <a:r>
              <a:rPr lang="en-US" dirty="0" smtClean="0"/>
              <a:t> </a:t>
            </a:r>
            <a:r>
              <a:rPr lang="en-US" dirty="0" err="1" smtClean="0"/>
              <a:t>vlerat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."</a:t>
            </a:r>
          </a:p>
          <a:p>
            <a:pPr marL="514350" indent="-51435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Klikoni</a:t>
            </a:r>
            <a:r>
              <a:rPr lang="en-US" dirty="0" smtClean="0"/>
              <a:t> Next. Lookup Wizard –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lëviz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faqen</a:t>
            </a:r>
            <a:r>
              <a:rPr lang="en-US" dirty="0" smtClean="0"/>
              <a:t> </a:t>
            </a:r>
            <a:r>
              <a:rPr lang="en-US" dirty="0" err="1" smtClean="0"/>
              <a:t>tjetër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5. </a:t>
            </a:r>
            <a:r>
              <a:rPr lang="en-US" dirty="0" err="1" smtClean="0"/>
              <a:t>Shtypni</a:t>
            </a:r>
            <a:r>
              <a:rPr lang="en-US" dirty="0" smtClean="0"/>
              <a:t> </a:t>
            </a:r>
            <a:r>
              <a:rPr lang="en-US" dirty="0" err="1" smtClean="0"/>
              <a:t>numrin</a:t>
            </a:r>
            <a:r>
              <a:rPr lang="en-US" dirty="0" smtClean="0"/>
              <a:t> e </a:t>
            </a:r>
            <a:r>
              <a:rPr lang="en-US" dirty="0" err="1" smtClean="0"/>
              <a:t>Shtyllave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 Number Of Columns (</a:t>
            </a:r>
            <a:r>
              <a:rPr lang="en-US" dirty="0" err="1" smtClean="0"/>
              <a:t>numri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kolonave</a:t>
            </a:r>
            <a:r>
              <a:rPr lang="en-US" dirty="0" smtClean="0"/>
              <a:t>).</a:t>
            </a:r>
          </a:p>
          <a:p>
            <a:pPr marL="514350" indent="-514350">
              <a:buNone/>
            </a:pPr>
            <a:r>
              <a:rPr lang="en-US" dirty="0" smtClean="0"/>
              <a:t>6. </a:t>
            </a:r>
            <a:r>
              <a:rPr lang="en-US" dirty="0" err="1" smtClean="0"/>
              <a:t>Shtypni</a:t>
            </a:r>
            <a:r>
              <a:rPr lang="en-US" dirty="0" smtClean="0"/>
              <a:t> </a:t>
            </a:r>
            <a:r>
              <a:rPr lang="en-US" dirty="0" err="1" smtClean="0"/>
              <a:t>vlerat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nën</a:t>
            </a:r>
            <a:r>
              <a:rPr lang="en-US" dirty="0" smtClean="0"/>
              <a:t> </a:t>
            </a:r>
            <a:r>
              <a:rPr lang="en-US" dirty="0" err="1" smtClean="0"/>
              <a:t>kolonën</a:t>
            </a:r>
            <a:r>
              <a:rPr lang="en-US" dirty="0" smtClean="0"/>
              <a:t> e </a:t>
            </a:r>
            <a:r>
              <a:rPr lang="en-US" dirty="0" err="1" smtClean="0"/>
              <a:t>kreut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7. </a:t>
            </a:r>
            <a:r>
              <a:rPr lang="en-US" dirty="0" err="1" smtClean="0"/>
              <a:t>Klikoni</a:t>
            </a:r>
            <a:r>
              <a:rPr lang="en-US" dirty="0" smtClean="0"/>
              <a:t> Next. Lookup Wizard </a:t>
            </a:r>
            <a:r>
              <a:rPr lang="en-US" dirty="0" err="1" smtClean="0"/>
              <a:t>lëviz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faqen</a:t>
            </a:r>
            <a:r>
              <a:rPr lang="en-US" dirty="0" smtClean="0"/>
              <a:t> </a:t>
            </a:r>
            <a:r>
              <a:rPr lang="en-US" dirty="0" err="1" smtClean="0"/>
              <a:t>tjetër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8. </a:t>
            </a:r>
            <a:r>
              <a:rPr lang="en-US" dirty="0" err="1" smtClean="0"/>
              <a:t>Shtypni</a:t>
            </a:r>
            <a:r>
              <a:rPr lang="en-US" dirty="0" smtClean="0"/>
              <a:t> </a:t>
            </a:r>
            <a:r>
              <a:rPr lang="en-US" dirty="0" err="1" smtClean="0"/>
              <a:t>etiketën</a:t>
            </a:r>
            <a:r>
              <a:rPr lang="en-US" dirty="0" smtClean="0"/>
              <a:t> </a:t>
            </a:r>
            <a:r>
              <a:rPr lang="en-US" dirty="0" err="1" smtClean="0"/>
              <a:t>kolonë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9. </a:t>
            </a:r>
            <a:r>
              <a:rPr lang="en-US" dirty="0" err="1" smtClean="0"/>
              <a:t>Klikoni</a:t>
            </a:r>
            <a:r>
              <a:rPr lang="en-US" dirty="0" smtClean="0"/>
              <a:t> Finish. Access-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krijon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lookup </a:t>
            </a:r>
            <a:r>
              <a:rPr lang="en-US" dirty="0" err="1" smtClean="0"/>
              <a:t>kolonë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bazuar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listën</a:t>
            </a:r>
            <a:r>
              <a:rPr lang="en-US" dirty="0" smtClean="0"/>
              <a:t> </a:t>
            </a:r>
            <a:r>
              <a:rPr lang="en-US" dirty="0" err="1" smtClean="0"/>
              <a:t>tuaj</a:t>
            </a:r>
            <a:r>
              <a:rPr lang="en-US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6600" b="1" dirty="0" err="1" smtClean="0"/>
              <a:t>Ju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falemnderit</a:t>
            </a:r>
            <a:r>
              <a:rPr lang="en-US" sz="6600" b="1" dirty="0" smtClean="0"/>
              <a:t> !</a:t>
            </a:r>
            <a:endParaRPr lang="en-US" sz="66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Të</a:t>
            </a:r>
            <a:r>
              <a:rPr lang="en-US" b="1" dirty="0" smtClean="0"/>
              <a:t> </a:t>
            </a:r>
            <a:r>
              <a:rPr lang="en-US" b="1" dirty="0" err="1" smtClean="0"/>
              <a:t>kuptuarit</a:t>
            </a:r>
            <a:r>
              <a:rPr lang="en-US" b="1" dirty="0" smtClean="0"/>
              <a:t> e </a:t>
            </a:r>
            <a:r>
              <a:rPr lang="en-US" b="1" dirty="0" err="1" smtClean="0"/>
              <a:t>tabelave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Tabela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kolonave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rreshtave</a:t>
            </a:r>
            <a:r>
              <a:rPr lang="en-US" dirty="0" smtClean="0"/>
              <a:t>. </a:t>
            </a:r>
            <a:r>
              <a:rPr lang="en-US" dirty="0" err="1" smtClean="0"/>
              <a:t>Çdo</a:t>
            </a:r>
            <a:r>
              <a:rPr lang="en-US" dirty="0" smtClean="0"/>
              <a:t> </a:t>
            </a:r>
            <a:r>
              <a:rPr lang="en-US" dirty="0" err="1" smtClean="0"/>
              <a:t>kolonë</a:t>
            </a:r>
            <a:r>
              <a:rPr lang="en-US" dirty="0" smtClean="0"/>
              <a:t> </a:t>
            </a:r>
            <a:r>
              <a:rPr lang="en-US" dirty="0" err="1" smtClean="0"/>
              <a:t>paraqet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. Brenda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tabele</a:t>
            </a:r>
            <a:r>
              <a:rPr lang="en-US" dirty="0" smtClean="0"/>
              <a:t>, </a:t>
            </a:r>
            <a:r>
              <a:rPr lang="en-US" dirty="0" err="1" smtClean="0"/>
              <a:t>çdo</a:t>
            </a:r>
            <a:r>
              <a:rPr lang="en-US" dirty="0" smtClean="0"/>
              <a:t> </a:t>
            </a:r>
            <a:r>
              <a:rPr lang="en-US" dirty="0" err="1" smtClean="0"/>
              <a:t>fushe</a:t>
            </a:r>
            <a:r>
              <a:rPr lang="en-US" dirty="0" smtClean="0"/>
              <a:t> </a:t>
            </a:r>
            <a:r>
              <a:rPr lang="en-US" dirty="0" err="1" smtClean="0"/>
              <a:t>duhet</a:t>
            </a:r>
            <a:r>
              <a:rPr lang="en-US" dirty="0" smtClean="0"/>
              <a:t> </a:t>
            </a:r>
            <a:r>
              <a:rPr lang="en-US" dirty="0" err="1" smtClean="0"/>
              <a:t>t’i</a:t>
            </a:r>
            <a:r>
              <a:rPr lang="en-US" dirty="0" smtClean="0"/>
              <a:t> </a:t>
            </a:r>
            <a:r>
              <a:rPr lang="en-US" dirty="0" err="1" smtClean="0"/>
              <a:t>jepet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emër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nuk</a:t>
            </a:r>
            <a:r>
              <a:rPr lang="en-US" dirty="0" smtClean="0"/>
              <a:t> ka </a:t>
            </a:r>
            <a:r>
              <a:rPr lang="en-US" dirty="0" err="1" smtClean="0"/>
              <a:t>dy</a:t>
            </a:r>
            <a:r>
              <a:rPr lang="en-US" dirty="0" smtClean="0"/>
              <a:t> </a:t>
            </a:r>
            <a:r>
              <a:rPr lang="en-US" dirty="0" err="1" smtClean="0"/>
              <a:t>fusha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kenë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njëjtin</a:t>
            </a:r>
            <a:r>
              <a:rPr lang="en-US" dirty="0" smtClean="0"/>
              <a:t> </a:t>
            </a:r>
            <a:r>
              <a:rPr lang="en-US" dirty="0" err="1" smtClean="0"/>
              <a:t>emër</a:t>
            </a:r>
            <a:r>
              <a:rPr lang="en-US" dirty="0" smtClean="0"/>
              <a:t>. </a:t>
            </a:r>
            <a:r>
              <a:rPr lang="en-US" dirty="0" err="1" smtClean="0"/>
              <a:t>Çdo</a:t>
            </a:r>
            <a:r>
              <a:rPr lang="en-US" dirty="0" smtClean="0"/>
              <a:t> </a:t>
            </a:r>
            <a:r>
              <a:rPr lang="en-US" dirty="0" err="1" smtClean="0"/>
              <a:t>vlerë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 </a:t>
            </a:r>
            <a:r>
              <a:rPr lang="en-US" dirty="0" err="1" smtClean="0"/>
              <a:t>përfaqëson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vetme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.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err="1" smtClean="0">
                <a:solidFill>
                  <a:srgbClr val="0070C0"/>
                </a:solidFill>
              </a:rPr>
              <a:t>Për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shembull</a:t>
            </a:r>
            <a:r>
              <a:rPr lang="en-US" dirty="0" smtClean="0"/>
              <a:t>,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tabelë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ketë</a:t>
            </a:r>
            <a:r>
              <a:rPr lang="en-US" dirty="0" smtClean="0"/>
              <a:t> </a:t>
            </a:r>
            <a:r>
              <a:rPr lang="en-US" dirty="0" err="1" smtClean="0"/>
              <a:t>tre</a:t>
            </a:r>
            <a:r>
              <a:rPr lang="en-US" dirty="0" smtClean="0"/>
              <a:t> </a:t>
            </a:r>
            <a:r>
              <a:rPr lang="en-US" dirty="0" err="1" smtClean="0"/>
              <a:t>fusha</a:t>
            </a:r>
            <a:r>
              <a:rPr lang="en-US" dirty="0" smtClean="0"/>
              <a:t>: </a:t>
            </a:r>
            <a:r>
              <a:rPr lang="en-US" dirty="0" err="1" smtClean="0"/>
              <a:t>Mbiemri</a:t>
            </a:r>
            <a:r>
              <a:rPr lang="en-US" dirty="0" smtClean="0"/>
              <a:t>, </a:t>
            </a:r>
            <a:r>
              <a:rPr lang="en-US" dirty="0" err="1" smtClean="0"/>
              <a:t>Emri</a:t>
            </a:r>
            <a:r>
              <a:rPr lang="en-US" dirty="0" smtClean="0"/>
              <a:t>,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Numri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telefonit</a:t>
            </a:r>
            <a:r>
              <a:rPr lang="en-US" dirty="0" smtClean="0"/>
              <a:t>. </a:t>
            </a:r>
            <a:r>
              <a:rPr lang="en-US" dirty="0" err="1" smtClean="0"/>
              <a:t>Tabela</a:t>
            </a:r>
            <a:r>
              <a:rPr lang="en-US" dirty="0" smtClean="0"/>
              <a:t> </a:t>
            </a:r>
            <a:r>
              <a:rPr lang="en-US" dirty="0" err="1" smtClean="0"/>
              <a:t>përbëhet</a:t>
            </a:r>
            <a:r>
              <a:rPr lang="en-US" dirty="0" smtClean="0"/>
              <a:t> </a:t>
            </a:r>
            <a:r>
              <a:rPr lang="en-US" dirty="0" err="1" smtClean="0"/>
              <a:t>nga</a:t>
            </a:r>
            <a:r>
              <a:rPr lang="en-US" dirty="0" smtClean="0"/>
              <a:t> </a:t>
            </a:r>
            <a:r>
              <a:rPr lang="en-US" dirty="0" err="1" smtClean="0"/>
              <a:t>tre</a:t>
            </a:r>
            <a:r>
              <a:rPr lang="en-US" dirty="0" smtClean="0"/>
              <a:t> </a:t>
            </a:r>
            <a:r>
              <a:rPr lang="en-US" dirty="0" err="1" smtClean="0"/>
              <a:t>kolona</a:t>
            </a:r>
            <a:r>
              <a:rPr lang="en-US" dirty="0" smtClean="0"/>
              <a:t> :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mbiemrin</a:t>
            </a:r>
            <a:r>
              <a:rPr lang="en-US" dirty="0" smtClean="0"/>
              <a:t>,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emrin</a:t>
            </a:r>
            <a:r>
              <a:rPr lang="en-US" dirty="0" smtClean="0"/>
              <a:t>,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numrin</a:t>
            </a:r>
            <a:r>
              <a:rPr lang="en-US" dirty="0" smtClean="0"/>
              <a:t> e </a:t>
            </a:r>
            <a:r>
              <a:rPr lang="en-US" dirty="0" err="1" smtClean="0"/>
              <a:t>telefonit</a:t>
            </a:r>
            <a:r>
              <a:rPr lang="en-US" dirty="0" smtClean="0"/>
              <a:t>.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çdo</a:t>
            </a:r>
            <a:r>
              <a:rPr lang="en-US" dirty="0" smtClean="0"/>
              <a:t> </a:t>
            </a:r>
            <a:r>
              <a:rPr lang="en-US" dirty="0" err="1" smtClean="0"/>
              <a:t>rresht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tabelës</a:t>
            </a:r>
            <a:r>
              <a:rPr lang="en-US" dirty="0" smtClean="0"/>
              <a:t>, </a:t>
            </a:r>
            <a:r>
              <a:rPr lang="en-US" dirty="0" err="1" smtClean="0"/>
              <a:t>fusha</a:t>
            </a:r>
            <a:r>
              <a:rPr lang="en-US" dirty="0" smtClean="0"/>
              <a:t> </a:t>
            </a:r>
            <a:r>
              <a:rPr lang="en-US" dirty="0" err="1" smtClean="0"/>
              <a:t>Mbiemri</a:t>
            </a:r>
            <a:r>
              <a:rPr lang="en-US" dirty="0" smtClean="0"/>
              <a:t> </a:t>
            </a:r>
            <a:r>
              <a:rPr lang="en-US" dirty="0" err="1" smtClean="0"/>
              <a:t>përmban</a:t>
            </a:r>
            <a:r>
              <a:rPr lang="en-US" dirty="0" smtClean="0"/>
              <a:t> </a:t>
            </a:r>
            <a:r>
              <a:rPr lang="en-US" dirty="0" err="1" smtClean="0"/>
              <a:t>mbiemrin</a:t>
            </a:r>
            <a:r>
              <a:rPr lang="en-US" dirty="0" smtClean="0"/>
              <a:t>, </a:t>
            </a:r>
            <a:r>
              <a:rPr lang="en-US" dirty="0" err="1" smtClean="0"/>
              <a:t>fusha</a:t>
            </a:r>
            <a:r>
              <a:rPr lang="en-US" dirty="0" smtClean="0"/>
              <a:t> </a:t>
            </a:r>
            <a:r>
              <a:rPr lang="en-US" dirty="0" err="1" smtClean="0"/>
              <a:t>Emri</a:t>
            </a:r>
            <a:r>
              <a:rPr lang="en-US" dirty="0" smtClean="0"/>
              <a:t> </a:t>
            </a:r>
            <a:r>
              <a:rPr lang="en-US" dirty="0" err="1" smtClean="0"/>
              <a:t>përmban</a:t>
            </a:r>
            <a:r>
              <a:rPr lang="en-US" dirty="0" smtClean="0"/>
              <a:t> </a:t>
            </a:r>
            <a:r>
              <a:rPr lang="en-US" dirty="0" err="1" smtClean="0"/>
              <a:t>emrin</a:t>
            </a:r>
            <a:r>
              <a:rPr lang="en-US" dirty="0" smtClean="0"/>
              <a:t>,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fusha</a:t>
            </a:r>
            <a:r>
              <a:rPr lang="en-US" dirty="0" smtClean="0"/>
              <a:t> </a:t>
            </a:r>
            <a:r>
              <a:rPr lang="en-US" dirty="0" err="1" smtClean="0"/>
              <a:t>Numri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telefonit</a:t>
            </a:r>
            <a:r>
              <a:rPr lang="en-US" dirty="0" smtClean="0"/>
              <a:t> </a:t>
            </a:r>
            <a:r>
              <a:rPr lang="en-US" dirty="0" err="1" smtClean="0"/>
              <a:t>përmban</a:t>
            </a:r>
            <a:r>
              <a:rPr lang="en-US" dirty="0" smtClean="0"/>
              <a:t> </a:t>
            </a:r>
            <a:r>
              <a:rPr lang="en-US" dirty="0" err="1" smtClean="0"/>
              <a:t>numrin</a:t>
            </a:r>
            <a:r>
              <a:rPr lang="en-US" dirty="0" smtClean="0"/>
              <a:t> e </a:t>
            </a:r>
            <a:r>
              <a:rPr lang="en-US" dirty="0" err="1" smtClean="0"/>
              <a:t>telefonit</a:t>
            </a:r>
            <a:r>
              <a:rPr lang="en-US" dirty="0" smtClean="0"/>
              <a:t> . </a:t>
            </a:r>
            <a:r>
              <a:rPr lang="en-US" dirty="0" err="1" smtClean="0"/>
              <a:t>Çdo</a:t>
            </a:r>
            <a:r>
              <a:rPr lang="en-US" dirty="0" smtClean="0"/>
              <a:t> </a:t>
            </a:r>
            <a:r>
              <a:rPr lang="en-US" dirty="0" err="1" smtClean="0"/>
              <a:t>rresht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tabelë</a:t>
            </a:r>
            <a:r>
              <a:rPr lang="en-US" dirty="0" smtClean="0"/>
              <a:t> </a:t>
            </a:r>
            <a:r>
              <a:rPr lang="en-US" dirty="0" err="1" smtClean="0"/>
              <a:t>paraqet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rresht</a:t>
            </a:r>
            <a:r>
              <a:rPr lang="en-US" dirty="0" smtClean="0"/>
              <a:t> (record) 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Të</a:t>
            </a:r>
            <a:r>
              <a:rPr lang="en-US" b="1" dirty="0" smtClean="0"/>
              <a:t> </a:t>
            </a:r>
            <a:r>
              <a:rPr lang="en-US" b="1" dirty="0" err="1" smtClean="0"/>
              <a:t>kuptuarit</a:t>
            </a:r>
            <a:r>
              <a:rPr lang="en-US" b="1" dirty="0" smtClean="0"/>
              <a:t> e </a:t>
            </a:r>
            <a:r>
              <a:rPr lang="en-US" b="1" dirty="0" err="1" smtClean="0"/>
              <a:t>tabelave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676400"/>
            <a:ext cx="8726921" cy="3934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Krijimi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tabelës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1"/>
            <a:ext cx="9144000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700" dirty="0" smtClean="0"/>
              <a:t>	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gjitha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dhënat</a:t>
            </a:r>
            <a:r>
              <a:rPr lang="en-US" sz="1700" dirty="0" smtClean="0"/>
              <a:t> </a:t>
            </a:r>
            <a:r>
              <a:rPr lang="en-US" sz="1700" dirty="0" err="1" smtClean="0"/>
              <a:t>në</a:t>
            </a:r>
            <a:r>
              <a:rPr lang="en-US" sz="1700" dirty="0" smtClean="0"/>
              <a:t> </a:t>
            </a:r>
            <a:r>
              <a:rPr lang="en-US" sz="1700" dirty="0" err="1" smtClean="0"/>
              <a:t>një</a:t>
            </a:r>
            <a:r>
              <a:rPr lang="en-US" sz="1700" dirty="0" smtClean="0"/>
              <a:t> </a:t>
            </a:r>
            <a:r>
              <a:rPr lang="en-US" sz="1700" dirty="0" err="1" smtClean="0"/>
              <a:t>tabelë</a:t>
            </a:r>
            <a:r>
              <a:rPr lang="en-US" sz="1700" dirty="0" smtClean="0"/>
              <a:t> </a:t>
            </a:r>
            <a:r>
              <a:rPr lang="en-US" sz="1700" dirty="0" err="1" smtClean="0"/>
              <a:t>duhet</a:t>
            </a:r>
            <a:r>
              <a:rPr lang="en-US" sz="1700" dirty="0" smtClean="0"/>
              <a:t> </a:t>
            </a:r>
            <a:r>
              <a:rPr lang="en-US" sz="1700" dirty="0" err="1" smtClean="0"/>
              <a:t>t'i</a:t>
            </a:r>
            <a:r>
              <a:rPr lang="en-US" sz="1700" dirty="0" smtClean="0"/>
              <a:t> </a:t>
            </a:r>
            <a:r>
              <a:rPr lang="en-US" sz="1700" dirty="0" err="1" smtClean="0"/>
              <a:t>referohen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njëjtës</a:t>
            </a:r>
            <a:r>
              <a:rPr lang="en-US" sz="1700" dirty="0" smtClean="0"/>
              <a:t> </a:t>
            </a:r>
            <a:r>
              <a:rPr lang="en-US" sz="1700" dirty="0" err="1" smtClean="0"/>
              <a:t>temë</a:t>
            </a:r>
            <a:r>
              <a:rPr lang="en-US" sz="1700" dirty="0" smtClean="0"/>
              <a:t> (</a:t>
            </a:r>
            <a:r>
              <a:rPr lang="en-US" sz="1700" dirty="0" err="1" smtClean="0"/>
              <a:t>përmbajtje</a:t>
            </a:r>
            <a:r>
              <a:rPr lang="en-US" sz="1700" dirty="0" smtClean="0"/>
              <a:t>). </a:t>
            </a:r>
            <a:r>
              <a:rPr lang="en-US" sz="1700" dirty="0" err="1" smtClean="0"/>
              <a:t>Për</a:t>
            </a:r>
            <a:r>
              <a:rPr lang="en-US" sz="1700" dirty="0" smtClean="0"/>
              <a:t> </a:t>
            </a:r>
            <a:r>
              <a:rPr lang="en-US" sz="1700" dirty="0" err="1" smtClean="0"/>
              <a:t>shembull</a:t>
            </a:r>
            <a:r>
              <a:rPr lang="en-US" sz="1700" dirty="0" smtClean="0"/>
              <a:t> ,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gjitha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dhënat</a:t>
            </a:r>
            <a:r>
              <a:rPr lang="en-US" sz="1700" dirty="0" smtClean="0"/>
              <a:t> </a:t>
            </a:r>
            <a:r>
              <a:rPr lang="en-US" sz="1700" dirty="0" err="1" smtClean="0"/>
              <a:t>në</a:t>
            </a:r>
            <a:r>
              <a:rPr lang="en-US" sz="1700" dirty="0" smtClean="0"/>
              <a:t> </a:t>
            </a:r>
            <a:r>
              <a:rPr lang="en-US" sz="1700" dirty="0" err="1" smtClean="0"/>
              <a:t>tabelën</a:t>
            </a:r>
            <a:r>
              <a:rPr lang="en-US" sz="1700" dirty="0" smtClean="0"/>
              <a:t> </a:t>
            </a:r>
            <a:r>
              <a:rPr lang="en-US" sz="1700" b="1" dirty="0" err="1" smtClean="0">
                <a:solidFill>
                  <a:srgbClr val="FF0000"/>
                </a:solidFill>
              </a:rPr>
              <a:t>Punëtorët</a:t>
            </a:r>
            <a:r>
              <a:rPr lang="en-US" sz="1700" dirty="0" smtClean="0"/>
              <a:t> </a:t>
            </a:r>
            <a:r>
              <a:rPr lang="en-US" sz="1700" dirty="0" err="1" smtClean="0"/>
              <a:t>duhet</a:t>
            </a:r>
            <a:r>
              <a:rPr lang="en-US" sz="1700" dirty="0" smtClean="0"/>
              <a:t> </a:t>
            </a:r>
            <a:r>
              <a:rPr lang="en-US" sz="1700" dirty="0" err="1" smtClean="0"/>
              <a:t>t'i</a:t>
            </a:r>
            <a:r>
              <a:rPr lang="en-US" sz="1700" dirty="0" smtClean="0"/>
              <a:t> </a:t>
            </a:r>
            <a:r>
              <a:rPr lang="en-US" sz="1700" dirty="0" err="1" smtClean="0"/>
              <a:t>referohen</a:t>
            </a:r>
            <a:r>
              <a:rPr lang="en-US" sz="1700" dirty="0" smtClean="0"/>
              <a:t> </a:t>
            </a:r>
            <a:r>
              <a:rPr lang="en-US" sz="1700" dirty="0" err="1" smtClean="0"/>
              <a:t>punonjësve</a:t>
            </a:r>
            <a:r>
              <a:rPr lang="en-US" sz="1700" dirty="0" smtClean="0"/>
              <a:t> ,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gjitha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dhënat</a:t>
            </a:r>
            <a:r>
              <a:rPr lang="en-US" sz="1700" dirty="0" smtClean="0"/>
              <a:t> </a:t>
            </a:r>
            <a:r>
              <a:rPr lang="en-US" sz="1700" dirty="0" err="1" smtClean="0"/>
              <a:t>në</a:t>
            </a:r>
            <a:r>
              <a:rPr lang="en-US" sz="1700" dirty="0" smtClean="0"/>
              <a:t> </a:t>
            </a:r>
            <a:r>
              <a:rPr lang="en-US" sz="1700" dirty="0" err="1" smtClean="0"/>
              <a:t>tabelën</a:t>
            </a:r>
            <a:r>
              <a:rPr lang="en-US" sz="1700" dirty="0" smtClean="0"/>
              <a:t> </a:t>
            </a:r>
            <a:r>
              <a:rPr lang="en-US" sz="1700" b="1" dirty="0" err="1" smtClean="0">
                <a:solidFill>
                  <a:srgbClr val="FF0000"/>
                </a:solidFill>
              </a:rPr>
              <a:t>Studentët</a:t>
            </a:r>
            <a:r>
              <a:rPr lang="en-US" sz="1700" dirty="0" smtClean="0"/>
              <a:t> </a:t>
            </a:r>
            <a:r>
              <a:rPr lang="en-US" sz="1700" dirty="0" err="1" smtClean="0"/>
              <a:t>duhet</a:t>
            </a:r>
            <a:r>
              <a:rPr lang="en-US" sz="1700" dirty="0" smtClean="0"/>
              <a:t> </a:t>
            </a:r>
            <a:r>
              <a:rPr lang="en-US" sz="1700" dirty="0" err="1" smtClean="0"/>
              <a:t>t'i</a:t>
            </a:r>
            <a:r>
              <a:rPr lang="en-US" sz="1700" dirty="0" smtClean="0"/>
              <a:t> </a:t>
            </a:r>
            <a:r>
              <a:rPr lang="en-US" sz="1700" dirty="0" err="1" smtClean="0"/>
              <a:t>referohen</a:t>
            </a:r>
            <a:r>
              <a:rPr lang="en-US" sz="1700" dirty="0" smtClean="0"/>
              <a:t> </a:t>
            </a:r>
            <a:r>
              <a:rPr lang="en-US" sz="1700" dirty="0" err="1" smtClean="0"/>
              <a:t>nxënësve</a:t>
            </a:r>
            <a:r>
              <a:rPr lang="en-US" sz="1700" dirty="0" smtClean="0"/>
              <a:t> , </a:t>
            </a:r>
            <a:r>
              <a:rPr lang="en-US" sz="1700" dirty="0" err="1" smtClean="0"/>
              <a:t>dhe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gjitha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dhënat</a:t>
            </a:r>
            <a:r>
              <a:rPr lang="en-US" sz="1700" dirty="0" smtClean="0"/>
              <a:t> </a:t>
            </a:r>
            <a:r>
              <a:rPr lang="en-US" sz="1700" dirty="0" err="1" smtClean="0"/>
              <a:t>në</a:t>
            </a:r>
            <a:r>
              <a:rPr lang="en-US" sz="1700" dirty="0" smtClean="0"/>
              <a:t> </a:t>
            </a:r>
            <a:r>
              <a:rPr lang="en-US" sz="1700" dirty="0" err="1" smtClean="0"/>
              <a:t>tabelën</a:t>
            </a:r>
            <a:r>
              <a:rPr lang="en-US" sz="1700" dirty="0" smtClean="0"/>
              <a:t> </a:t>
            </a:r>
            <a:r>
              <a:rPr lang="en-US" sz="1700" b="1" dirty="0" err="1" smtClean="0">
                <a:solidFill>
                  <a:srgbClr val="FF0000"/>
                </a:solidFill>
              </a:rPr>
              <a:t>Kurset</a:t>
            </a:r>
            <a:r>
              <a:rPr lang="en-US" sz="1700" dirty="0" smtClean="0"/>
              <a:t> </a:t>
            </a:r>
            <a:r>
              <a:rPr lang="en-US" sz="1700" dirty="0" err="1" smtClean="0"/>
              <a:t>duhet</a:t>
            </a:r>
            <a:r>
              <a:rPr lang="en-US" sz="1700" dirty="0" smtClean="0"/>
              <a:t> </a:t>
            </a:r>
            <a:r>
              <a:rPr lang="en-US" sz="1700" dirty="0" err="1" smtClean="0"/>
              <a:t>t’i</a:t>
            </a:r>
            <a:r>
              <a:rPr lang="en-US" sz="1700" dirty="0" smtClean="0"/>
              <a:t> </a:t>
            </a:r>
            <a:r>
              <a:rPr lang="en-US" sz="1700" dirty="0" err="1" smtClean="0"/>
              <a:t>referohen</a:t>
            </a:r>
            <a:r>
              <a:rPr lang="en-US" sz="1700" dirty="0" smtClean="0"/>
              <a:t> </a:t>
            </a:r>
            <a:r>
              <a:rPr lang="en-US" sz="1700" dirty="0" err="1" smtClean="0"/>
              <a:t>kurseve</a:t>
            </a:r>
            <a:r>
              <a:rPr lang="en-US" sz="1700" dirty="0" smtClean="0"/>
              <a:t> . </a:t>
            </a:r>
            <a:r>
              <a:rPr lang="en-US" sz="1700" dirty="0" err="1" smtClean="0"/>
              <a:t>Ju</a:t>
            </a:r>
            <a:r>
              <a:rPr lang="en-US" sz="1700" dirty="0" smtClean="0"/>
              <a:t> </a:t>
            </a:r>
            <a:r>
              <a:rPr lang="en-US" sz="1700" dirty="0" err="1" smtClean="0"/>
              <a:t>mund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konsideroni</a:t>
            </a:r>
            <a:r>
              <a:rPr lang="en-US" sz="1700" dirty="0" smtClean="0"/>
              <a:t> </a:t>
            </a:r>
            <a:r>
              <a:rPr lang="en-US" sz="1700" dirty="0" err="1" smtClean="0"/>
              <a:t>një</a:t>
            </a:r>
            <a:r>
              <a:rPr lang="en-US" sz="1700" dirty="0" smtClean="0"/>
              <a:t> </a:t>
            </a:r>
            <a:r>
              <a:rPr lang="en-US" sz="1700" dirty="0" err="1" smtClean="0"/>
              <a:t>bazë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dhënash</a:t>
            </a:r>
            <a:r>
              <a:rPr lang="en-US" sz="1700" dirty="0" smtClean="0"/>
              <a:t> </a:t>
            </a:r>
            <a:r>
              <a:rPr lang="en-US" sz="1700" dirty="0" err="1" smtClean="0"/>
              <a:t>në</a:t>
            </a:r>
            <a:r>
              <a:rPr lang="en-US" sz="1700" dirty="0" smtClean="0"/>
              <a:t> Access </a:t>
            </a:r>
            <a:r>
              <a:rPr lang="en-US" sz="1700" dirty="0" err="1" smtClean="0"/>
              <a:t>si</a:t>
            </a:r>
            <a:r>
              <a:rPr lang="en-US" sz="1700" dirty="0" smtClean="0"/>
              <a:t> </a:t>
            </a:r>
            <a:r>
              <a:rPr lang="en-US" sz="1700" dirty="0" err="1" smtClean="0"/>
              <a:t>një</a:t>
            </a:r>
            <a:r>
              <a:rPr lang="en-US" sz="1700" dirty="0" smtClean="0"/>
              <a:t> </a:t>
            </a:r>
            <a:r>
              <a:rPr lang="en-US" sz="1700" dirty="0" err="1" smtClean="0"/>
              <a:t>koleksion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tabelave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lidhura</a:t>
            </a:r>
            <a:r>
              <a:rPr lang="en-US" sz="1700" dirty="0" smtClean="0"/>
              <a:t>. </a:t>
            </a:r>
            <a:r>
              <a:rPr lang="en-US" sz="1700" dirty="0" err="1" smtClean="0"/>
              <a:t>Për</a:t>
            </a:r>
            <a:r>
              <a:rPr lang="en-US" sz="1700" dirty="0" smtClean="0"/>
              <a:t> </a:t>
            </a:r>
            <a:r>
              <a:rPr lang="en-US" sz="1700" dirty="0" err="1" smtClean="0"/>
              <a:t>shembull</a:t>
            </a:r>
            <a:r>
              <a:rPr lang="en-US" sz="1700" dirty="0" smtClean="0"/>
              <a:t>, </a:t>
            </a:r>
            <a:r>
              <a:rPr lang="en-US" sz="1700" dirty="0" err="1" smtClean="0"/>
              <a:t>në</a:t>
            </a:r>
            <a:r>
              <a:rPr lang="en-US" sz="1700" dirty="0" smtClean="0"/>
              <a:t> </a:t>
            </a:r>
            <a:r>
              <a:rPr lang="en-US" sz="1700" dirty="0" err="1" smtClean="0"/>
              <a:t>një</a:t>
            </a:r>
            <a:r>
              <a:rPr lang="en-US" sz="1700" dirty="0" smtClean="0"/>
              <a:t> </a:t>
            </a:r>
            <a:r>
              <a:rPr lang="en-US" sz="1700" dirty="0" err="1" smtClean="0"/>
              <a:t>bazë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dhënash</a:t>
            </a:r>
            <a:r>
              <a:rPr lang="en-US" sz="1700" dirty="0" smtClean="0"/>
              <a:t> </a:t>
            </a:r>
            <a:r>
              <a:rPr lang="en-US" sz="1700" dirty="0" err="1" smtClean="0"/>
              <a:t>që</a:t>
            </a:r>
            <a:r>
              <a:rPr lang="en-US" sz="1700" dirty="0" smtClean="0"/>
              <a:t> </a:t>
            </a:r>
            <a:r>
              <a:rPr lang="en-US" sz="1700" dirty="0" err="1" smtClean="0"/>
              <a:t>përmban</a:t>
            </a:r>
            <a:r>
              <a:rPr lang="en-US" sz="1700" dirty="0" smtClean="0"/>
              <a:t> </a:t>
            </a:r>
            <a:r>
              <a:rPr lang="en-US" sz="1700" dirty="0" err="1" smtClean="0"/>
              <a:t>tabelat</a:t>
            </a:r>
            <a:r>
              <a:rPr lang="en-US" sz="1700" dirty="0" smtClean="0"/>
              <a:t> </a:t>
            </a:r>
            <a:r>
              <a:rPr lang="en-US" sz="1700" dirty="0" err="1" smtClean="0"/>
              <a:t>për</a:t>
            </a:r>
            <a:r>
              <a:rPr lang="en-US" sz="1700" dirty="0" smtClean="0"/>
              <a:t> </a:t>
            </a:r>
            <a:r>
              <a:rPr lang="en-US" sz="1700" dirty="0" err="1" smtClean="0"/>
              <a:t>Punëtorët</a:t>
            </a:r>
            <a:r>
              <a:rPr lang="en-US" sz="1700" dirty="0" smtClean="0"/>
              <a:t>,  </a:t>
            </a:r>
            <a:r>
              <a:rPr lang="en-US" sz="1700" dirty="0" err="1" smtClean="0"/>
              <a:t>Studentët</a:t>
            </a:r>
            <a:r>
              <a:rPr lang="en-US" sz="1700" dirty="0" smtClean="0"/>
              <a:t> </a:t>
            </a:r>
            <a:r>
              <a:rPr lang="en-US" sz="1700" dirty="0" err="1" smtClean="0"/>
              <a:t>dhe</a:t>
            </a:r>
            <a:r>
              <a:rPr lang="en-US" sz="1700" dirty="0" smtClean="0"/>
              <a:t> </a:t>
            </a:r>
            <a:r>
              <a:rPr lang="en-US" sz="1700" dirty="0" err="1" smtClean="0"/>
              <a:t>Kurset</a:t>
            </a:r>
            <a:r>
              <a:rPr lang="en-US" sz="1700" dirty="0" smtClean="0"/>
              <a:t> , </a:t>
            </a:r>
            <a:r>
              <a:rPr lang="en-US" sz="1700" dirty="0" err="1" smtClean="0"/>
              <a:t>tabela</a:t>
            </a:r>
            <a:r>
              <a:rPr lang="en-US" sz="1700" dirty="0" smtClean="0"/>
              <a:t>  </a:t>
            </a:r>
            <a:r>
              <a:rPr lang="en-US" sz="1700" dirty="0" err="1" smtClean="0"/>
              <a:t>Punëtorët</a:t>
            </a:r>
            <a:r>
              <a:rPr lang="en-US" sz="1700" dirty="0" smtClean="0"/>
              <a:t> </a:t>
            </a:r>
            <a:r>
              <a:rPr lang="en-US" sz="1700" dirty="0" err="1" smtClean="0"/>
              <a:t>liston</a:t>
            </a:r>
            <a:r>
              <a:rPr lang="en-US" sz="1700" dirty="0" smtClean="0"/>
              <a:t> </a:t>
            </a:r>
            <a:r>
              <a:rPr lang="en-US" sz="1700" dirty="0" err="1" smtClean="0"/>
              <a:t>punëtorët</a:t>
            </a:r>
            <a:r>
              <a:rPr lang="en-US" sz="1700" dirty="0" smtClean="0"/>
              <a:t> e </a:t>
            </a:r>
            <a:r>
              <a:rPr lang="en-US" sz="1700" dirty="0" err="1" smtClean="0"/>
              <a:t>punësuar</a:t>
            </a:r>
            <a:r>
              <a:rPr lang="en-US" sz="1700" dirty="0" smtClean="0"/>
              <a:t>, </a:t>
            </a:r>
            <a:r>
              <a:rPr lang="en-US" sz="1700" dirty="0" err="1" smtClean="0"/>
              <a:t>tabela</a:t>
            </a:r>
            <a:r>
              <a:rPr lang="en-US" sz="1700" dirty="0" smtClean="0"/>
              <a:t> </a:t>
            </a:r>
            <a:r>
              <a:rPr lang="en-US" sz="1700" dirty="0" err="1" smtClean="0"/>
              <a:t>Studentët</a:t>
            </a:r>
            <a:r>
              <a:rPr lang="en-US" sz="1700" dirty="0" smtClean="0"/>
              <a:t> </a:t>
            </a:r>
            <a:r>
              <a:rPr lang="en-US" sz="1700" dirty="0" err="1" smtClean="0"/>
              <a:t>liston</a:t>
            </a:r>
            <a:r>
              <a:rPr lang="en-US" sz="1700" dirty="0" smtClean="0"/>
              <a:t> </a:t>
            </a:r>
            <a:r>
              <a:rPr lang="en-US" sz="1700" dirty="0" err="1" smtClean="0"/>
              <a:t>studentët</a:t>
            </a:r>
            <a:r>
              <a:rPr lang="en-US" sz="1700" dirty="0" smtClean="0"/>
              <a:t> , </a:t>
            </a:r>
            <a:r>
              <a:rPr lang="en-US" sz="1700" dirty="0" err="1" smtClean="0"/>
              <a:t>dhe</a:t>
            </a:r>
            <a:r>
              <a:rPr lang="en-US" sz="1700" dirty="0" smtClean="0"/>
              <a:t> </a:t>
            </a:r>
            <a:r>
              <a:rPr lang="en-US" sz="1700" dirty="0" err="1" smtClean="0"/>
              <a:t>tabela</a:t>
            </a:r>
            <a:r>
              <a:rPr lang="en-US" sz="1700" dirty="0" smtClean="0"/>
              <a:t> </a:t>
            </a:r>
            <a:r>
              <a:rPr lang="en-US" sz="1700" dirty="0" err="1" smtClean="0"/>
              <a:t>Kurset</a:t>
            </a:r>
            <a:r>
              <a:rPr lang="en-US" sz="1700" dirty="0" smtClean="0"/>
              <a:t> </a:t>
            </a:r>
            <a:r>
              <a:rPr lang="en-US" sz="1700" dirty="0" err="1" smtClean="0"/>
              <a:t>liston</a:t>
            </a:r>
            <a:r>
              <a:rPr lang="en-US" sz="1700" dirty="0" smtClean="0"/>
              <a:t> </a:t>
            </a:r>
            <a:r>
              <a:rPr lang="en-US" sz="1700" dirty="0" err="1" smtClean="0"/>
              <a:t>kurset</a:t>
            </a:r>
            <a:r>
              <a:rPr lang="en-US" sz="1700" dirty="0" smtClean="0"/>
              <a:t> </a:t>
            </a:r>
            <a:r>
              <a:rPr lang="en-US" sz="1700" dirty="0" err="1" smtClean="0"/>
              <a:t>që</a:t>
            </a:r>
            <a:r>
              <a:rPr lang="en-US" sz="1700" dirty="0" smtClean="0"/>
              <a:t> </a:t>
            </a:r>
            <a:r>
              <a:rPr lang="en-US" sz="1700" dirty="0" err="1" smtClean="0"/>
              <a:t>studentët</a:t>
            </a:r>
            <a:r>
              <a:rPr lang="en-US" sz="1700" dirty="0" smtClean="0"/>
              <a:t> </a:t>
            </a:r>
            <a:r>
              <a:rPr lang="en-US" sz="1700" dirty="0" err="1" smtClean="0"/>
              <a:t>mund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marrin</a:t>
            </a:r>
            <a:r>
              <a:rPr lang="en-US" sz="1700" dirty="0" smtClean="0"/>
              <a:t>. </a:t>
            </a:r>
          </a:p>
          <a:p>
            <a:pPr>
              <a:buNone/>
            </a:pPr>
            <a:r>
              <a:rPr lang="en-US" sz="1700" dirty="0" smtClean="0"/>
              <a:t>	</a:t>
            </a:r>
            <a:r>
              <a:rPr lang="en-US" sz="1700" dirty="0" err="1" smtClean="0"/>
              <a:t>Pasi</a:t>
            </a:r>
            <a:r>
              <a:rPr lang="en-US" sz="1700" dirty="0" smtClean="0"/>
              <a:t> </a:t>
            </a:r>
            <a:r>
              <a:rPr lang="en-US" sz="1700" dirty="0" err="1" smtClean="0"/>
              <a:t>që</a:t>
            </a:r>
            <a:r>
              <a:rPr lang="en-US" sz="1700" dirty="0" smtClean="0"/>
              <a:t> Access-</a:t>
            </a:r>
            <a:r>
              <a:rPr lang="en-US" sz="1700" dirty="0" err="1" smtClean="0"/>
              <a:t>i</a:t>
            </a:r>
            <a:r>
              <a:rPr lang="en-US" sz="1700" dirty="0" smtClean="0"/>
              <a:t> </a:t>
            </a:r>
            <a:r>
              <a:rPr lang="en-US" sz="1700" dirty="0" err="1" smtClean="0"/>
              <a:t>krijon</a:t>
            </a:r>
            <a:r>
              <a:rPr lang="en-US" sz="1700" dirty="0" smtClean="0"/>
              <a:t> </a:t>
            </a:r>
            <a:r>
              <a:rPr lang="en-US" sz="1700" dirty="0" err="1" smtClean="0"/>
              <a:t>një</a:t>
            </a:r>
            <a:r>
              <a:rPr lang="en-US" sz="1700" dirty="0" smtClean="0"/>
              <a:t> </a:t>
            </a:r>
            <a:r>
              <a:rPr lang="en-US" sz="1700" dirty="0" err="1" smtClean="0"/>
              <a:t>bazë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dhënash</a:t>
            </a:r>
            <a:r>
              <a:rPr lang="en-US" sz="1700" dirty="0" smtClean="0"/>
              <a:t> </a:t>
            </a:r>
            <a:r>
              <a:rPr lang="en-US" sz="1700" dirty="0" err="1" smtClean="0"/>
              <a:t>boshe</a:t>
            </a:r>
            <a:r>
              <a:rPr lang="en-US" sz="1700" dirty="0" smtClean="0"/>
              <a:t>, </a:t>
            </a:r>
            <a:r>
              <a:rPr lang="en-US" sz="1700" dirty="0" err="1" smtClean="0"/>
              <a:t>ai</a:t>
            </a:r>
            <a:r>
              <a:rPr lang="en-US" sz="1700" dirty="0" smtClean="0"/>
              <a:t> </a:t>
            </a:r>
            <a:r>
              <a:rPr lang="en-US" sz="1700" dirty="0" err="1" smtClean="0"/>
              <a:t>hapet</a:t>
            </a:r>
            <a:r>
              <a:rPr lang="en-US" sz="1700" dirty="0" smtClean="0"/>
              <a:t> </a:t>
            </a:r>
            <a:r>
              <a:rPr lang="en-US" sz="1700" dirty="0" err="1" smtClean="0"/>
              <a:t>në</a:t>
            </a:r>
            <a:r>
              <a:rPr lang="en-US" sz="1700" dirty="0" smtClean="0"/>
              <a:t> </a:t>
            </a:r>
            <a:r>
              <a:rPr lang="en-US" sz="1700" dirty="0" err="1" smtClean="0"/>
              <a:t>pamjen</a:t>
            </a:r>
            <a:r>
              <a:rPr lang="en-US" sz="1700" dirty="0" smtClean="0"/>
              <a:t> Datasheet </a:t>
            </a:r>
            <a:r>
              <a:rPr lang="en-US" sz="1700" dirty="0" err="1" smtClean="0"/>
              <a:t>dhe</a:t>
            </a:r>
            <a:r>
              <a:rPr lang="en-US" sz="1700" dirty="0" smtClean="0"/>
              <a:t> </a:t>
            </a:r>
            <a:r>
              <a:rPr lang="en-US" sz="1700" dirty="0" err="1" smtClean="0"/>
              <a:t>vë</a:t>
            </a:r>
            <a:r>
              <a:rPr lang="en-US" sz="1700" dirty="0" smtClean="0"/>
              <a:t> </a:t>
            </a:r>
            <a:r>
              <a:rPr lang="en-US" sz="1700" dirty="0" err="1" smtClean="0"/>
              <a:t>në</a:t>
            </a:r>
            <a:r>
              <a:rPr lang="en-US" sz="1700" dirty="0" smtClean="0"/>
              <a:t> </a:t>
            </a:r>
            <a:r>
              <a:rPr lang="en-US" sz="1700" dirty="0" err="1" smtClean="0"/>
              <a:t>dispozicion</a:t>
            </a:r>
            <a:r>
              <a:rPr lang="en-US" sz="1700" dirty="0" smtClean="0"/>
              <a:t> </a:t>
            </a:r>
            <a:r>
              <a:rPr lang="en-US" sz="1700" dirty="0" err="1" smtClean="0"/>
              <a:t>mjetet</a:t>
            </a:r>
            <a:r>
              <a:rPr lang="en-US" sz="1700" dirty="0" smtClean="0"/>
              <a:t> </a:t>
            </a:r>
            <a:r>
              <a:rPr lang="en-US" sz="1700" dirty="0" err="1" smtClean="0"/>
              <a:t>që</a:t>
            </a:r>
            <a:r>
              <a:rPr lang="en-US" sz="1700" dirty="0" smtClean="0"/>
              <a:t> </a:t>
            </a:r>
            <a:r>
              <a:rPr lang="en-US" sz="1700" dirty="0" err="1" smtClean="0"/>
              <a:t>ju</a:t>
            </a:r>
            <a:r>
              <a:rPr lang="en-US" sz="1700" dirty="0" smtClean="0"/>
              <a:t> </a:t>
            </a:r>
            <a:r>
              <a:rPr lang="en-US" sz="1700" dirty="0" err="1" smtClean="0"/>
              <a:t>duhet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përdorni</a:t>
            </a:r>
            <a:r>
              <a:rPr lang="en-US" sz="1700" dirty="0" smtClean="0"/>
              <a:t> </a:t>
            </a:r>
            <a:r>
              <a:rPr lang="en-US" sz="1700" dirty="0" err="1" smtClean="0"/>
              <a:t>për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krijuar</a:t>
            </a:r>
            <a:r>
              <a:rPr lang="en-US" sz="1700" dirty="0" smtClean="0"/>
              <a:t> </a:t>
            </a:r>
            <a:r>
              <a:rPr lang="en-US" sz="1700" dirty="0" err="1" smtClean="0"/>
              <a:t>një</a:t>
            </a:r>
            <a:r>
              <a:rPr lang="en-US" sz="1700" dirty="0" smtClean="0"/>
              <a:t> </a:t>
            </a:r>
            <a:r>
              <a:rPr lang="en-US" sz="1700" dirty="0" err="1" smtClean="0"/>
              <a:t>tabelë</a:t>
            </a:r>
            <a:r>
              <a:rPr lang="en-US" sz="1700" dirty="0" smtClean="0"/>
              <a:t>. </a:t>
            </a:r>
            <a:r>
              <a:rPr lang="en-US" sz="1700" dirty="0" err="1" smtClean="0"/>
              <a:t>Pamja</a:t>
            </a:r>
            <a:r>
              <a:rPr lang="en-US" sz="1700" dirty="0" smtClean="0"/>
              <a:t> e Datasheet-it </a:t>
            </a:r>
            <a:r>
              <a:rPr lang="en-US" sz="1700" dirty="0" err="1" smtClean="0"/>
              <a:t>tregon</a:t>
            </a:r>
            <a:r>
              <a:rPr lang="en-US" sz="1700" dirty="0" smtClean="0"/>
              <a:t> </a:t>
            </a:r>
            <a:r>
              <a:rPr lang="en-US" sz="1700" dirty="0" err="1" smtClean="0"/>
              <a:t>një</a:t>
            </a:r>
            <a:r>
              <a:rPr lang="en-US" sz="1700" dirty="0" smtClean="0"/>
              <a:t> </a:t>
            </a:r>
            <a:r>
              <a:rPr lang="en-US" sz="1700" dirty="0" err="1" smtClean="0"/>
              <a:t>tabelë</a:t>
            </a:r>
            <a:r>
              <a:rPr lang="en-US" sz="1700" dirty="0" smtClean="0"/>
              <a:t> </a:t>
            </a:r>
            <a:r>
              <a:rPr lang="en-US" sz="1700" dirty="0" err="1" smtClean="0"/>
              <a:t>si</a:t>
            </a:r>
            <a:r>
              <a:rPr lang="en-US" sz="1700" dirty="0" smtClean="0"/>
              <a:t> </a:t>
            </a:r>
            <a:r>
              <a:rPr lang="en-US" sz="1700" dirty="0" err="1" smtClean="0"/>
              <a:t>një</a:t>
            </a:r>
            <a:r>
              <a:rPr lang="en-US" sz="1700" dirty="0" smtClean="0"/>
              <a:t> </a:t>
            </a:r>
            <a:r>
              <a:rPr lang="en-US" sz="1700" dirty="0" err="1" smtClean="0"/>
              <a:t>grup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kolonave</a:t>
            </a:r>
            <a:r>
              <a:rPr lang="en-US" sz="1700" dirty="0" smtClean="0"/>
              <a:t> </a:t>
            </a:r>
            <a:r>
              <a:rPr lang="en-US" sz="1700" dirty="0" err="1" smtClean="0"/>
              <a:t>dhe</a:t>
            </a:r>
            <a:r>
              <a:rPr lang="en-US" sz="1700" dirty="0" smtClean="0"/>
              <a:t> </a:t>
            </a:r>
            <a:r>
              <a:rPr lang="en-US" sz="1700" dirty="0" err="1" smtClean="0"/>
              <a:t>rreshtave</a:t>
            </a:r>
            <a:r>
              <a:rPr lang="en-US" sz="1700" dirty="0" smtClean="0"/>
              <a:t>. </a:t>
            </a:r>
            <a:r>
              <a:rPr lang="en-US" sz="1700" dirty="0" err="1" smtClean="0"/>
              <a:t>Kur</a:t>
            </a:r>
            <a:r>
              <a:rPr lang="en-US" sz="1700" dirty="0" smtClean="0"/>
              <a:t> </a:t>
            </a:r>
            <a:r>
              <a:rPr lang="en-US" sz="1700" dirty="0" err="1" smtClean="0"/>
              <a:t>ju</a:t>
            </a:r>
            <a:r>
              <a:rPr lang="en-US" sz="1700" dirty="0" smtClean="0"/>
              <a:t> </a:t>
            </a:r>
            <a:r>
              <a:rPr lang="en-US" sz="1700" dirty="0" err="1" smtClean="0"/>
              <a:t>shikoni</a:t>
            </a:r>
            <a:r>
              <a:rPr lang="en-US" sz="1700" dirty="0" smtClean="0"/>
              <a:t> </a:t>
            </a:r>
            <a:r>
              <a:rPr lang="en-US" sz="1700" dirty="0" err="1" smtClean="0"/>
              <a:t>një</a:t>
            </a:r>
            <a:r>
              <a:rPr lang="en-US" sz="1700" dirty="0" smtClean="0"/>
              <a:t> </a:t>
            </a:r>
            <a:r>
              <a:rPr lang="en-US" sz="1700" dirty="0" err="1" smtClean="0"/>
              <a:t>bazë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dhënash</a:t>
            </a:r>
            <a:r>
              <a:rPr lang="en-US" sz="1700" dirty="0" smtClean="0"/>
              <a:t> bosh </a:t>
            </a:r>
            <a:r>
              <a:rPr lang="en-US" sz="1700" dirty="0" err="1" smtClean="0"/>
              <a:t>për</a:t>
            </a:r>
            <a:r>
              <a:rPr lang="en-US" sz="1700" dirty="0" smtClean="0"/>
              <a:t> </a:t>
            </a:r>
            <a:r>
              <a:rPr lang="en-US" sz="1700" dirty="0" err="1" smtClean="0"/>
              <a:t>herë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parë</a:t>
            </a:r>
            <a:r>
              <a:rPr lang="en-US" sz="1700" dirty="0" smtClean="0"/>
              <a:t> </a:t>
            </a:r>
            <a:r>
              <a:rPr lang="en-US" sz="1700" dirty="0" err="1" smtClean="0"/>
              <a:t>në</a:t>
            </a:r>
            <a:r>
              <a:rPr lang="en-US" sz="1700" dirty="0" smtClean="0"/>
              <a:t> </a:t>
            </a:r>
            <a:r>
              <a:rPr lang="en-US" sz="1700" dirty="0" err="1" smtClean="0"/>
              <a:t>pamjen</a:t>
            </a:r>
            <a:r>
              <a:rPr lang="en-US" sz="1700" dirty="0" smtClean="0"/>
              <a:t> e Datasheet-it , </a:t>
            </a:r>
            <a:r>
              <a:rPr lang="en-US" sz="1700" dirty="0" err="1" smtClean="0"/>
              <a:t>ju</a:t>
            </a:r>
            <a:r>
              <a:rPr lang="en-US" sz="1700" dirty="0" smtClean="0"/>
              <a:t> </a:t>
            </a:r>
            <a:r>
              <a:rPr lang="en-US" sz="1700" dirty="0" err="1" smtClean="0"/>
              <a:t>shihni</a:t>
            </a:r>
            <a:r>
              <a:rPr lang="en-US" sz="1700" dirty="0" smtClean="0"/>
              <a:t> </a:t>
            </a:r>
            <a:r>
              <a:rPr lang="en-US" sz="1700" dirty="0" err="1" smtClean="0"/>
              <a:t>një</a:t>
            </a:r>
            <a:r>
              <a:rPr lang="en-US" sz="1700" dirty="0" smtClean="0"/>
              <a:t> </a:t>
            </a:r>
            <a:r>
              <a:rPr lang="en-US" sz="1700" dirty="0" err="1" smtClean="0"/>
              <a:t>kolonë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quajtur</a:t>
            </a:r>
            <a:r>
              <a:rPr lang="en-US" sz="1700" dirty="0" smtClean="0"/>
              <a:t> ID . </a:t>
            </a:r>
            <a:r>
              <a:rPr lang="en-US" sz="1700" dirty="0" err="1" smtClean="0"/>
              <a:t>Kjo</a:t>
            </a:r>
            <a:r>
              <a:rPr lang="en-US" sz="1700" dirty="0" smtClean="0"/>
              <a:t> </a:t>
            </a:r>
            <a:r>
              <a:rPr lang="en-US" sz="1700" dirty="0" err="1" smtClean="0"/>
              <a:t>kolonë</a:t>
            </a:r>
            <a:r>
              <a:rPr lang="en-US" sz="1700" dirty="0" smtClean="0"/>
              <a:t> </a:t>
            </a:r>
            <a:r>
              <a:rPr lang="en-US" sz="1700" dirty="0" err="1" smtClean="0"/>
              <a:t>është</a:t>
            </a:r>
            <a:r>
              <a:rPr lang="en-US" sz="1700" dirty="0" smtClean="0"/>
              <a:t> e </a:t>
            </a:r>
            <a:r>
              <a:rPr lang="en-US" sz="1700" dirty="0" err="1" smtClean="0"/>
              <a:t>detyrueshme</a:t>
            </a:r>
            <a:r>
              <a:rPr lang="en-US" sz="1700" dirty="0" smtClean="0"/>
              <a:t>  </a:t>
            </a:r>
            <a:r>
              <a:rPr lang="en-US" sz="1700" dirty="0" err="1" smtClean="0"/>
              <a:t>dhe</a:t>
            </a:r>
            <a:r>
              <a:rPr lang="en-US" sz="1700" dirty="0" smtClean="0"/>
              <a:t> </a:t>
            </a:r>
            <a:r>
              <a:rPr lang="en-US" sz="1700" dirty="0" err="1" smtClean="0"/>
              <a:t>është</a:t>
            </a:r>
            <a:r>
              <a:rPr lang="en-US" sz="1700" dirty="0" smtClean="0"/>
              <a:t> </a:t>
            </a:r>
            <a:r>
              <a:rPr lang="en-US" sz="1700" dirty="0" err="1" smtClean="0"/>
              <a:t>fushë</a:t>
            </a:r>
            <a:r>
              <a:rPr lang="en-US" sz="1700" dirty="0" smtClean="0"/>
              <a:t> e </a:t>
            </a:r>
            <a:r>
              <a:rPr lang="en-US" sz="1700" dirty="0" err="1" smtClean="0"/>
              <a:t>çelësit</a:t>
            </a:r>
            <a:r>
              <a:rPr lang="en-US" sz="1700" dirty="0" smtClean="0"/>
              <a:t> </a:t>
            </a:r>
            <a:r>
              <a:rPr lang="en-US" sz="1700" dirty="0" err="1" smtClean="0"/>
              <a:t>primar</a:t>
            </a:r>
            <a:r>
              <a:rPr lang="en-US" sz="1700" dirty="0" smtClean="0"/>
              <a:t>. </a:t>
            </a:r>
            <a:r>
              <a:rPr lang="en-US" sz="1700" dirty="0" err="1" smtClean="0"/>
              <a:t>Një</a:t>
            </a:r>
            <a:r>
              <a:rPr lang="en-US" sz="1700" dirty="0" smtClean="0"/>
              <a:t> </a:t>
            </a:r>
            <a:r>
              <a:rPr lang="en-US" sz="1700" dirty="0" err="1" smtClean="0"/>
              <a:t>çelës</a:t>
            </a:r>
            <a:r>
              <a:rPr lang="en-US" sz="1700" dirty="0" smtClean="0"/>
              <a:t> </a:t>
            </a:r>
            <a:r>
              <a:rPr lang="en-US" sz="1700" dirty="0" err="1" smtClean="0"/>
              <a:t>primar</a:t>
            </a:r>
            <a:r>
              <a:rPr lang="en-US" sz="1700" dirty="0" smtClean="0"/>
              <a:t> </a:t>
            </a:r>
            <a:r>
              <a:rPr lang="en-US" sz="1700" dirty="0" err="1" smtClean="0"/>
              <a:t>është</a:t>
            </a:r>
            <a:r>
              <a:rPr lang="en-US" sz="1700" dirty="0" smtClean="0"/>
              <a:t> </a:t>
            </a:r>
            <a:r>
              <a:rPr lang="en-US" sz="1700" dirty="0" err="1" smtClean="0"/>
              <a:t>një</a:t>
            </a:r>
            <a:r>
              <a:rPr lang="en-US" sz="1700" dirty="0" smtClean="0"/>
              <a:t> </a:t>
            </a:r>
            <a:r>
              <a:rPr lang="en-US" sz="1700" dirty="0" err="1" smtClean="0"/>
              <a:t>fushë</a:t>
            </a:r>
            <a:r>
              <a:rPr lang="en-US" sz="1700" dirty="0" smtClean="0"/>
              <a:t> </a:t>
            </a:r>
            <a:r>
              <a:rPr lang="en-US" sz="1700" dirty="0" err="1" smtClean="0"/>
              <a:t>apo</a:t>
            </a:r>
            <a:r>
              <a:rPr lang="en-US" sz="1700" dirty="0" smtClean="0"/>
              <a:t> </a:t>
            </a:r>
            <a:r>
              <a:rPr lang="en-US" sz="1700" dirty="0" err="1" smtClean="0"/>
              <a:t>kombinim</a:t>
            </a:r>
            <a:r>
              <a:rPr lang="en-US" sz="1700" dirty="0" smtClean="0"/>
              <a:t> </a:t>
            </a:r>
            <a:r>
              <a:rPr lang="en-US" sz="1700" dirty="0" err="1" smtClean="0"/>
              <a:t>i</a:t>
            </a:r>
            <a:r>
              <a:rPr lang="en-US" sz="1700" dirty="0" smtClean="0"/>
              <a:t> </a:t>
            </a:r>
            <a:r>
              <a:rPr lang="en-US" sz="1700" dirty="0" err="1" smtClean="0"/>
              <a:t>fushave</a:t>
            </a:r>
            <a:r>
              <a:rPr lang="en-US" sz="1700" dirty="0" smtClean="0"/>
              <a:t> </a:t>
            </a:r>
            <a:r>
              <a:rPr lang="en-US" sz="1700" dirty="0" err="1" smtClean="0"/>
              <a:t>që</a:t>
            </a:r>
            <a:r>
              <a:rPr lang="en-US" sz="1700" dirty="0" smtClean="0"/>
              <a:t> </a:t>
            </a:r>
            <a:r>
              <a:rPr lang="en-US" sz="1700" dirty="0" err="1" smtClean="0"/>
              <a:t>në</a:t>
            </a:r>
            <a:r>
              <a:rPr lang="en-US" sz="1700" dirty="0" smtClean="0"/>
              <a:t> </a:t>
            </a:r>
            <a:r>
              <a:rPr lang="en-US" sz="1700" dirty="0" err="1" smtClean="0"/>
              <a:t>mënyrë</a:t>
            </a:r>
            <a:r>
              <a:rPr lang="en-US" sz="1700" dirty="0" smtClean="0"/>
              <a:t> </a:t>
            </a:r>
            <a:r>
              <a:rPr lang="en-US" sz="1700" dirty="0" err="1" smtClean="0"/>
              <a:t>unike</a:t>
            </a:r>
            <a:r>
              <a:rPr lang="en-US" sz="1700" dirty="0" smtClean="0"/>
              <a:t> </a:t>
            </a:r>
            <a:r>
              <a:rPr lang="en-US" sz="1700" dirty="0" err="1" smtClean="0"/>
              <a:t>identifikon</a:t>
            </a:r>
            <a:r>
              <a:rPr lang="en-US" sz="1700" dirty="0" smtClean="0"/>
              <a:t> </a:t>
            </a:r>
            <a:r>
              <a:rPr lang="en-US" sz="1700" dirty="0" err="1" smtClean="0"/>
              <a:t>çdo</a:t>
            </a:r>
            <a:r>
              <a:rPr lang="en-US" sz="1700" dirty="0" smtClean="0"/>
              <a:t> </a:t>
            </a:r>
            <a:r>
              <a:rPr lang="en-US" sz="1700" dirty="0" err="1" smtClean="0"/>
              <a:t>rresht</a:t>
            </a:r>
            <a:r>
              <a:rPr lang="en-US" sz="1700" dirty="0" smtClean="0"/>
              <a:t> (record) </a:t>
            </a:r>
            <a:r>
              <a:rPr lang="en-US" sz="1700" dirty="0" err="1" smtClean="0"/>
              <a:t>në</a:t>
            </a:r>
            <a:r>
              <a:rPr lang="en-US" sz="1700" dirty="0" smtClean="0"/>
              <a:t> </a:t>
            </a:r>
            <a:r>
              <a:rPr lang="en-US" sz="1700" dirty="0" err="1" smtClean="0"/>
              <a:t>një</a:t>
            </a:r>
            <a:r>
              <a:rPr lang="en-US" sz="1700" dirty="0" smtClean="0"/>
              <a:t> </a:t>
            </a:r>
            <a:r>
              <a:rPr lang="en-US" sz="1700" dirty="0" err="1" smtClean="0"/>
              <a:t>tabelë</a:t>
            </a:r>
            <a:r>
              <a:rPr lang="en-US" sz="1700" dirty="0" smtClean="0"/>
              <a:t> . </a:t>
            </a:r>
            <a:r>
              <a:rPr lang="en-US" sz="1700" dirty="0" err="1" smtClean="0"/>
              <a:t>Nuk</a:t>
            </a:r>
            <a:r>
              <a:rPr lang="en-US" sz="1700" dirty="0" smtClean="0"/>
              <a:t> ka </a:t>
            </a:r>
            <a:r>
              <a:rPr lang="en-US" sz="1700" dirty="0" err="1" smtClean="0"/>
              <a:t>dy</a:t>
            </a:r>
            <a:r>
              <a:rPr lang="en-US" sz="1700" dirty="0" smtClean="0"/>
              <a:t> </a:t>
            </a:r>
            <a:r>
              <a:rPr lang="en-US" sz="1700" dirty="0" err="1" smtClean="0"/>
              <a:t>rreshte</a:t>
            </a:r>
            <a:r>
              <a:rPr lang="en-US" sz="1700" dirty="0" smtClean="0"/>
              <a:t> </a:t>
            </a:r>
            <a:r>
              <a:rPr lang="en-US" sz="1700" dirty="0" err="1" smtClean="0"/>
              <a:t>në</a:t>
            </a:r>
            <a:r>
              <a:rPr lang="en-US" sz="1700" dirty="0" smtClean="0"/>
              <a:t> </a:t>
            </a:r>
            <a:r>
              <a:rPr lang="en-US" sz="1700" dirty="0" err="1" smtClean="0"/>
              <a:t>një</a:t>
            </a:r>
            <a:r>
              <a:rPr lang="en-US" sz="1700" dirty="0" smtClean="0"/>
              <a:t> </a:t>
            </a:r>
            <a:r>
              <a:rPr lang="en-US" sz="1700" dirty="0" err="1" smtClean="0"/>
              <a:t>tabelë</a:t>
            </a:r>
            <a:r>
              <a:rPr lang="en-US" sz="1700" dirty="0" smtClean="0"/>
              <a:t> </a:t>
            </a:r>
            <a:r>
              <a:rPr lang="en-US" sz="1700" dirty="0" err="1" smtClean="0"/>
              <a:t>që</a:t>
            </a:r>
            <a:r>
              <a:rPr lang="en-US" sz="1700" dirty="0" smtClean="0"/>
              <a:t> </a:t>
            </a:r>
            <a:r>
              <a:rPr lang="en-US" sz="1700" dirty="0" err="1" smtClean="0"/>
              <a:t>duhet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përmbajnë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njëjtat</a:t>
            </a:r>
            <a:r>
              <a:rPr lang="en-US" sz="1700" dirty="0" smtClean="0"/>
              <a:t> </a:t>
            </a:r>
            <a:r>
              <a:rPr lang="en-US" sz="1700" dirty="0" err="1" smtClean="0"/>
              <a:t>vlera</a:t>
            </a:r>
            <a:r>
              <a:rPr lang="en-US" sz="1700" dirty="0" smtClean="0"/>
              <a:t> </a:t>
            </a:r>
            <a:r>
              <a:rPr lang="en-US" sz="1700" dirty="0" err="1" smtClean="0"/>
              <a:t>në</a:t>
            </a:r>
            <a:r>
              <a:rPr lang="en-US" sz="1700" dirty="0" smtClean="0"/>
              <a:t> </a:t>
            </a:r>
            <a:r>
              <a:rPr lang="en-US" sz="1700" dirty="0" err="1" smtClean="0"/>
              <a:t>çdo</a:t>
            </a:r>
            <a:r>
              <a:rPr lang="en-US" sz="1700" dirty="0" smtClean="0"/>
              <a:t> </a:t>
            </a:r>
            <a:r>
              <a:rPr lang="en-US" sz="1700" dirty="0" err="1" smtClean="0"/>
              <a:t>fushë</a:t>
            </a:r>
            <a:r>
              <a:rPr lang="en-US" sz="1700" dirty="0" smtClean="0"/>
              <a:t>. </a:t>
            </a:r>
            <a:r>
              <a:rPr lang="en-US" sz="1700" b="1" dirty="0" err="1" smtClean="0">
                <a:solidFill>
                  <a:srgbClr val="FF0000"/>
                </a:solidFill>
              </a:rPr>
              <a:t>Për</a:t>
            </a:r>
            <a:r>
              <a:rPr lang="en-US" sz="1700" b="1" dirty="0" smtClean="0">
                <a:solidFill>
                  <a:srgbClr val="FF0000"/>
                </a:solidFill>
              </a:rPr>
              <a:t> </a:t>
            </a:r>
            <a:r>
              <a:rPr lang="en-US" sz="1700" b="1" dirty="0" err="1" smtClean="0">
                <a:solidFill>
                  <a:srgbClr val="FF0000"/>
                </a:solidFill>
              </a:rPr>
              <a:t>shembull</a:t>
            </a:r>
            <a:r>
              <a:rPr lang="en-US" sz="1700" b="1" dirty="0" smtClean="0">
                <a:solidFill>
                  <a:srgbClr val="FF0000"/>
                </a:solidFill>
              </a:rPr>
              <a:t>, </a:t>
            </a:r>
            <a:r>
              <a:rPr lang="en-US" sz="1700" dirty="0" err="1" smtClean="0"/>
              <a:t>në</a:t>
            </a:r>
            <a:r>
              <a:rPr lang="en-US" sz="1700" dirty="0" smtClean="0"/>
              <a:t> </a:t>
            </a:r>
            <a:r>
              <a:rPr lang="en-US" sz="1700" dirty="0" err="1" smtClean="0"/>
              <a:t>vijim</a:t>
            </a:r>
            <a:r>
              <a:rPr lang="en-US" sz="1700" dirty="0" smtClean="0"/>
              <a:t> </a:t>
            </a:r>
            <a:r>
              <a:rPr lang="en-US" sz="1700" dirty="0" err="1" smtClean="0"/>
              <a:t>nuk</a:t>
            </a:r>
            <a:r>
              <a:rPr lang="en-US" sz="1700" dirty="0" smtClean="0"/>
              <a:t> </a:t>
            </a:r>
            <a:r>
              <a:rPr lang="en-US" sz="1700" dirty="0" err="1" smtClean="0"/>
              <a:t>duhet</a:t>
            </a:r>
            <a:r>
              <a:rPr lang="en-US" sz="1700" dirty="0" smtClean="0"/>
              <a:t> </a:t>
            </a:r>
            <a:r>
              <a:rPr lang="en-US" sz="1700" dirty="0" err="1" smtClean="0"/>
              <a:t>të</a:t>
            </a:r>
            <a:r>
              <a:rPr lang="en-US" sz="1700" dirty="0" smtClean="0"/>
              <a:t> </a:t>
            </a:r>
            <a:r>
              <a:rPr lang="en-US" sz="1700" dirty="0" err="1" smtClean="0"/>
              <a:t>ndodhë</a:t>
            </a:r>
            <a:r>
              <a:rPr lang="en-US" sz="1700" dirty="0" smtClean="0"/>
              <a:t> </a:t>
            </a:r>
            <a:r>
              <a:rPr lang="en-US" sz="1700" dirty="0" err="1" smtClean="0"/>
              <a:t>kjo</a:t>
            </a:r>
            <a:r>
              <a:rPr lang="en-US" sz="1700" dirty="0" smtClean="0"/>
              <a:t> </a:t>
            </a:r>
            <a:r>
              <a:rPr lang="en-US" sz="1700" dirty="0" err="1" smtClean="0"/>
              <a:t>që</a:t>
            </a:r>
            <a:r>
              <a:rPr lang="en-US" sz="1700" dirty="0" smtClean="0"/>
              <a:t> u </a:t>
            </a:r>
            <a:r>
              <a:rPr lang="en-US" sz="1700" dirty="0" err="1" smtClean="0"/>
              <a:t>tha</a:t>
            </a:r>
            <a:r>
              <a:rPr lang="en-US" sz="1700" dirty="0" smtClean="0"/>
              <a:t> </a:t>
            </a:r>
            <a:r>
              <a:rPr lang="en-US" sz="1700" dirty="0" err="1" smtClean="0"/>
              <a:t>në</a:t>
            </a:r>
            <a:r>
              <a:rPr lang="en-US" sz="1700" dirty="0" smtClean="0"/>
              <a:t> </a:t>
            </a:r>
            <a:r>
              <a:rPr lang="en-US" sz="1700" dirty="0" err="1" smtClean="0"/>
              <a:t>një</a:t>
            </a:r>
            <a:r>
              <a:rPr lang="en-US" sz="1700" dirty="0" smtClean="0"/>
              <a:t> </a:t>
            </a:r>
            <a:r>
              <a:rPr lang="en-US" sz="1700" dirty="0" err="1" smtClean="0"/>
              <a:t>tabelë</a:t>
            </a:r>
            <a:r>
              <a:rPr lang="en-US" sz="1700" dirty="0" smtClean="0"/>
              <a:t> </a:t>
            </a:r>
            <a:r>
              <a:rPr lang="en-US" sz="1700" dirty="0" err="1" smtClean="0"/>
              <a:t>si</a:t>
            </a:r>
            <a:r>
              <a:rPr lang="en-US" sz="1700" dirty="0" smtClean="0"/>
              <a:t> </a:t>
            </a:r>
            <a:r>
              <a:rPr lang="en-US" sz="1700" dirty="0" err="1" smtClean="0"/>
              <a:t>në</a:t>
            </a:r>
            <a:r>
              <a:rPr lang="en-US" sz="1700" dirty="0" smtClean="0"/>
              <a:t> </a:t>
            </a:r>
            <a:r>
              <a:rPr lang="en-US" sz="1700" dirty="0" err="1" smtClean="0"/>
              <a:t>vijim</a:t>
            </a:r>
            <a:r>
              <a:rPr lang="en-US" sz="1700" dirty="0" smtClean="0"/>
              <a:t>:</a:t>
            </a:r>
            <a:endParaRPr lang="en-US" sz="17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5562600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Emri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Mbiemri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Qyteti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Kodi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Arbnor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Pajaziti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Prishtinë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Arbnor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Pajaziti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Prishtinë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Krijimi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tabelës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200" dirty="0" err="1" smtClean="0"/>
              <a:t>Për</a:t>
            </a:r>
            <a:r>
              <a:rPr lang="en-US" sz="2200" dirty="0" smtClean="0"/>
              <a:t> </a:t>
            </a:r>
            <a:r>
              <a:rPr lang="en-US" sz="2200" dirty="0" err="1" smtClean="0"/>
              <a:t>të</a:t>
            </a:r>
            <a:r>
              <a:rPr lang="en-US" sz="2200" dirty="0" smtClean="0"/>
              <a:t> </a:t>
            </a:r>
            <a:r>
              <a:rPr lang="en-US" sz="2200" dirty="0" err="1" smtClean="0"/>
              <a:t>shtuar</a:t>
            </a:r>
            <a:r>
              <a:rPr lang="en-US" sz="2200" dirty="0" smtClean="0"/>
              <a:t> </a:t>
            </a:r>
            <a:r>
              <a:rPr lang="en-US" sz="2200" dirty="0" err="1" smtClean="0"/>
              <a:t>fushat</a:t>
            </a:r>
            <a:r>
              <a:rPr lang="en-US" sz="2200" dirty="0" smtClean="0"/>
              <a:t> </a:t>
            </a:r>
            <a:r>
              <a:rPr lang="en-US" sz="2200" dirty="0" err="1" smtClean="0"/>
              <a:t>në</a:t>
            </a:r>
            <a:r>
              <a:rPr lang="en-US" sz="2200" dirty="0" smtClean="0"/>
              <a:t> </a:t>
            </a:r>
            <a:r>
              <a:rPr lang="en-US" sz="2200" dirty="0" err="1" smtClean="0"/>
              <a:t>një</a:t>
            </a:r>
            <a:r>
              <a:rPr lang="en-US" sz="2200" dirty="0" smtClean="0"/>
              <a:t> </a:t>
            </a:r>
            <a:r>
              <a:rPr lang="en-US" sz="2200" dirty="0" err="1" smtClean="0"/>
              <a:t>tabelë</a:t>
            </a:r>
            <a:r>
              <a:rPr lang="en-US" sz="2200" dirty="0" smtClean="0"/>
              <a:t> </a:t>
            </a:r>
            <a:r>
              <a:rPr lang="en-US" sz="2200" dirty="0" err="1" smtClean="0"/>
              <a:t>ndiqni</a:t>
            </a:r>
            <a:r>
              <a:rPr lang="en-US" sz="2200" dirty="0" smtClean="0"/>
              <a:t> </a:t>
            </a:r>
            <a:r>
              <a:rPr lang="en-US" sz="2200" dirty="0" err="1" smtClean="0"/>
              <a:t>këta</a:t>
            </a:r>
            <a:r>
              <a:rPr lang="en-US" sz="2200" dirty="0" smtClean="0"/>
              <a:t> </a:t>
            </a:r>
            <a:r>
              <a:rPr lang="en-US" sz="2200" dirty="0" err="1" smtClean="0"/>
              <a:t>hapa</a:t>
            </a:r>
            <a:r>
              <a:rPr lang="en-US" sz="2200" dirty="0" smtClean="0"/>
              <a:t>:</a:t>
            </a:r>
            <a:endParaRPr lang="en-US" sz="2200" dirty="0"/>
          </a:p>
        </p:txBody>
      </p:sp>
      <p:pic>
        <p:nvPicPr>
          <p:cNvPr id="1026" name="Picture 2" descr="Rename Fiel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676400"/>
            <a:ext cx="4572000" cy="19812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0" y="3441680"/>
            <a:ext cx="8915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Add New Field (</a:t>
            </a:r>
            <a:r>
              <a:rPr lang="en-US" dirty="0" err="1" smtClean="0"/>
              <a:t>shtoni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 e re)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etiketën</a:t>
            </a:r>
            <a:r>
              <a:rPr lang="en-US" dirty="0" smtClean="0"/>
              <a:t> e </a:t>
            </a:r>
            <a:r>
              <a:rPr lang="en-US" dirty="0" err="1" smtClean="0"/>
              <a:t>kolonës</a:t>
            </a:r>
            <a:r>
              <a:rPr lang="en-US" dirty="0" smtClean="0"/>
              <a:t>.     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Aktivizoni</a:t>
            </a:r>
            <a:r>
              <a:rPr lang="en-US" dirty="0" smtClean="0"/>
              <a:t> </a:t>
            </a:r>
            <a:r>
              <a:rPr lang="en-US" dirty="0" err="1" smtClean="0"/>
              <a:t>skedën</a:t>
            </a:r>
            <a:r>
              <a:rPr lang="en-US" dirty="0" smtClean="0"/>
              <a:t> Datasheet.     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Rename </a:t>
            </a:r>
            <a:r>
              <a:rPr lang="en-US" dirty="0" err="1" smtClean="0"/>
              <a:t>në</a:t>
            </a:r>
            <a:r>
              <a:rPr lang="en-US" dirty="0" smtClean="0"/>
              <a:t> Fields &amp; Columns group.     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Shënoni</a:t>
            </a:r>
            <a:r>
              <a:rPr lang="en-US" dirty="0" smtClean="0"/>
              <a:t> </a:t>
            </a:r>
            <a:r>
              <a:rPr lang="en-US" dirty="0" err="1" smtClean="0"/>
              <a:t>emrin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.     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Shtypni</a:t>
            </a:r>
            <a:r>
              <a:rPr lang="en-US" dirty="0" smtClean="0"/>
              <a:t> Enter. Access-</a:t>
            </a:r>
            <a:r>
              <a:rPr lang="en-US" dirty="0" err="1" smtClean="0"/>
              <a:t>i</a:t>
            </a:r>
            <a:r>
              <a:rPr lang="en-US" dirty="0" smtClean="0"/>
              <a:t> e </a:t>
            </a:r>
            <a:r>
              <a:rPr lang="en-US" dirty="0" err="1" smtClean="0"/>
              <a:t>krijon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.     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Shënoni</a:t>
            </a:r>
            <a:r>
              <a:rPr lang="en-US" dirty="0" smtClean="0"/>
              <a:t> </a:t>
            </a:r>
            <a:r>
              <a:rPr lang="en-US" dirty="0" err="1" smtClean="0"/>
              <a:t>emrin</a:t>
            </a:r>
            <a:r>
              <a:rPr lang="en-US" dirty="0" smtClean="0"/>
              <a:t> e </a:t>
            </a:r>
            <a:r>
              <a:rPr lang="en-US" dirty="0" err="1" smtClean="0"/>
              <a:t>ardhshëm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. Access-</a:t>
            </a:r>
            <a:r>
              <a:rPr lang="en-US" dirty="0" err="1" smtClean="0"/>
              <a:t>i</a:t>
            </a:r>
            <a:r>
              <a:rPr lang="en-US" dirty="0" smtClean="0"/>
              <a:t> e </a:t>
            </a:r>
            <a:r>
              <a:rPr lang="en-US" dirty="0" err="1" smtClean="0"/>
              <a:t>krijon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. </a:t>
            </a:r>
            <a:r>
              <a:rPr lang="en-US" dirty="0" err="1" smtClean="0"/>
              <a:t>Vazhdoni</a:t>
            </a:r>
            <a:r>
              <a:rPr lang="en-US" dirty="0" smtClean="0"/>
              <a:t> </a:t>
            </a:r>
            <a:r>
              <a:rPr lang="en-US" dirty="0" err="1" smtClean="0"/>
              <a:t>derisa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keni</a:t>
            </a:r>
            <a:r>
              <a:rPr lang="en-US" dirty="0" smtClean="0"/>
              <a:t> </a:t>
            </a:r>
            <a:r>
              <a:rPr lang="en-US" dirty="0" err="1" smtClean="0"/>
              <a:t>krijuar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gjitha</a:t>
            </a:r>
            <a:r>
              <a:rPr lang="en-US" dirty="0" smtClean="0"/>
              <a:t> </a:t>
            </a:r>
            <a:r>
              <a:rPr lang="en-US" dirty="0" err="1" smtClean="0"/>
              <a:t>fushat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tabelën</a:t>
            </a:r>
            <a:r>
              <a:rPr lang="en-US" dirty="0" smtClean="0"/>
              <a:t> </a:t>
            </a:r>
            <a:r>
              <a:rPr lang="en-US" dirty="0" err="1" smtClean="0"/>
              <a:t>tuaj</a:t>
            </a:r>
            <a:r>
              <a:rPr lang="en-US" dirty="0" smtClean="0"/>
              <a:t>.     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Shtypni</a:t>
            </a:r>
            <a:r>
              <a:rPr lang="en-US" dirty="0" smtClean="0"/>
              <a:t> Enter pa </a:t>
            </a:r>
            <a:r>
              <a:rPr lang="en-US" dirty="0" err="1" smtClean="0"/>
              <a:t>futur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emër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ri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tabelën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t'i</a:t>
            </a:r>
            <a:r>
              <a:rPr lang="en-US" dirty="0" smtClean="0"/>
              <a:t> </a:t>
            </a:r>
            <a:r>
              <a:rPr lang="en-US" dirty="0" err="1" smtClean="0"/>
              <a:t>dhënë</a:t>
            </a:r>
            <a:r>
              <a:rPr lang="en-US" dirty="0" smtClean="0"/>
              <a:t> fund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gjitha</a:t>
            </a:r>
            <a:r>
              <a:rPr lang="en-US" dirty="0" smtClean="0"/>
              <a:t> </a:t>
            </a:r>
            <a:r>
              <a:rPr lang="en-US" dirty="0" err="1" smtClean="0"/>
              <a:t>fushave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tabelën</a:t>
            </a:r>
            <a:r>
              <a:rPr lang="en-US" dirty="0" smtClean="0"/>
              <a:t> </a:t>
            </a:r>
            <a:r>
              <a:rPr lang="en-US" dirty="0" err="1" smtClean="0"/>
              <a:t>tuaj</a:t>
            </a:r>
            <a:r>
              <a:rPr lang="en-US" dirty="0" smtClean="0"/>
              <a:t>.</a:t>
            </a:r>
          </a:p>
          <a:p>
            <a:pPr marL="342900" indent="-342900"/>
            <a:r>
              <a:rPr lang="en-US" dirty="0" err="1" smtClean="0"/>
              <a:t>ose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Krijimi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tabelës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004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Djathtas-klikoni</a:t>
            </a:r>
            <a:r>
              <a:rPr lang="en-US" dirty="0" smtClean="0"/>
              <a:t> Add New Field </a:t>
            </a:r>
            <a:r>
              <a:rPr lang="en-US" dirty="0" err="1" smtClean="0"/>
              <a:t>mbi</a:t>
            </a:r>
            <a:r>
              <a:rPr lang="en-US" dirty="0" smtClean="0"/>
              <a:t> </a:t>
            </a:r>
            <a:r>
              <a:rPr lang="en-US" dirty="0" err="1" smtClean="0"/>
              <a:t>etiketën</a:t>
            </a:r>
            <a:r>
              <a:rPr lang="en-US" dirty="0" smtClean="0"/>
              <a:t> e </a:t>
            </a:r>
            <a:r>
              <a:rPr lang="en-US" dirty="0" err="1" smtClean="0"/>
              <a:t>kolonës</a:t>
            </a:r>
            <a:r>
              <a:rPr lang="en-US" dirty="0" smtClean="0"/>
              <a:t>.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paraqitet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menu.    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riemërto</a:t>
            </a:r>
            <a:r>
              <a:rPr lang="en-US" dirty="0" smtClean="0"/>
              <a:t> (Rename) Column.    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Shënoni</a:t>
            </a:r>
            <a:r>
              <a:rPr lang="en-US" dirty="0" smtClean="0"/>
              <a:t> </a:t>
            </a:r>
            <a:r>
              <a:rPr lang="en-US" dirty="0" err="1" smtClean="0"/>
              <a:t>emrin</a:t>
            </a:r>
            <a:r>
              <a:rPr lang="en-US" dirty="0" smtClean="0"/>
              <a:t> e </a:t>
            </a:r>
            <a:r>
              <a:rPr lang="en-US" dirty="0" err="1" smtClean="0"/>
              <a:t>fushës</a:t>
            </a:r>
            <a:r>
              <a:rPr lang="en-US" dirty="0" smtClean="0"/>
              <a:t>.    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Shtypni</a:t>
            </a:r>
            <a:r>
              <a:rPr lang="en-US" dirty="0" smtClean="0"/>
              <a:t> Enter. Access-</a:t>
            </a:r>
            <a:r>
              <a:rPr lang="en-US" dirty="0" err="1" smtClean="0"/>
              <a:t>i</a:t>
            </a:r>
            <a:r>
              <a:rPr lang="en-US" dirty="0" smtClean="0"/>
              <a:t> e </a:t>
            </a:r>
            <a:r>
              <a:rPr lang="en-US" dirty="0" err="1" smtClean="0"/>
              <a:t>krijon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.    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Shënoni</a:t>
            </a:r>
            <a:r>
              <a:rPr lang="en-US" dirty="0" smtClean="0"/>
              <a:t> </a:t>
            </a:r>
            <a:r>
              <a:rPr lang="en-US" dirty="0" err="1" smtClean="0"/>
              <a:t>emrin</a:t>
            </a:r>
            <a:r>
              <a:rPr lang="en-US" dirty="0" smtClean="0"/>
              <a:t> e </a:t>
            </a:r>
            <a:r>
              <a:rPr lang="en-US" dirty="0" err="1" smtClean="0"/>
              <a:t>ardhshëm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fushës</a:t>
            </a:r>
            <a:r>
              <a:rPr lang="en-US" dirty="0" smtClean="0"/>
              <a:t>. Access-</a:t>
            </a:r>
            <a:r>
              <a:rPr lang="en-US" dirty="0" err="1" smtClean="0"/>
              <a:t>i</a:t>
            </a:r>
            <a:r>
              <a:rPr lang="en-US" dirty="0" smtClean="0"/>
              <a:t> e </a:t>
            </a:r>
            <a:r>
              <a:rPr lang="en-US" dirty="0" err="1" smtClean="0"/>
              <a:t>krijon</a:t>
            </a:r>
            <a:r>
              <a:rPr lang="en-US" dirty="0" smtClean="0"/>
              <a:t> </a:t>
            </a:r>
            <a:r>
              <a:rPr lang="en-US" dirty="0" err="1" smtClean="0"/>
              <a:t>fushën</a:t>
            </a:r>
            <a:r>
              <a:rPr lang="en-US" dirty="0" smtClean="0"/>
              <a:t>. </a:t>
            </a:r>
            <a:r>
              <a:rPr lang="en-US" dirty="0" err="1" smtClean="0"/>
              <a:t>Vazhdoni</a:t>
            </a:r>
            <a:r>
              <a:rPr lang="en-US" dirty="0" smtClean="0"/>
              <a:t> </a:t>
            </a:r>
            <a:r>
              <a:rPr lang="en-US" dirty="0" err="1" smtClean="0"/>
              <a:t>derisa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keni</a:t>
            </a:r>
            <a:r>
              <a:rPr lang="en-US" dirty="0" smtClean="0"/>
              <a:t> </a:t>
            </a:r>
            <a:r>
              <a:rPr lang="en-US" dirty="0" err="1" smtClean="0"/>
              <a:t>krijuar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gjitha</a:t>
            </a:r>
            <a:r>
              <a:rPr lang="en-US" dirty="0" smtClean="0"/>
              <a:t> </a:t>
            </a:r>
            <a:r>
              <a:rPr lang="en-US" dirty="0" err="1" smtClean="0"/>
              <a:t>fushat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tabelën</a:t>
            </a:r>
            <a:r>
              <a:rPr lang="en-US" dirty="0" smtClean="0"/>
              <a:t> </a:t>
            </a:r>
            <a:r>
              <a:rPr lang="en-US" dirty="0" err="1" smtClean="0"/>
              <a:t>tuaj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4267200"/>
            <a:ext cx="73152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sz="2700" dirty="0" err="1" smtClean="0"/>
              <a:t>Emërtoni</a:t>
            </a:r>
            <a:r>
              <a:rPr lang="en-US" sz="2700" dirty="0" smtClean="0"/>
              <a:t> </a:t>
            </a:r>
            <a:r>
              <a:rPr lang="en-US" sz="2700" dirty="0" err="1" smtClean="0"/>
              <a:t>dhe</a:t>
            </a:r>
            <a:r>
              <a:rPr lang="en-US" sz="2700" dirty="0" smtClean="0"/>
              <a:t> </a:t>
            </a:r>
            <a:r>
              <a:rPr lang="en-US" sz="2700" dirty="0" err="1" smtClean="0"/>
              <a:t>ruani</a:t>
            </a:r>
            <a:r>
              <a:rPr lang="en-US" sz="2700" dirty="0" smtClean="0"/>
              <a:t> </a:t>
            </a:r>
            <a:r>
              <a:rPr lang="en-US" sz="2700" dirty="0" err="1" smtClean="0"/>
              <a:t>tabelën</a:t>
            </a:r>
            <a:r>
              <a:rPr lang="en-US" sz="2700" dirty="0" smtClean="0"/>
              <a:t>. </a:t>
            </a:r>
            <a:r>
              <a:rPr lang="en-US" sz="2700" dirty="0" err="1" smtClean="0"/>
              <a:t>Pasi</a:t>
            </a:r>
            <a:r>
              <a:rPr lang="en-US" sz="2700" dirty="0" smtClean="0"/>
              <a:t> </a:t>
            </a:r>
            <a:r>
              <a:rPr lang="en-US" sz="2700" dirty="0" err="1" smtClean="0"/>
              <a:t>ta</a:t>
            </a:r>
            <a:r>
              <a:rPr lang="en-US" sz="2700" dirty="0" smtClean="0"/>
              <a:t> </a:t>
            </a:r>
            <a:r>
              <a:rPr lang="en-US" sz="2700" dirty="0" err="1" smtClean="0"/>
              <a:t>keni</a:t>
            </a:r>
            <a:r>
              <a:rPr lang="en-US" sz="2700" dirty="0" smtClean="0"/>
              <a:t> </a:t>
            </a:r>
            <a:r>
              <a:rPr lang="en-US" sz="2700" dirty="0" err="1" smtClean="0"/>
              <a:t>krijuar</a:t>
            </a:r>
            <a:r>
              <a:rPr lang="en-US" sz="2700" dirty="0" smtClean="0"/>
              <a:t> </a:t>
            </a:r>
            <a:r>
              <a:rPr lang="en-US" sz="2700" dirty="0" err="1" smtClean="0"/>
              <a:t>një</a:t>
            </a:r>
            <a:r>
              <a:rPr lang="en-US" sz="2700" dirty="0" smtClean="0"/>
              <a:t> </a:t>
            </a:r>
            <a:r>
              <a:rPr lang="en-US" sz="2700" dirty="0" err="1" smtClean="0"/>
              <a:t>tabelë</a:t>
            </a:r>
            <a:r>
              <a:rPr lang="en-US" sz="2700" dirty="0" smtClean="0"/>
              <a:t>, </a:t>
            </a:r>
            <a:r>
              <a:rPr lang="en-US" sz="2700" dirty="0" err="1" smtClean="0"/>
              <a:t>ju</a:t>
            </a:r>
            <a:r>
              <a:rPr lang="en-US" sz="2700" dirty="0" smtClean="0"/>
              <a:t> </a:t>
            </a:r>
            <a:r>
              <a:rPr lang="en-US" sz="2700" dirty="0" err="1" smtClean="0"/>
              <a:t>duhet</a:t>
            </a:r>
            <a:r>
              <a:rPr lang="en-US" sz="2700" dirty="0" smtClean="0"/>
              <a:t> </a:t>
            </a:r>
            <a:r>
              <a:rPr lang="en-US" sz="2700" dirty="0" err="1" smtClean="0"/>
              <a:t>ta</a:t>
            </a:r>
            <a:r>
              <a:rPr lang="en-US" sz="2700" dirty="0" smtClean="0"/>
              <a:t> </a:t>
            </a:r>
            <a:r>
              <a:rPr lang="en-US" sz="2700" dirty="0" err="1" smtClean="0"/>
              <a:t>emërtoni</a:t>
            </a:r>
            <a:r>
              <a:rPr lang="en-US" sz="2700" dirty="0" smtClean="0"/>
              <a:t> </a:t>
            </a:r>
            <a:r>
              <a:rPr lang="en-US" sz="2700" dirty="0" err="1" smtClean="0"/>
              <a:t>dhe</a:t>
            </a:r>
            <a:r>
              <a:rPr lang="en-US" sz="2700" dirty="0" smtClean="0"/>
              <a:t> </a:t>
            </a:r>
            <a:r>
              <a:rPr lang="en-US" sz="2700" dirty="0" err="1" smtClean="0"/>
              <a:t>ta</a:t>
            </a:r>
            <a:r>
              <a:rPr lang="en-US" sz="2700" dirty="0" smtClean="0"/>
              <a:t> </a:t>
            </a:r>
            <a:r>
              <a:rPr lang="en-US" sz="2700" dirty="0" err="1" smtClean="0"/>
              <a:t>ruani</a:t>
            </a:r>
            <a:r>
              <a:rPr lang="en-US" sz="2700" dirty="0" smtClean="0"/>
              <a:t> </a:t>
            </a:r>
            <a:r>
              <a:rPr lang="en-US" sz="2700" dirty="0" err="1" smtClean="0"/>
              <a:t>atë</a:t>
            </a:r>
            <a:r>
              <a:rPr lang="en-US" sz="2700" dirty="0" smtClean="0"/>
              <a:t>. </a:t>
            </a:r>
            <a:r>
              <a:rPr lang="en-US" sz="2700" dirty="0" err="1" smtClean="0"/>
              <a:t>Për</a:t>
            </a:r>
            <a:r>
              <a:rPr lang="en-US" sz="2700" dirty="0" smtClean="0"/>
              <a:t> </a:t>
            </a:r>
            <a:r>
              <a:rPr lang="en-US" sz="2700" dirty="0" err="1" smtClean="0"/>
              <a:t>ta</a:t>
            </a:r>
            <a:r>
              <a:rPr lang="en-US" sz="2700" dirty="0" smtClean="0"/>
              <a:t> </a:t>
            </a:r>
            <a:r>
              <a:rPr lang="en-US" sz="2700" dirty="0" err="1" smtClean="0"/>
              <a:t>emërtuar</a:t>
            </a:r>
            <a:r>
              <a:rPr lang="en-US" sz="2700" dirty="0" smtClean="0"/>
              <a:t> </a:t>
            </a:r>
            <a:r>
              <a:rPr lang="en-US" sz="2700" dirty="0" err="1" smtClean="0"/>
              <a:t>dhe</a:t>
            </a:r>
            <a:r>
              <a:rPr lang="en-US" sz="2700" dirty="0" smtClean="0"/>
              <a:t> </a:t>
            </a:r>
            <a:r>
              <a:rPr lang="en-US" sz="2700" dirty="0" err="1" smtClean="0"/>
              <a:t>për</a:t>
            </a:r>
            <a:r>
              <a:rPr lang="en-US" sz="2700" dirty="0" smtClean="0"/>
              <a:t> </a:t>
            </a:r>
            <a:r>
              <a:rPr lang="en-US" sz="2700" dirty="0" err="1" smtClean="0"/>
              <a:t>ta</a:t>
            </a:r>
            <a:r>
              <a:rPr lang="en-US" sz="2700" dirty="0" smtClean="0"/>
              <a:t> </a:t>
            </a:r>
            <a:r>
              <a:rPr lang="en-US" sz="2700" dirty="0" err="1" smtClean="0"/>
              <a:t>ruajtur</a:t>
            </a:r>
            <a:r>
              <a:rPr lang="en-US" sz="2700" dirty="0" smtClean="0"/>
              <a:t> </a:t>
            </a:r>
            <a:r>
              <a:rPr lang="en-US" sz="2700" dirty="0" err="1" smtClean="0"/>
              <a:t>një</a:t>
            </a:r>
            <a:r>
              <a:rPr lang="en-US" sz="2700" dirty="0" smtClean="0"/>
              <a:t> </a:t>
            </a:r>
            <a:r>
              <a:rPr lang="en-US" sz="2700" dirty="0" err="1" smtClean="0"/>
              <a:t>tabelë</a:t>
            </a:r>
            <a:r>
              <a:rPr lang="en-US" sz="2700" dirty="0" smtClean="0"/>
              <a:t> </a:t>
            </a:r>
            <a:r>
              <a:rPr lang="en-US" sz="2800" dirty="0" err="1" smtClean="0"/>
              <a:t>ndiqni</a:t>
            </a:r>
            <a:r>
              <a:rPr lang="en-US" sz="2800" dirty="0" smtClean="0"/>
              <a:t> </a:t>
            </a:r>
            <a:r>
              <a:rPr lang="en-US" sz="2800" dirty="0" err="1" smtClean="0"/>
              <a:t>këta</a:t>
            </a:r>
            <a:r>
              <a:rPr lang="en-US" sz="2800" dirty="0" smtClean="0"/>
              <a:t> </a:t>
            </a:r>
            <a:r>
              <a:rPr lang="en-US" sz="2800" dirty="0" err="1" smtClean="0"/>
              <a:t>hapa</a:t>
            </a:r>
            <a:r>
              <a:rPr lang="en-US" sz="2700" dirty="0" smtClean="0"/>
              <a:t>: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Krijimi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tabelës</a:t>
            </a:r>
            <a:endParaRPr lang="en-US" b="1" dirty="0"/>
          </a:p>
        </p:txBody>
      </p:sp>
      <p:pic>
        <p:nvPicPr>
          <p:cNvPr id="19458" name="Picture 2" descr="Name and Save Tabl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306964"/>
            <a:ext cx="4724400" cy="359124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3400" y="4876800"/>
            <a:ext cx="815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err="1" smtClean="0"/>
              <a:t>Klikoni</a:t>
            </a:r>
            <a:r>
              <a:rPr lang="en-US" sz="2400" dirty="0" smtClean="0"/>
              <a:t> </a:t>
            </a:r>
            <a:r>
              <a:rPr lang="en-US" sz="2400" dirty="0" err="1" smtClean="0"/>
              <a:t>butonin</a:t>
            </a:r>
            <a:r>
              <a:rPr lang="en-US" sz="2400" dirty="0" smtClean="0"/>
              <a:t> Save </a:t>
            </a:r>
            <a:r>
              <a:rPr lang="en-US" sz="2400" dirty="0" err="1" smtClean="0"/>
              <a:t>mbi</a:t>
            </a:r>
            <a:r>
              <a:rPr lang="en-US" sz="2400" dirty="0" smtClean="0"/>
              <a:t> toolbar-in (</a:t>
            </a:r>
            <a:r>
              <a:rPr lang="en-US" sz="2400" dirty="0" err="1" smtClean="0"/>
              <a:t>kutinë</a:t>
            </a:r>
            <a:r>
              <a:rPr lang="en-US" sz="2400" dirty="0" smtClean="0"/>
              <a:t>) Quick Access. Do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 smtClean="0"/>
              <a:t>duket</a:t>
            </a:r>
            <a:r>
              <a:rPr lang="en-US" sz="2400" dirty="0" smtClean="0"/>
              <a:t> </a:t>
            </a:r>
            <a:r>
              <a:rPr lang="en-US" sz="2400" dirty="0" err="1" smtClean="0"/>
              <a:t>kutia</a:t>
            </a:r>
            <a:r>
              <a:rPr lang="en-US" sz="2400" dirty="0" smtClean="0"/>
              <a:t> </a:t>
            </a:r>
            <a:r>
              <a:rPr lang="en-US" sz="2400" dirty="0" err="1" smtClean="0"/>
              <a:t>për</a:t>
            </a:r>
            <a:r>
              <a:rPr lang="en-US" sz="2400" dirty="0" smtClean="0"/>
              <a:t> dialog Save As.     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 smtClean="0"/>
              <a:t>Shënoni</a:t>
            </a:r>
            <a:r>
              <a:rPr lang="en-US" sz="2400" dirty="0" smtClean="0"/>
              <a:t> </a:t>
            </a:r>
            <a:r>
              <a:rPr lang="en-US" sz="2400" dirty="0" err="1" smtClean="0"/>
              <a:t>emrin</a:t>
            </a:r>
            <a:r>
              <a:rPr lang="en-US" sz="2400" dirty="0" smtClean="0"/>
              <a:t> </a:t>
            </a:r>
            <a:r>
              <a:rPr lang="en-US" sz="2400" dirty="0" err="1" smtClean="0"/>
              <a:t>që</a:t>
            </a:r>
            <a:r>
              <a:rPr lang="en-US" sz="2400" dirty="0" smtClean="0"/>
              <a:t> </a:t>
            </a:r>
            <a:r>
              <a:rPr lang="en-US" sz="2400" dirty="0" err="1" smtClean="0"/>
              <a:t>ju</a:t>
            </a:r>
            <a:r>
              <a:rPr lang="en-US" sz="2400" dirty="0" smtClean="0"/>
              <a:t> </a:t>
            </a:r>
            <a:r>
              <a:rPr lang="en-US" sz="2400" dirty="0" err="1" smtClean="0"/>
              <a:t>dëshironi</a:t>
            </a:r>
            <a:r>
              <a:rPr lang="en-US" sz="2400" dirty="0" smtClean="0"/>
              <a:t> </a:t>
            </a:r>
            <a:r>
              <a:rPr lang="en-US" sz="2400" dirty="0" err="1" smtClean="0"/>
              <a:t>për</a:t>
            </a:r>
            <a:r>
              <a:rPr lang="en-US" sz="2400" dirty="0" smtClean="0"/>
              <a:t> </a:t>
            </a:r>
            <a:r>
              <a:rPr lang="en-US" sz="2400" dirty="0" err="1" smtClean="0"/>
              <a:t>t’ia</a:t>
            </a:r>
            <a:r>
              <a:rPr lang="en-US" sz="2400" dirty="0" smtClean="0"/>
              <a:t> </a:t>
            </a:r>
            <a:r>
              <a:rPr lang="en-US" sz="2400" dirty="0" err="1" smtClean="0"/>
              <a:t>dhënë</a:t>
            </a:r>
            <a:r>
              <a:rPr lang="en-US" sz="2400" dirty="0" smtClean="0"/>
              <a:t> </a:t>
            </a:r>
            <a:r>
              <a:rPr lang="en-US" sz="2400" dirty="0" err="1" smtClean="0"/>
              <a:t>tabelës</a:t>
            </a:r>
            <a:r>
              <a:rPr lang="en-US" sz="2400" dirty="0" smtClean="0"/>
              <a:t> </a:t>
            </a:r>
            <a:r>
              <a:rPr lang="en-US" sz="2400" dirty="0" err="1" smtClean="0"/>
              <a:t>tuaj</a:t>
            </a:r>
            <a:r>
              <a:rPr lang="en-US" sz="2400" dirty="0" smtClean="0"/>
              <a:t>.     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 smtClean="0"/>
              <a:t>Klikoni</a:t>
            </a:r>
            <a:r>
              <a:rPr lang="en-US" sz="2400" dirty="0" smtClean="0"/>
              <a:t> OK . Access-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emërton</a:t>
            </a:r>
            <a:r>
              <a:rPr lang="en-US" sz="2400" dirty="0" smtClean="0"/>
              <a:t>  </a:t>
            </a:r>
            <a:r>
              <a:rPr lang="en-US" sz="2400" dirty="0" err="1" smtClean="0"/>
              <a:t>tabelën</a:t>
            </a:r>
            <a:r>
              <a:rPr lang="en-US" sz="2400" dirty="0" smtClean="0"/>
              <a:t> </a:t>
            </a:r>
            <a:r>
              <a:rPr lang="en-US" sz="2400" dirty="0" err="1" smtClean="0"/>
              <a:t>tuaj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Kuptimi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llojeve</a:t>
            </a:r>
            <a:r>
              <a:rPr lang="en-US" b="1" dirty="0" smtClean="0"/>
              <a:t> </a:t>
            </a:r>
            <a:r>
              <a:rPr lang="en-US" b="1" dirty="0" err="1" smtClean="0"/>
              <a:t>të</a:t>
            </a:r>
            <a:r>
              <a:rPr lang="en-US" b="1" dirty="0" smtClean="0"/>
              <a:t> </a:t>
            </a:r>
            <a:r>
              <a:rPr lang="en-US" b="1" dirty="0" err="1" smtClean="0"/>
              <a:t>dhënave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Në</a:t>
            </a:r>
            <a:r>
              <a:rPr lang="en-US" dirty="0" smtClean="0"/>
              <a:t> Access,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përdorni</a:t>
            </a:r>
            <a:r>
              <a:rPr lang="en-US" dirty="0" smtClean="0"/>
              <a:t> </a:t>
            </a:r>
            <a:r>
              <a:rPr lang="en-US" dirty="0" err="1" smtClean="0"/>
              <a:t>lloje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specifikuar</a:t>
            </a:r>
            <a:r>
              <a:rPr lang="en-US" dirty="0" smtClean="0"/>
              <a:t> </a:t>
            </a:r>
            <a:r>
              <a:rPr lang="en-US" dirty="0" err="1" smtClean="0"/>
              <a:t>llojin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çdo</a:t>
            </a:r>
            <a:r>
              <a:rPr lang="en-US" dirty="0" smtClean="0"/>
              <a:t> </a:t>
            </a:r>
            <a:r>
              <a:rPr lang="en-US" dirty="0" err="1" smtClean="0"/>
              <a:t>fushe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selektuar</a:t>
            </a:r>
            <a:r>
              <a:rPr lang="en-US" dirty="0" smtClean="0"/>
              <a:t> .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 me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lloj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tekstit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ruani</a:t>
            </a:r>
            <a:r>
              <a:rPr lang="en-US" dirty="0" smtClean="0"/>
              <a:t> </a:t>
            </a:r>
            <a:r>
              <a:rPr lang="en-US" dirty="0" err="1" smtClean="0"/>
              <a:t>karaktere</a:t>
            </a:r>
            <a:r>
              <a:rPr lang="en-US" dirty="0" smtClean="0"/>
              <a:t> </a:t>
            </a:r>
            <a:r>
              <a:rPr lang="en-US" dirty="0" err="1" smtClean="0"/>
              <a:t>alfabetike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numra</a:t>
            </a:r>
            <a:r>
              <a:rPr lang="en-US" dirty="0" smtClean="0"/>
              <a:t> .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përgjithësi</a:t>
            </a:r>
            <a:r>
              <a:rPr lang="en-US" dirty="0" smtClean="0"/>
              <a:t> ,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nuk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kryeni</a:t>
            </a:r>
            <a:r>
              <a:rPr lang="en-US" dirty="0" smtClean="0"/>
              <a:t> </a:t>
            </a:r>
            <a:r>
              <a:rPr lang="en-US" dirty="0" err="1" smtClean="0"/>
              <a:t>llogaritje</a:t>
            </a:r>
            <a:r>
              <a:rPr lang="en-US" dirty="0" smtClean="0"/>
              <a:t> </a:t>
            </a:r>
            <a:r>
              <a:rPr lang="en-US" dirty="0" err="1" smtClean="0"/>
              <a:t>matematikore</a:t>
            </a:r>
            <a:r>
              <a:rPr lang="en-US" dirty="0" smtClean="0"/>
              <a:t> duke </a:t>
            </a:r>
            <a:r>
              <a:rPr lang="en-US" dirty="0" err="1" smtClean="0"/>
              <a:t>përdorur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 </a:t>
            </a:r>
            <a:r>
              <a:rPr lang="en-US" dirty="0" err="1" smtClean="0"/>
              <a:t>teksti</a:t>
            </a:r>
            <a:r>
              <a:rPr lang="en-US" dirty="0" smtClean="0"/>
              <a:t> .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err="1" smtClean="0">
                <a:solidFill>
                  <a:srgbClr val="0070C0"/>
                </a:solidFill>
              </a:rPr>
              <a:t>Për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shembull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,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përdorni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 </a:t>
            </a:r>
            <a:r>
              <a:rPr lang="en-US" dirty="0" err="1" smtClean="0"/>
              <a:t>teksti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ruajtur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adresë</a:t>
            </a:r>
            <a:r>
              <a:rPr lang="en-US" dirty="0" smtClean="0"/>
              <a:t> </a:t>
            </a:r>
            <a:r>
              <a:rPr lang="en-US" dirty="0" err="1" smtClean="0"/>
              <a:t>rruge</a:t>
            </a:r>
            <a:r>
              <a:rPr lang="en-US" dirty="0" smtClean="0"/>
              <a:t> . </a:t>
            </a:r>
            <a:r>
              <a:rPr lang="en-US" dirty="0" err="1" smtClean="0"/>
              <a:t>Edhe</a:t>
            </a:r>
            <a:r>
              <a:rPr lang="en-US" dirty="0" smtClean="0"/>
              <a:t> </a:t>
            </a:r>
            <a:r>
              <a:rPr lang="en-US" dirty="0" err="1" smtClean="0"/>
              <a:t>nëse</a:t>
            </a:r>
            <a:r>
              <a:rPr lang="en-US" dirty="0" smtClean="0"/>
              <a:t> </a:t>
            </a:r>
            <a:r>
              <a:rPr lang="en-US" dirty="0" err="1" smtClean="0"/>
              <a:t>bëni</a:t>
            </a:r>
            <a:r>
              <a:rPr lang="en-US" dirty="0" smtClean="0"/>
              <a:t> </a:t>
            </a:r>
            <a:r>
              <a:rPr lang="en-US" dirty="0" err="1" smtClean="0"/>
              <a:t>disa</a:t>
            </a:r>
            <a:r>
              <a:rPr lang="en-US" dirty="0" smtClean="0"/>
              <a:t> </a:t>
            </a:r>
            <a:r>
              <a:rPr lang="en-US" dirty="0" err="1" smtClean="0"/>
              <a:t>manipulime</a:t>
            </a:r>
            <a:r>
              <a:rPr lang="en-US" dirty="0" smtClean="0"/>
              <a:t> (</a:t>
            </a:r>
            <a:r>
              <a:rPr lang="en-US" dirty="0" err="1" smtClean="0"/>
              <a:t>kalkulime</a:t>
            </a:r>
            <a:r>
              <a:rPr lang="en-US" dirty="0" smtClean="0"/>
              <a:t>),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nuk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përdorni</a:t>
            </a:r>
            <a:r>
              <a:rPr lang="en-US" dirty="0" smtClean="0"/>
              <a:t> </a:t>
            </a:r>
            <a:r>
              <a:rPr lang="en-US" dirty="0" err="1" smtClean="0"/>
              <a:t>numrat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adresën</a:t>
            </a:r>
            <a:r>
              <a:rPr lang="en-US" dirty="0" smtClean="0"/>
              <a:t> e </a:t>
            </a:r>
            <a:r>
              <a:rPr lang="en-US" dirty="0" err="1" smtClean="0"/>
              <a:t>rrugës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llogaritjet</a:t>
            </a:r>
            <a:r>
              <a:rPr lang="en-US" dirty="0" smtClean="0"/>
              <a:t> </a:t>
            </a:r>
            <a:r>
              <a:rPr lang="en-US" dirty="0" err="1" smtClean="0"/>
              <a:t>matematikore</a:t>
            </a:r>
            <a:r>
              <a:rPr lang="en-US" dirty="0" smtClean="0"/>
              <a:t> .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nuk</a:t>
            </a:r>
            <a:r>
              <a:rPr lang="en-US" dirty="0" smtClean="0"/>
              <a:t>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jeni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gjendje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mbledhur</a:t>
            </a:r>
            <a:r>
              <a:rPr lang="en-US" dirty="0" smtClean="0"/>
              <a:t> </a:t>
            </a:r>
            <a:r>
              <a:rPr lang="en-US" dirty="0" err="1" smtClean="0"/>
              <a:t>ose</a:t>
            </a:r>
            <a:r>
              <a:rPr lang="en-US" dirty="0" smtClean="0"/>
              <a:t>  </a:t>
            </a:r>
            <a:r>
              <a:rPr lang="en-US" dirty="0" err="1" smtClean="0"/>
              <a:t>gjetur</a:t>
            </a:r>
            <a:r>
              <a:rPr lang="en-US" dirty="0" smtClean="0"/>
              <a:t> </a:t>
            </a:r>
            <a:r>
              <a:rPr lang="en-US" dirty="0" err="1" smtClean="0"/>
              <a:t>mesataren</a:t>
            </a:r>
            <a:r>
              <a:rPr lang="en-US" dirty="0" smtClean="0"/>
              <a:t> e </a:t>
            </a:r>
            <a:r>
              <a:rPr lang="en-US" dirty="0" err="1" smtClean="0"/>
              <a:t>numrave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adresave</a:t>
            </a:r>
            <a:r>
              <a:rPr lang="en-US" dirty="0" smtClean="0"/>
              <a:t>, </a:t>
            </a:r>
            <a:r>
              <a:rPr lang="en-US" dirty="0" err="1" smtClean="0"/>
              <a:t>edhepse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 e </a:t>
            </a:r>
            <a:r>
              <a:rPr lang="en-US" dirty="0" err="1" smtClean="0"/>
              <a:t>rregullt</a:t>
            </a:r>
            <a:r>
              <a:rPr lang="en-US" dirty="0" smtClean="0"/>
              <a:t>, </a:t>
            </a:r>
            <a:r>
              <a:rPr lang="en-US" dirty="0" err="1" smtClean="0"/>
              <a:t>sepse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ndoshta</a:t>
            </a:r>
            <a:r>
              <a:rPr lang="en-US" dirty="0" smtClean="0"/>
              <a:t> </a:t>
            </a:r>
            <a:r>
              <a:rPr lang="en-US" dirty="0" err="1" smtClean="0"/>
              <a:t>nuk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kalkuloni</a:t>
            </a:r>
            <a:r>
              <a:rPr lang="en-US" dirty="0" smtClean="0"/>
              <a:t> . </a:t>
            </a:r>
            <a:r>
              <a:rPr lang="en-US" dirty="0" err="1" smtClean="0"/>
              <a:t>Përndryshe</a:t>
            </a:r>
            <a:r>
              <a:rPr lang="en-US" dirty="0" smtClean="0"/>
              <a:t>,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caktoni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Pikët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eTestit</a:t>
            </a:r>
            <a:r>
              <a:rPr lang="en-US" dirty="0" smtClean="0"/>
              <a:t>,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lloj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numerike</a:t>
            </a:r>
            <a:r>
              <a:rPr lang="en-US" dirty="0" smtClean="0"/>
              <a:t>.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futni</a:t>
            </a:r>
            <a:r>
              <a:rPr lang="en-US" dirty="0" smtClean="0"/>
              <a:t> </a:t>
            </a:r>
            <a:r>
              <a:rPr lang="en-US" dirty="0" err="1" smtClean="0"/>
              <a:t>numra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këtë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pastaj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nxjerrni</a:t>
            </a:r>
            <a:r>
              <a:rPr lang="en-US" dirty="0" smtClean="0"/>
              <a:t> </a:t>
            </a:r>
            <a:r>
              <a:rPr lang="en-US" dirty="0" err="1" smtClean="0"/>
              <a:t>mesataren</a:t>
            </a:r>
            <a:r>
              <a:rPr lang="en-US" dirty="0" smtClean="0"/>
              <a:t>, </a:t>
            </a:r>
            <a:r>
              <a:rPr lang="en-US" dirty="0" err="1" smtClean="0"/>
              <a:t>shumën</a:t>
            </a:r>
            <a:r>
              <a:rPr lang="en-US" dirty="0" smtClean="0"/>
              <a:t>, </a:t>
            </a:r>
            <a:r>
              <a:rPr lang="en-US" dirty="0" err="1" smtClean="0"/>
              <a:t>ose</a:t>
            </a:r>
            <a:r>
              <a:rPr lang="en-US" dirty="0" smtClean="0"/>
              <a:t> </a:t>
            </a:r>
            <a:r>
              <a:rPr lang="en-US" dirty="0" err="1" smtClean="0"/>
              <a:t>kryeni</a:t>
            </a:r>
            <a:r>
              <a:rPr lang="en-US" dirty="0" smtClean="0"/>
              <a:t> </a:t>
            </a:r>
            <a:r>
              <a:rPr lang="en-US" dirty="0" err="1" smtClean="0"/>
              <a:t>llogaritje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tjera</a:t>
            </a:r>
            <a:r>
              <a:rPr lang="en-US" dirty="0" smtClean="0"/>
              <a:t> me </a:t>
            </a:r>
            <a:r>
              <a:rPr lang="en-US" dirty="0" err="1" smtClean="0"/>
              <a:t>numra</a:t>
            </a:r>
            <a:r>
              <a:rPr lang="en-US" dirty="0" smtClean="0"/>
              <a:t>. </a:t>
            </a:r>
            <a:r>
              <a:rPr lang="en-US" dirty="0" err="1" smtClean="0"/>
              <a:t>Megjithatë</a:t>
            </a:r>
            <a:r>
              <a:rPr lang="en-US" dirty="0" smtClean="0"/>
              <a:t>,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nuk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futni</a:t>
            </a:r>
            <a:r>
              <a:rPr lang="en-US" dirty="0" smtClean="0"/>
              <a:t> </a:t>
            </a:r>
            <a:r>
              <a:rPr lang="en-US" dirty="0" err="1" smtClean="0"/>
              <a:t>ndonjë</a:t>
            </a:r>
            <a:r>
              <a:rPr lang="en-US" dirty="0" smtClean="0"/>
              <a:t> </a:t>
            </a:r>
            <a:r>
              <a:rPr lang="en-US" dirty="0" err="1" smtClean="0"/>
              <a:t>shkronjë</a:t>
            </a:r>
            <a:r>
              <a:rPr lang="en-US" dirty="0" smtClean="0"/>
              <a:t> </a:t>
            </a:r>
            <a:r>
              <a:rPr lang="en-US" dirty="0" err="1" smtClean="0"/>
              <a:t>alfabeti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fushë</a:t>
            </a:r>
            <a:r>
              <a:rPr lang="en-US" dirty="0" smtClean="0"/>
              <a:t> </a:t>
            </a:r>
            <a:r>
              <a:rPr lang="en-US" dirty="0" err="1" smtClean="0"/>
              <a:t>numerike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891</Words>
  <Application>Microsoft Office PowerPoint</Application>
  <PresentationFormat>On-screen Show (4:3)</PresentationFormat>
  <Paragraphs>189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Baza e të Dhënave  Prof. Dr. Arbnor Pajaziti</vt:lpstr>
      <vt:lpstr>Krijimi i Tabelave në Microsoft Access</vt:lpstr>
      <vt:lpstr>Të kuptuarit e tabelave</vt:lpstr>
      <vt:lpstr>Të kuptuarit e tabelave</vt:lpstr>
      <vt:lpstr>Krijimi i tabelës</vt:lpstr>
      <vt:lpstr>Krijimi i tabelës</vt:lpstr>
      <vt:lpstr>Krijimi i tabelës</vt:lpstr>
      <vt:lpstr>Krijimi i tabelës</vt:lpstr>
      <vt:lpstr>Kuptimi i llojeve të dhënave</vt:lpstr>
      <vt:lpstr>Caktimi i llojeve të dhënave</vt:lpstr>
      <vt:lpstr>Caktimi i llojeve të dhënave</vt:lpstr>
      <vt:lpstr>Caktimi i llojeve të dhënave</vt:lpstr>
      <vt:lpstr>Caktimi i llojeve të dhënave</vt:lpstr>
      <vt:lpstr>Caktimi i vetive të fushës:</vt:lpstr>
      <vt:lpstr>Përdorimi i Lookup Wizard-it për të krijuar kolonën lookup:</vt:lpstr>
      <vt:lpstr>Hapni Lookup Wizard-in</vt:lpstr>
      <vt:lpstr>Zgjedhni tabelën ose pyetësorin tuaj</vt:lpstr>
      <vt:lpstr>Zgjedhni fushat</vt:lpstr>
      <vt:lpstr>Zgjedhja e fushave</vt:lpstr>
      <vt:lpstr>Sortimi i fushave</vt:lpstr>
      <vt:lpstr>Sortimi i fushave</vt:lpstr>
      <vt:lpstr>Rregulloni gjatësinë e kolonave</vt:lpstr>
      <vt:lpstr>Specifikoni Field Key (nëse ju deaktivizoni Hide Key Column)</vt:lpstr>
      <vt:lpstr>Emërtimi i kolonës</vt:lpstr>
      <vt:lpstr>Emërtimi i kolonës</vt:lpstr>
      <vt:lpstr>Si mund të krijoni një lookup kolonë duke shtypur një listë?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Baza e të Dhënave  Microsoft Access 2007 për Windows</dc:title>
  <dc:creator>Arbnor Pajaziti</dc:creator>
  <cp:lastModifiedBy>Windows User</cp:lastModifiedBy>
  <cp:revision>171</cp:revision>
  <dcterms:created xsi:type="dcterms:W3CDTF">2006-08-16T00:00:00Z</dcterms:created>
  <dcterms:modified xsi:type="dcterms:W3CDTF">2019-03-12T08:21:13Z</dcterms:modified>
</cp:coreProperties>
</file>