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5DB8-F03B-4B00-9411-3533427414B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5515A-C1D5-47E3-879C-E9B5E5D1F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515A-C1D5-47E3-879C-E9B5E5D1FA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Puna</a:t>
            </a:r>
            <a:r>
              <a:rPr lang="en-US" sz="4400" b="1" dirty="0" smtClean="0"/>
              <a:t> me </a:t>
            </a:r>
            <a:r>
              <a:rPr lang="en-US" sz="4400" b="1" dirty="0" err="1" smtClean="0"/>
              <a:t>Tabelat</a:t>
            </a:r>
            <a:r>
              <a:rPr lang="en-US" sz="4400" b="1" dirty="0" smtClean="0"/>
              <a:t> e Microsoft Access-it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Baza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të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Dhënave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Prof. Dr.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Arbnor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Pajaziti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11/30/2014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522357"/>
            <a:ext cx="5311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/>
              <a:t>UNIVERSITETI I PRISHTINËS “HASAN PRISHTINA”</a:t>
            </a: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 b="1"/>
              <a:t>FAKULTETI I INXHINIERISË MEKANIKE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Krijoni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</a:t>
            </a:r>
            <a:r>
              <a:rPr lang="en-US" b="1" dirty="0" err="1" smtClean="0"/>
              <a:t>fajli</a:t>
            </a:r>
            <a:r>
              <a:rPr lang="en-US" b="1" dirty="0" smtClean="0"/>
              <a:t> (From File):</a:t>
            </a:r>
            <a:endParaRPr lang="en-US" dirty="0"/>
          </a:p>
        </p:txBody>
      </p:sp>
      <p:pic>
        <p:nvPicPr>
          <p:cNvPr id="23554" name="Picture 2" descr="OL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5943600" cy="2948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1148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Create From File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fajlin</a:t>
            </a:r>
            <a:r>
              <a:rPr lang="en-US" dirty="0" smtClean="0"/>
              <a:t> </a:t>
            </a:r>
            <a:r>
              <a:rPr lang="en-US" dirty="0" err="1" smtClean="0"/>
              <a:t>ekzistues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rrugën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fajl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Browse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vendosni</a:t>
            </a:r>
            <a:r>
              <a:rPr lang="en-US" dirty="0" smtClean="0"/>
              <a:t> </a:t>
            </a:r>
            <a:r>
              <a:rPr lang="en-US" dirty="0" err="1" smtClean="0"/>
              <a:t>fajlin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Klikoni</a:t>
            </a:r>
            <a:r>
              <a:rPr lang="en-US" dirty="0" smtClean="0"/>
              <a:t> OK.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lidhë</a:t>
            </a:r>
            <a:r>
              <a:rPr lang="en-US" dirty="0" smtClean="0"/>
              <a:t> </a:t>
            </a:r>
            <a:r>
              <a:rPr lang="en-US" dirty="0" err="1" smtClean="0"/>
              <a:t>objektin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1036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shtuar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llojet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fushës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fushat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,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futjen</a:t>
            </a:r>
            <a:r>
              <a:rPr lang="en-US" dirty="0" smtClean="0"/>
              <a:t> e </a:t>
            </a:r>
            <a:r>
              <a:rPr lang="en-US" dirty="0" err="1" smtClean="0"/>
              <a:t>zgjedhur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Tab.</a:t>
            </a:r>
          </a:p>
          <a:p>
            <a:r>
              <a:rPr lang="en-US" b="1" dirty="0" err="1" smtClean="0"/>
              <a:t>Importoni</a:t>
            </a:r>
            <a:r>
              <a:rPr lang="en-US" b="1" dirty="0" smtClean="0"/>
              <a:t>  </a:t>
            </a:r>
            <a:r>
              <a:rPr lang="en-US" b="1" dirty="0" err="1" smtClean="0"/>
              <a:t>Tabelën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Access </a:t>
            </a:r>
            <a:r>
              <a:rPr lang="en-US" b="1" dirty="0" err="1" smtClean="0"/>
              <a:t>nga</a:t>
            </a:r>
            <a:r>
              <a:rPr lang="en-US" b="1" dirty="0" smtClean="0"/>
              <a:t> Excel-</a:t>
            </a:r>
            <a:r>
              <a:rPr lang="en-US" b="1" dirty="0" err="1" smtClean="0"/>
              <a:t>i</a:t>
            </a:r>
            <a:endParaRPr lang="en-US" b="1" dirty="0" smtClean="0"/>
          </a:p>
          <a:p>
            <a:r>
              <a:rPr lang="en-US" dirty="0" smtClean="0"/>
              <a:t>Excel-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organizon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shtylla</a:t>
            </a:r>
            <a:r>
              <a:rPr lang="en-US" dirty="0" smtClean="0"/>
              <a:t> (</a:t>
            </a:r>
            <a:r>
              <a:rPr lang="en-US" dirty="0" err="1" smtClean="0"/>
              <a:t>kolona</a:t>
            </a:r>
            <a:r>
              <a:rPr lang="en-US" dirty="0" smtClean="0"/>
              <a:t>)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rreshta</a:t>
            </a:r>
            <a:r>
              <a:rPr lang="en-US" dirty="0" smtClean="0"/>
              <a:t>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Excel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shfrytëzoni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Access,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importoni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shtylla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rreshta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Access duke </a:t>
            </a:r>
            <a:r>
              <a:rPr lang="en-US" dirty="0" err="1" smtClean="0"/>
              <a:t>shfrytëzuar</a:t>
            </a:r>
            <a:r>
              <a:rPr lang="en-US" dirty="0" smtClean="0"/>
              <a:t> Excel Spreadsheet Wizard.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importuar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dhënat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Excel: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219200"/>
            <a:ext cx="336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Hapeni</a:t>
            </a:r>
            <a:r>
              <a:rPr lang="en-US" b="1" dirty="0" smtClean="0"/>
              <a:t> Excel Spreadsheet Wizard</a:t>
            </a:r>
            <a:endParaRPr lang="en-US" b="1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81800" cy="51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importuar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dhënat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Excel: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Aktivizoni</a:t>
            </a:r>
            <a:r>
              <a:rPr lang="en-US" dirty="0" smtClean="0"/>
              <a:t> </a:t>
            </a:r>
            <a:r>
              <a:rPr lang="en-US" dirty="0" err="1" smtClean="0"/>
              <a:t>tabulatorin</a:t>
            </a:r>
            <a:r>
              <a:rPr lang="en-US" dirty="0" smtClean="0"/>
              <a:t> External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</a:t>
            </a:r>
            <a:r>
              <a:rPr lang="en-US" dirty="0" smtClean="0"/>
              <a:t> Excel </a:t>
            </a:r>
            <a:r>
              <a:rPr lang="en-US" dirty="0" err="1" smtClean="0"/>
              <a:t>në</a:t>
            </a:r>
            <a:r>
              <a:rPr lang="en-US" dirty="0" smtClean="0"/>
              <a:t> Import group.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Get External Data – Excel Spreadsheet Wizard.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Browse.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dritarja</a:t>
            </a:r>
            <a:r>
              <a:rPr lang="en-US" dirty="0" smtClean="0"/>
              <a:t> Open.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Vendosni</a:t>
            </a:r>
            <a:r>
              <a:rPr lang="en-US" dirty="0" smtClean="0"/>
              <a:t> </a:t>
            </a:r>
            <a:r>
              <a:rPr lang="en-US" dirty="0" err="1" smtClean="0"/>
              <a:t>fletën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importoni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Open. </a:t>
            </a:r>
            <a:r>
              <a:rPr lang="en-US" dirty="0" err="1" smtClean="0"/>
              <a:t>Rruga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fajli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zgjedhur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File Name.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OK.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faqen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Zgjedhni</a:t>
            </a:r>
            <a:r>
              <a:rPr lang="en-US" b="1" dirty="0" smtClean="0"/>
              <a:t> </a:t>
            </a:r>
            <a:r>
              <a:rPr lang="en-US" b="1" dirty="0" err="1" smtClean="0"/>
              <a:t>fletën</a:t>
            </a:r>
            <a:r>
              <a:rPr lang="en-US" b="1" dirty="0" smtClean="0"/>
              <a:t> </a:t>
            </a:r>
            <a:r>
              <a:rPr lang="en-US" b="1" dirty="0" err="1" smtClean="0"/>
              <a:t>ose</a:t>
            </a:r>
            <a:r>
              <a:rPr lang="en-US" b="1" dirty="0" smtClean="0"/>
              <a:t> </a:t>
            </a:r>
            <a:r>
              <a:rPr lang="en-US" b="1" dirty="0" err="1" smtClean="0"/>
              <a:t>rangun</a:t>
            </a:r>
            <a:r>
              <a:rPr lang="en-US" b="1" dirty="0" smtClean="0"/>
              <a:t> e </a:t>
            </a:r>
            <a:r>
              <a:rPr lang="en-US" b="1" dirty="0" err="1" smtClean="0"/>
              <a:t>emërtuar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ju</a:t>
            </a:r>
            <a:r>
              <a:rPr lang="en-US" b="1" dirty="0" smtClean="0"/>
              <a:t> </a:t>
            </a:r>
            <a:r>
              <a:rPr lang="en-US" b="1" dirty="0" err="1" smtClean="0"/>
              <a:t>dëshironi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en-US" b="1" dirty="0" smtClean="0"/>
              <a:t> </a:t>
            </a:r>
            <a:r>
              <a:rPr lang="en-US" b="1" dirty="0" err="1" smtClean="0"/>
              <a:t>importoni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importimit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Excel-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importoni</a:t>
            </a:r>
            <a:r>
              <a:rPr lang="en-US" dirty="0" smtClean="0"/>
              <a:t> </a:t>
            </a:r>
            <a:r>
              <a:rPr lang="en-US" dirty="0" err="1" smtClean="0"/>
              <a:t>tërë</a:t>
            </a:r>
            <a:r>
              <a:rPr lang="en-US" dirty="0" smtClean="0"/>
              <a:t> </a:t>
            </a:r>
            <a:r>
              <a:rPr lang="en-US" dirty="0" err="1" smtClean="0"/>
              <a:t>fletën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rangun</a:t>
            </a:r>
            <a:r>
              <a:rPr lang="en-US" dirty="0" smtClean="0"/>
              <a:t> e </a:t>
            </a:r>
            <a:r>
              <a:rPr lang="en-US" dirty="0" err="1" smtClean="0"/>
              <a:t>emërtuar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importuar</a:t>
            </a:r>
            <a:r>
              <a:rPr lang="en-US" dirty="0" smtClean="0"/>
              <a:t> </a:t>
            </a:r>
            <a:r>
              <a:rPr lang="en-US" dirty="0" err="1" smtClean="0"/>
              <a:t>fletën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 </a:t>
            </a:r>
            <a:r>
              <a:rPr lang="en-US" dirty="0" err="1" smtClean="0"/>
              <a:t>butonin</a:t>
            </a:r>
            <a:r>
              <a:rPr lang="en-US" dirty="0" smtClean="0"/>
              <a:t> Show Worksheets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fletën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e </a:t>
            </a:r>
            <a:r>
              <a:rPr lang="en-US" dirty="0" err="1" smtClean="0"/>
              <a:t>dëshironi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importuar</a:t>
            </a:r>
            <a:r>
              <a:rPr lang="en-US" dirty="0" smtClean="0"/>
              <a:t> </a:t>
            </a:r>
            <a:r>
              <a:rPr lang="en-US" dirty="0" err="1" smtClean="0"/>
              <a:t>rangun</a:t>
            </a:r>
            <a:r>
              <a:rPr lang="en-US" dirty="0" smtClean="0"/>
              <a:t> e </a:t>
            </a:r>
            <a:r>
              <a:rPr lang="en-US" dirty="0" err="1" smtClean="0"/>
              <a:t>emërtuar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Show Named Ranges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rangun</a:t>
            </a:r>
            <a:r>
              <a:rPr lang="en-US" dirty="0" smtClean="0"/>
              <a:t> e </a:t>
            </a:r>
            <a:r>
              <a:rPr lang="en-US" dirty="0" err="1" smtClean="0"/>
              <a:t>emërtuar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e </a:t>
            </a:r>
            <a:r>
              <a:rPr lang="en-US" dirty="0" err="1" smtClean="0"/>
              <a:t>dëshironi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Zgjedhja</a:t>
            </a:r>
            <a:r>
              <a:rPr lang="en-US" b="1" dirty="0" smtClean="0"/>
              <a:t> e </a:t>
            </a:r>
            <a:r>
              <a:rPr lang="en-US" b="1" dirty="0" err="1" smtClean="0"/>
              <a:t>tabelës</a:t>
            </a:r>
            <a:r>
              <a:rPr lang="en-US" b="1" dirty="0" smtClean="0"/>
              <a:t> </a:t>
            </a:r>
            <a:r>
              <a:rPr lang="en-US" b="1" dirty="0" err="1" smtClean="0"/>
              <a:t>ose</a:t>
            </a:r>
            <a:r>
              <a:rPr lang="en-US" b="1" dirty="0" smtClean="0"/>
              <a:t> </a:t>
            </a:r>
            <a:r>
              <a:rPr lang="en-US" b="1" dirty="0" err="1" smtClean="0"/>
              <a:t>rangut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emërtuar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ju</a:t>
            </a:r>
            <a:r>
              <a:rPr lang="en-US" b="1" dirty="0" smtClean="0"/>
              <a:t> </a:t>
            </a:r>
            <a:r>
              <a:rPr lang="en-US" b="1" dirty="0" err="1" smtClean="0"/>
              <a:t>dëshironi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en-US" b="1" dirty="0" smtClean="0"/>
              <a:t> </a:t>
            </a:r>
            <a:r>
              <a:rPr lang="en-US" b="1" dirty="0" err="1" smtClean="0"/>
              <a:t>importoni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1600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Show Worksheets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fletë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Show Named Ranges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importuar</a:t>
            </a:r>
            <a:r>
              <a:rPr lang="en-US" dirty="0" smtClean="0"/>
              <a:t> </a:t>
            </a:r>
            <a:r>
              <a:rPr lang="en-US" dirty="0" err="1" smtClean="0"/>
              <a:t>rangun</a:t>
            </a:r>
            <a:r>
              <a:rPr lang="en-US" dirty="0" smtClean="0"/>
              <a:t> e </a:t>
            </a:r>
            <a:r>
              <a:rPr lang="en-US" dirty="0" err="1" smtClean="0"/>
              <a:t>emërtuar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fletën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rangun</a:t>
            </a:r>
            <a:r>
              <a:rPr lang="en-US" dirty="0" smtClean="0"/>
              <a:t> e </a:t>
            </a:r>
            <a:r>
              <a:rPr lang="en-US" dirty="0" err="1" smtClean="0"/>
              <a:t>emërtuar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importoni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Klioni</a:t>
            </a:r>
            <a:r>
              <a:rPr lang="en-US" dirty="0" smtClean="0"/>
              <a:t> Next.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faqen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44376"/>
            <a:ext cx="4829175" cy="34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Formimi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rreshtit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</a:t>
            </a:r>
            <a:r>
              <a:rPr lang="en-US" sz="3200" b="1" dirty="0" err="1" smtClean="0"/>
              <a:t>ë</a:t>
            </a:r>
            <a:r>
              <a:rPr lang="en-US" sz="3200" b="1" dirty="0" smtClean="0"/>
              <a:t> </a:t>
            </a:r>
            <a:r>
              <a:rPr lang="en-US" sz="3600" b="1" dirty="0" err="1" smtClean="0"/>
              <a:t>parë</a:t>
            </a:r>
            <a:r>
              <a:rPr lang="en-US" sz="3600" b="1" dirty="0" smtClean="0"/>
              <a:t> me </a:t>
            </a:r>
            <a:r>
              <a:rPr lang="en-US" sz="3600" b="1" dirty="0" err="1" smtClean="0"/>
              <a:t>emra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fushave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fletën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Excel, </a:t>
            </a:r>
            <a:r>
              <a:rPr lang="en-US" dirty="0" err="1" smtClean="0"/>
              <a:t>rreshti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përmbajë</a:t>
            </a:r>
            <a:r>
              <a:rPr lang="en-US" dirty="0" smtClean="0"/>
              <a:t> </a:t>
            </a:r>
            <a:r>
              <a:rPr lang="en-US" dirty="0" err="1" smtClean="0"/>
              <a:t>emrat</a:t>
            </a:r>
            <a:r>
              <a:rPr lang="en-US" dirty="0" smtClean="0"/>
              <a:t> e </a:t>
            </a:r>
            <a:r>
              <a:rPr lang="en-US" dirty="0" err="1" smtClean="0"/>
              <a:t>fushave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First Row Contains Column Headings, </a:t>
            </a:r>
            <a:r>
              <a:rPr lang="en-US" dirty="0" err="1" smtClean="0"/>
              <a:t>përndryshe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Next.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First Row Contains Column Headings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rreshti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fletës</a:t>
            </a:r>
            <a:r>
              <a:rPr lang="en-US" dirty="0" smtClean="0"/>
              <a:t> </a:t>
            </a:r>
            <a:r>
              <a:rPr lang="en-US" dirty="0" err="1" smtClean="0"/>
              <a:t>tuaj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Excel-it </a:t>
            </a:r>
            <a:r>
              <a:rPr lang="en-US" dirty="0" err="1" smtClean="0"/>
              <a:t>përmban</a:t>
            </a:r>
            <a:r>
              <a:rPr lang="en-US" dirty="0" smtClean="0"/>
              <a:t> </a:t>
            </a:r>
            <a:r>
              <a:rPr lang="en-US" dirty="0" err="1" smtClean="0"/>
              <a:t>emrat</a:t>
            </a:r>
            <a:r>
              <a:rPr lang="en-US" dirty="0" smtClean="0"/>
              <a:t> e </a:t>
            </a:r>
            <a:r>
              <a:rPr lang="en-US" dirty="0" err="1" smtClean="0"/>
              <a:t>kolonave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Klikoni</a:t>
            </a:r>
            <a:r>
              <a:rPr lang="en-US" dirty="0" smtClean="0"/>
              <a:t> Next.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faqen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7626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Përcaktimi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llojeve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dhënave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Access-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përpiqet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caktojë</a:t>
            </a:r>
            <a:r>
              <a:rPr lang="en-US" dirty="0" smtClean="0"/>
              <a:t> </a:t>
            </a:r>
            <a:r>
              <a:rPr lang="en-US" dirty="0" err="1" smtClean="0"/>
              <a:t>saktë</a:t>
            </a:r>
            <a:r>
              <a:rPr lang="en-US" dirty="0" smtClean="0"/>
              <a:t> </a:t>
            </a:r>
            <a:r>
              <a:rPr lang="en-US" dirty="0" err="1" smtClean="0"/>
              <a:t>llojin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kolonë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shikoni</a:t>
            </a:r>
            <a:r>
              <a:rPr lang="en-US" dirty="0" smtClean="0"/>
              <a:t> </a:t>
            </a:r>
            <a:r>
              <a:rPr lang="en-US" dirty="0" err="1" smtClean="0"/>
              <a:t>caktimin</a:t>
            </a:r>
            <a:r>
              <a:rPr lang="en-US" dirty="0" smtClean="0"/>
              <a:t> e </a:t>
            </a:r>
            <a:r>
              <a:rPr lang="en-US" dirty="0" err="1" smtClean="0"/>
              <a:t>ofruar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Access-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bëni</a:t>
            </a:r>
            <a:r>
              <a:rPr lang="en-US" dirty="0" smtClean="0"/>
              <a:t> </a:t>
            </a:r>
            <a:r>
              <a:rPr lang="en-US" dirty="0" err="1" smtClean="0"/>
              <a:t>ndryshime</a:t>
            </a:r>
            <a:r>
              <a:rPr lang="en-US" dirty="0" smtClean="0"/>
              <a:t>.  </a:t>
            </a:r>
            <a:r>
              <a:rPr lang="en-US" dirty="0" err="1" smtClean="0"/>
              <a:t>Indeksi</a:t>
            </a:r>
            <a:r>
              <a:rPr lang="en-US" dirty="0" smtClean="0"/>
              <a:t> e </a:t>
            </a:r>
            <a:r>
              <a:rPr lang="en-US" dirty="0" err="1" smtClean="0"/>
              <a:t>përshpejton</a:t>
            </a:r>
            <a:r>
              <a:rPr lang="en-US" dirty="0" smtClean="0"/>
              <a:t> </a:t>
            </a:r>
            <a:r>
              <a:rPr lang="en-US" dirty="0" err="1" smtClean="0"/>
              <a:t>aftësinë</a:t>
            </a:r>
            <a:r>
              <a:rPr lang="en-US" dirty="0" smtClean="0"/>
              <a:t> e Access-it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kërkuar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e </a:t>
            </a:r>
            <a:r>
              <a:rPr lang="en-US" dirty="0" err="1" smtClean="0"/>
              <a:t>indeksuar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caktuar</a:t>
            </a:r>
            <a:r>
              <a:rPr lang="en-US" dirty="0" smtClean="0"/>
              <a:t> </a:t>
            </a:r>
            <a:r>
              <a:rPr lang="en-US" dirty="0" err="1" smtClean="0"/>
              <a:t>indeksin</a:t>
            </a:r>
            <a:r>
              <a:rPr lang="en-US" dirty="0" smtClean="0"/>
              <a:t>. </a:t>
            </a:r>
            <a:r>
              <a:rPr lang="en-US" dirty="0" err="1" smtClean="0"/>
              <a:t>Opcioni</a:t>
            </a:r>
            <a:r>
              <a:rPr lang="en-US" dirty="0" smtClean="0"/>
              <a:t> Yes (No Duplicates) </a:t>
            </a:r>
            <a:r>
              <a:rPr lang="en-US" dirty="0" err="1" smtClean="0"/>
              <a:t>krijon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vlerat</a:t>
            </a:r>
            <a:r>
              <a:rPr lang="en-US" dirty="0" smtClean="0"/>
              <a:t> e </a:t>
            </a:r>
            <a:r>
              <a:rPr lang="en-US" dirty="0" err="1" smtClean="0"/>
              <a:t>kopjuara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lejuara</a:t>
            </a:r>
            <a:r>
              <a:rPr lang="en-US" dirty="0" smtClean="0"/>
              <a:t>; </a:t>
            </a:r>
            <a:r>
              <a:rPr lang="en-US" dirty="0" err="1" smtClean="0"/>
              <a:t>Opcioni</a:t>
            </a:r>
            <a:r>
              <a:rPr lang="en-US" dirty="0" smtClean="0"/>
              <a:t> Yes (No Duplicates) </a:t>
            </a:r>
            <a:r>
              <a:rPr lang="en-US" dirty="0" err="1" smtClean="0"/>
              <a:t>krijon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vlerat</a:t>
            </a:r>
            <a:r>
              <a:rPr lang="en-US" dirty="0" smtClean="0"/>
              <a:t> e </a:t>
            </a:r>
            <a:r>
              <a:rPr lang="en-US" dirty="0" err="1" smtClean="0"/>
              <a:t>kopjuara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lejuara</a:t>
            </a:r>
            <a:r>
              <a:rPr lang="en-US" dirty="0" smtClean="0"/>
              <a:t>. </a:t>
            </a:r>
            <a:r>
              <a:rPr lang="en-US" dirty="0" err="1" smtClean="0"/>
              <a:t>Çelësi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indeksohet</a:t>
            </a:r>
            <a:r>
              <a:rPr lang="en-US" dirty="0" smtClean="0"/>
              <a:t>, </a:t>
            </a:r>
            <a:r>
              <a:rPr lang="en-US" dirty="0" err="1" smtClean="0"/>
              <a:t>andaj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opcioni</a:t>
            </a:r>
            <a:r>
              <a:rPr lang="en-US" dirty="0" smtClean="0"/>
              <a:t> Yes (No Duplicates).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kaloni</a:t>
            </a:r>
            <a:r>
              <a:rPr lang="en-US" dirty="0" smtClean="0"/>
              <a:t> (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merrni</a:t>
            </a:r>
            <a:r>
              <a:rPr lang="en-US" dirty="0" smtClean="0"/>
              <a:t>) </a:t>
            </a:r>
            <a:r>
              <a:rPr lang="en-US" dirty="0" err="1" smtClean="0"/>
              <a:t>fushat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importuar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762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44958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kreun</a:t>
            </a:r>
            <a:r>
              <a:rPr lang="en-US" dirty="0" smtClean="0"/>
              <a:t> e </a:t>
            </a:r>
            <a:r>
              <a:rPr lang="en-US" dirty="0" err="1" smtClean="0"/>
              <a:t>kolonës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zgjedhur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a)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kreun</a:t>
            </a:r>
            <a:r>
              <a:rPr lang="en-US" dirty="0" smtClean="0"/>
              <a:t> e </a:t>
            </a:r>
            <a:r>
              <a:rPr lang="en-US" dirty="0" err="1" smtClean="0"/>
              <a:t>kolonës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tabelës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Access-it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e Field Name-it.</a:t>
            </a:r>
          </a:p>
          <a:p>
            <a:pPr lvl="1"/>
            <a:r>
              <a:rPr lang="en-US" dirty="0" smtClean="0"/>
              <a:t>b) </a:t>
            </a:r>
            <a:r>
              <a:rPr lang="en-US" dirty="0" err="1" smtClean="0"/>
              <a:t>Zgjedhni</a:t>
            </a:r>
            <a:r>
              <a:rPr lang="en-US" dirty="0" smtClean="0"/>
              <a:t> Data type (</a:t>
            </a:r>
            <a:r>
              <a:rPr lang="en-US" dirty="0" err="1" smtClean="0"/>
              <a:t>llojin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dhënës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c) </a:t>
            </a:r>
            <a:r>
              <a:rPr lang="en-US" dirty="0" err="1" smtClean="0"/>
              <a:t>Përcaktoni</a:t>
            </a:r>
            <a:r>
              <a:rPr lang="en-US" dirty="0" smtClean="0"/>
              <a:t>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fusha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indeksohet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,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tipin</a:t>
            </a:r>
            <a:r>
              <a:rPr lang="en-US" dirty="0" smtClean="0"/>
              <a:t> e </a:t>
            </a:r>
            <a:r>
              <a:rPr lang="en-US" dirty="0" err="1" smtClean="0"/>
              <a:t>indeksit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d) </a:t>
            </a:r>
            <a:r>
              <a:rPr lang="en-US" dirty="0" err="1" smtClean="0"/>
              <a:t>Kontrolloni</a:t>
            </a:r>
            <a:r>
              <a:rPr lang="en-US" dirty="0" smtClean="0"/>
              <a:t> </a:t>
            </a:r>
            <a:r>
              <a:rPr lang="en-US" dirty="0" err="1" smtClean="0"/>
              <a:t>kutinë</a:t>
            </a:r>
            <a:r>
              <a:rPr lang="en-US" dirty="0" smtClean="0"/>
              <a:t> Do Not Import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kolonë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importoni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Klikoni</a:t>
            </a:r>
            <a:r>
              <a:rPr lang="en-US" dirty="0" smtClean="0"/>
              <a:t> Next. Access-</a:t>
            </a:r>
            <a:r>
              <a:rPr lang="en-US" dirty="0" err="1" smtClean="0"/>
              <a:t>i</a:t>
            </a:r>
            <a:r>
              <a:rPr lang="en-US" dirty="0" smtClean="0"/>
              <a:t> 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faqen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Zgjedhja</a:t>
            </a:r>
            <a:r>
              <a:rPr lang="en-US" b="1" dirty="0" smtClean="0"/>
              <a:t> e </a:t>
            </a:r>
            <a:r>
              <a:rPr lang="en-US" b="1" dirty="0" err="1" smtClean="0"/>
              <a:t>çelësit</a:t>
            </a:r>
            <a:r>
              <a:rPr lang="en-US" b="1" dirty="0" smtClean="0"/>
              <a:t> </a:t>
            </a:r>
            <a:r>
              <a:rPr lang="en-US" b="1" dirty="0" err="1" smtClean="0"/>
              <a:t>primar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2" y="1824831"/>
            <a:ext cx="57435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Zgjedhja</a:t>
            </a:r>
            <a:r>
              <a:rPr lang="en-US" b="1" dirty="0" smtClean="0"/>
              <a:t> e </a:t>
            </a:r>
            <a:r>
              <a:rPr lang="en-US" b="1" dirty="0" err="1" smtClean="0"/>
              <a:t>çelësit</a:t>
            </a:r>
            <a:r>
              <a:rPr lang="en-US" b="1" dirty="0" smtClean="0"/>
              <a:t> </a:t>
            </a:r>
            <a:r>
              <a:rPr lang="en-US" b="1" dirty="0" err="1" smtClean="0"/>
              <a:t>primar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lejoni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Access-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caktojë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,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 </a:t>
            </a:r>
            <a:r>
              <a:rPr lang="en-US" dirty="0" err="1" smtClean="0"/>
              <a:t>vetë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caktoni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dirty="0" err="1" smtClean="0"/>
              <a:t>çelës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 duke </a:t>
            </a:r>
            <a:r>
              <a:rPr lang="en-US" dirty="0" err="1" smtClean="0"/>
              <a:t>zgjedhur</a:t>
            </a:r>
            <a:r>
              <a:rPr lang="en-US" dirty="0" smtClean="0"/>
              <a:t> </a:t>
            </a:r>
            <a:r>
              <a:rPr lang="en-US" dirty="0" err="1" smtClean="0"/>
              <a:t>opsionin</a:t>
            </a:r>
            <a:r>
              <a:rPr lang="en-US" dirty="0" smtClean="0"/>
              <a:t> e </a:t>
            </a:r>
            <a:r>
              <a:rPr lang="en-US" dirty="0" err="1" smtClean="0"/>
              <a:t>duhur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faqe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r>
              <a:rPr lang="en-US" dirty="0" smtClean="0"/>
              <a:t>	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zgjedhur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e </a:t>
            </a:r>
            <a:r>
              <a:rPr lang="en-US" dirty="0" err="1" smtClean="0"/>
              <a:t>duhur</a:t>
            </a:r>
            <a:r>
              <a:rPr lang="en-US" dirty="0" smtClean="0"/>
              <a:t>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shtoni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My Own Primary Key.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shtoni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Choose My Own Primary Key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shigjetën-poshtë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çelës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, </a:t>
            </a:r>
            <a:r>
              <a:rPr lang="en-US" dirty="0" err="1" smtClean="0"/>
              <a:t>klikoni</a:t>
            </a:r>
            <a:r>
              <a:rPr lang="en-US" dirty="0" smtClean="0"/>
              <a:t> No Primary Key.</a:t>
            </a:r>
          </a:p>
          <a:p>
            <a:pPr marL="514350" indent="-514350">
              <a:buNone/>
            </a:pPr>
            <a:r>
              <a:rPr lang="en-US" dirty="0" smtClean="0"/>
              <a:t>	2. </a:t>
            </a:r>
            <a:r>
              <a:rPr lang="en-US" dirty="0" err="1" smtClean="0"/>
              <a:t>Klikoni</a:t>
            </a:r>
            <a:r>
              <a:rPr lang="en-US" dirty="0" smtClean="0"/>
              <a:t> Next.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faqen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Emërtimi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tabelës</a:t>
            </a:r>
            <a:r>
              <a:rPr lang="en-US" b="1" dirty="0" smtClean="0"/>
              <a:t> </a:t>
            </a:r>
            <a:r>
              <a:rPr lang="en-US" b="1" dirty="0" err="1" smtClean="0"/>
              <a:t>tuaj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399"/>
            <a:ext cx="5479424" cy="385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7000" y="1447800"/>
            <a:ext cx="236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emrin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t’ia</a:t>
            </a:r>
            <a:r>
              <a:rPr lang="en-US" dirty="0" smtClean="0"/>
              <a:t> </a:t>
            </a:r>
            <a:r>
              <a:rPr lang="en-US" dirty="0" err="1" smtClean="0"/>
              <a:t>jepni</a:t>
            </a:r>
            <a:r>
              <a:rPr lang="en-US" dirty="0" smtClean="0"/>
              <a:t> </a:t>
            </a:r>
            <a:r>
              <a:rPr lang="en-US" dirty="0" err="1" smtClean="0"/>
              <a:t>tabelës</a:t>
            </a:r>
            <a:r>
              <a:rPr lang="en-US" dirty="0" smtClean="0"/>
              <a:t> </a:t>
            </a:r>
            <a:r>
              <a:rPr lang="en-US" dirty="0" err="1" smtClean="0"/>
              <a:t>tuaj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Klikoni</a:t>
            </a:r>
            <a:r>
              <a:rPr lang="en-US" dirty="0" smtClean="0"/>
              <a:t> Finish. Access-</a:t>
            </a:r>
            <a:r>
              <a:rPr lang="en-US" dirty="0" err="1" smtClean="0"/>
              <a:t>i</a:t>
            </a:r>
            <a:r>
              <a:rPr lang="en-US" dirty="0" smtClean="0"/>
              <a:t> 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faqen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Klikoni</a:t>
            </a:r>
            <a:r>
              <a:rPr lang="en-US" dirty="0" smtClean="0"/>
              <a:t> Close. Access- do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importojë</a:t>
            </a:r>
            <a:r>
              <a:rPr lang="en-US" dirty="0" smtClean="0"/>
              <a:t> </a:t>
            </a:r>
            <a:r>
              <a:rPr lang="en-US" dirty="0" err="1" smtClean="0"/>
              <a:t>tablën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5103674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Modifikimi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Tablës</a:t>
            </a:r>
            <a:endParaRPr lang="en-US" b="1" dirty="0" smtClean="0"/>
          </a:p>
          <a:p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tabelën</a:t>
            </a:r>
            <a:r>
              <a:rPr lang="en-US" dirty="0" smtClean="0"/>
              <a:t>,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modifikoni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fshini</a:t>
            </a:r>
            <a:r>
              <a:rPr lang="en-US" dirty="0" smtClean="0"/>
              <a:t> </a:t>
            </a:r>
            <a:r>
              <a:rPr lang="en-US" dirty="0" err="1" smtClean="0"/>
              <a:t>kolona</a:t>
            </a:r>
            <a:r>
              <a:rPr lang="en-US" dirty="0" smtClean="0"/>
              <a:t> (</a:t>
            </a:r>
            <a:r>
              <a:rPr lang="en-US" dirty="0" err="1" smtClean="0"/>
              <a:t>shtylla</a:t>
            </a:r>
            <a:r>
              <a:rPr lang="en-US" dirty="0" smtClean="0"/>
              <a:t>), </a:t>
            </a:r>
            <a:r>
              <a:rPr lang="en-US" dirty="0" err="1" smtClean="0"/>
              <a:t>shtoni</a:t>
            </a:r>
            <a:r>
              <a:rPr lang="en-US" dirty="0" smtClean="0"/>
              <a:t> </a:t>
            </a:r>
            <a:r>
              <a:rPr lang="en-US" dirty="0" err="1" smtClean="0"/>
              <a:t>kolona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zhvendosni</a:t>
            </a:r>
            <a:r>
              <a:rPr lang="en-US" dirty="0" smtClean="0"/>
              <a:t> </a:t>
            </a:r>
            <a:r>
              <a:rPr lang="en-US" dirty="0" err="1" smtClean="0"/>
              <a:t>kolona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Fshierja</a:t>
            </a:r>
            <a:r>
              <a:rPr lang="en-US" b="1" dirty="0" smtClean="0"/>
              <a:t> e </a:t>
            </a:r>
            <a:r>
              <a:rPr lang="en-US" b="1" dirty="0" err="1" smtClean="0"/>
              <a:t>kolonës</a:t>
            </a:r>
            <a:endParaRPr lang="en-US" dirty="0" smtClean="0"/>
          </a:p>
          <a:p>
            <a:r>
              <a:rPr lang="en-US" dirty="0" err="1" smtClean="0"/>
              <a:t>Opcioni</a:t>
            </a:r>
            <a:r>
              <a:rPr lang="en-US" dirty="0" smtClean="0"/>
              <a:t> Delete </a:t>
            </a:r>
            <a:r>
              <a:rPr lang="en-US" dirty="0" err="1" smtClean="0"/>
              <a:t>përgjithmonë</a:t>
            </a:r>
            <a:r>
              <a:rPr lang="en-US" dirty="0" smtClean="0"/>
              <a:t> </a:t>
            </a:r>
            <a:r>
              <a:rPr lang="en-US" dirty="0" err="1" smtClean="0"/>
              <a:t>fshinë</a:t>
            </a:r>
            <a:r>
              <a:rPr lang="en-US" dirty="0" smtClean="0"/>
              <a:t> </a:t>
            </a:r>
            <a:r>
              <a:rPr lang="en-US" dirty="0" err="1" smtClean="0"/>
              <a:t>kolonat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gjenden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to.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ktheni</a:t>
            </a:r>
            <a:r>
              <a:rPr lang="en-US" dirty="0" smtClean="0"/>
              <a:t> </a:t>
            </a:r>
            <a:r>
              <a:rPr lang="en-US" dirty="0" err="1" smtClean="0"/>
              <a:t>prapa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e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fshirë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Access,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ndryshoni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, </a:t>
            </a:r>
            <a:r>
              <a:rPr lang="en-US" dirty="0" err="1" smtClean="0"/>
              <a:t>shkruani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, me </a:t>
            </a:r>
            <a:r>
              <a:rPr lang="en-US" dirty="0" err="1" smtClean="0"/>
              <a:t>dorë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importoni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dikund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Excel-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mësim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mëson</a:t>
            </a:r>
            <a:r>
              <a:rPr lang="en-US" dirty="0" smtClean="0"/>
              <a:t> se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modifikoni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futni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. </a:t>
            </a:r>
            <a:r>
              <a:rPr lang="en-US" dirty="0" err="1" smtClean="0"/>
              <a:t>Futni</a:t>
            </a:r>
            <a:r>
              <a:rPr lang="en-US" dirty="0" smtClean="0"/>
              <a:t> </a:t>
            </a:r>
            <a:r>
              <a:rPr lang="en-US" dirty="0" err="1" smtClean="0"/>
              <a:t>radhët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,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futni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me </a:t>
            </a:r>
            <a:r>
              <a:rPr lang="en-US" dirty="0" err="1" smtClean="0"/>
              <a:t>përmbajtje</a:t>
            </a:r>
            <a:r>
              <a:rPr lang="en-US" dirty="0" smtClean="0"/>
              <a:t> AutoNumber: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Tab.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shënim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radhë</a:t>
            </a:r>
            <a:r>
              <a:rPr lang="en-US" dirty="0" smtClean="0"/>
              <a:t>, Access </a:t>
            </a:r>
            <a:r>
              <a:rPr lang="en-US" dirty="0" err="1" smtClean="0"/>
              <a:t>automatikisht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shtocjë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numër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AutoNumber.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76400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Puna</a:t>
            </a:r>
            <a:r>
              <a:rPr lang="en-US" sz="4400" b="1" dirty="0" smtClean="0"/>
              <a:t> me </a:t>
            </a:r>
            <a:r>
              <a:rPr lang="en-US" sz="4400" b="1" dirty="0" err="1" smtClean="0"/>
              <a:t>Tabelat</a:t>
            </a:r>
            <a:r>
              <a:rPr lang="en-US" sz="4400" b="1" dirty="0" smtClean="0"/>
              <a:t> e Microsoft Access-it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Fshierja</a:t>
            </a:r>
            <a:r>
              <a:rPr lang="en-US" b="1" dirty="0" smtClean="0"/>
              <a:t> e </a:t>
            </a:r>
            <a:r>
              <a:rPr lang="en-US" b="1" dirty="0" err="1" smtClean="0"/>
              <a:t>kolonave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595540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2209800"/>
            <a:ext cx="289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tërheqni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zgjedhur</a:t>
            </a:r>
            <a:r>
              <a:rPr lang="en-US" dirty="0" smtClean="0"/>
              <a:t> </a:t>
            </a:r>
            <a:r>
              <a:rPr lang="en-US" dirty="0" err="1" smtClean="0"/>
              <a:t>kolonat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fshini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Aktivizoni</a:t>
            </a:r>
            <a:r>
              <a:rPr lang="en-US" dirty="0" smtClean="0"/>
              <a:t>  </a:t>
            </a:r>
            <a:r>
              <a:rPr lang="en-US" dirty="0" err="1" smtClean="0"/>
              <a:t>tabulatorin</a:t>
            </a:r>
            <a:r>
              <a:rPr lang="en-US" dirty="0" smtClean="0"/>
              <a:t> Datasheet.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Klikoni</a:t>
            </a:r>
            <a:r>
              <a:rPr lang="en-US" dirty="0" smtClean="0"/>
              <a:t> Delete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grupin</a:t>
            </a:r>
            <a:r>
              <a:rPr lang="en-US" dirty="0" smtClean="0"/>
              <a:t> Fields &amp; Columns.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dritare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Klikoni</a:t>
            </a:r>
            <a:r>
              <a:rPr lang="en-US" dirty="0" smtClean="0"/>
              <a:t> Yes.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fshijë</a:t>
            </a:r>
            <a:r>
              <a:rPr lang="en-US" dirty="0" smtClean="0"/>
              <a:t> </a:t>
            </a:r>
            <a:r>
              <a:rPr lang="en-US" dirty="0" err="1" smtClean="0"/>
              <a:t>kolonat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zgjedhur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Shtimi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kolonave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Opcioni</a:t>
            </a:r>
            <a:r>
              <a:rPr lang="en-US" dirty="0" smtClean="0"/>
              <a:t> Insert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shtojë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kolonës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zgjedhur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futur</a:t>
            </a:r>
            <a:r>
              <a:rPr lang="en-US" b="1" dirty="0" smtClean="0"/>
              <a:t> </a:t>
            </a:r>
            <a:r>
              <a:rPr lang="en-US" b="1" dirty="0" err="1" smtClean="0"/>
              <a:t>kolonën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31746" name="Picture 2" descr="Insert 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42" y="1905000"/>
            <a:ext cx="7733165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1054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kreun</a:t>
            </a:r>
            <a:r>
              <a:rPr lang="en-US" dirty="0" smtClean="0"/>
              <a:t> e </a:t>
            </a:r>
            <a:r>
              <a:rPr lang="en-US" dirty="0" err="1" smtClean="0"/>
              <a:t>kolonës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kolonës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cilës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futni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Aktivizoni</a:t>
            </a:r>
            <a:r>
              <a:rPr lang="en-US" dirty="0" smtClean="0"/>
              <a:t> </a:t>
            </a:r>
            <a:r>
              <a:rPr lang="en-US" dirty="0" err="1" smtClean="0"/>
              <a:t>tabulatorin</a:t>
            </a:r>
            <a:r>
              <a:rPr lang="en-US" dirty="0" smtClean="0"/>
              <a:t> Datasheet.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Klikoni</a:t>
            </a:r>
            <a:r>
              <a:rPr lang="en-US" dirty="0" smtClean="0"/>
              <a:t> Insert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grupin</a:t>
            </a:r>
            <a:r>
              <a:rPr lang="en-US" dirty="0" smtClean="0"/>
              <a:t> Fields &amp; Columns.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shtojë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kolonë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re.</a:t>
            </a:r>
          </a:p>
          <a:p>
            <a:r>
              <a:rPr lang="en-US" b="1" dirty="0" smtClean="0"/>
              <a:t> </a:t>
            </a:r>
            <a:r>
              <a:rPr lang="en-US" b="1" dirty="0" err="1" smtClean="0"/>
              <a:t>Vërejtje</a:t>
            </a:r>
            <a:r>
              <a:rPr lang="en-US" b="1" dirty="0" smtClean="0"/>
              <a:t>: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 e </a:t>
            </a:r>
            <a:r>
              <a:rPr lang="en-US" dirty="0" err="1" smtClean="0"/>
              <a:t>shiritit</a:t>
            </a:r>
            <a:r>
              <a:rPr lang="en-US" dirty="0" smtClean="0"/>
              <a:t> </a:t>
            </a:r>
            <a:r>
              <a:rPr lang="en-US" dirty="0" err="1" smtClean="0"/>
              <a:t>klikimi</a:t>
            </a:r>
            <a:r>
              <a:rPr lang="en-US" dirty="0" smtClean="0"/>
              <a:t> </a:t>
            </a:r>
            <a:r>
              <a:rPr lang="en-US" smtClean="0"/>
              <a:t>i </a:t>
            </a:r>
            <a:r>
              <a:rPr lang="en-US" dirty="0" err="1" smtClean="0"/>
              <a:t>djathtë</a:t>
            </a:r>
            <a:r>
              <a:rPr lang="en-US" dirty="0" smtClean="0"/>
              <a:t>,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menynë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shtuar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fshirë</a:t>
            </a:r>
            <a:r>
              <a:rPr lang="en-US" dirty="0" smtClean="0"/>
              <a:t> </a:t>
            </a:r>
            <a:r>
              <a:rPr lang="en-US" dirty="0" err="1" smtClean="0"/>
              <a:t>kolonat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fshirë</a:t>
            </a:r>
            <a:r>
              <a:rPr lang="en-US" b="1" dirty="0" smtClean="0"/>
              <a:t> </a:t>
            </a:r>
            <a:r>
              <a:rPr lang="en-US" b="1" dirty="0" err="1" smtClean="0"/>
              <a:t>kolonën</a:t>
            </a:r>
            <a:r>
              <a:rPr lang="en-US" b="1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Klikimi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djathtë</a:t>
            </a:r>
            <a:r>
              <a:rPr lang="en-US" b="1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kreun</a:t>
            </a:r>
            <a:r>
              <a:rPr lang="en-US" dirty="0" smtClean="0"/>
              <a:t> e </a:t>
            </a:r>
            <a:r>
              <a:rPr lang="en-US" dirty="0" err="1" smtClean="0"/>
              <a:t>kolonës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fshini</a:t>
            </a:r>
            <a:r>
              <a:rPr lang="en-US" dirty="0" smtClean="0"/>
              <a:t>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menu.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Delete Column.</a:t>
            </a:r>
          </a:p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shtuar</a:t>
            </a:r>
            <a:r>
              <a:rPr lang="en-US" b="1" dirty="0" smtClean="0"/>
              <a:t> </a:t>
            </a:r>
            <a:r>
              <a:rPr lang="en-US" b="1" dirty="0" err="1" smtClean="0"/>
              <a:t>kolonën</a:t>
            </a:r>
            <a:r>
              <a:rPr lang="en-US" b="1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Klikimi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djathtë</a:t>
            </a:r>
            <a:r>
              <a:rPr lang="en-US" b="1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kreun</a:t>
            </a:r>
            <a:r>
              <a:rPr lang="en-US" dirty="0" smtClean="0"/>
              <a:t> e </a:t>
            </a:r>
            <a:r>
              <a:rPr lang="en-US" dirty="0" err="1" smtClean="0"/>
              <a:t>kolonës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shtoni</a:t>
            </a:r>
            <a:r>
              <a:rPr lang="en-US" dirty="0" smtClean="0"/>
              <a:t>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menu.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Insert Column.</a:t>
            </a:r>
          </a:p>
          <a:p>
            <a:r>
              <a:rPr lang="en-US" b="1" dirty="0" err="1" smtClean="0"/>
              <a:t>Lëvizja</a:t>
            </a:r>
            <a:r>
              <a:rPr lang="en-US" b="1" dirty="0" smtClean="0"/>
              <a:t> e </a:t>
            </a:r>
            <a:r>
              <a:rPr lang="en-US" b="1" dirty="0" err="1" smtClean="0"/>
              <a:t>kolonës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opcionin</a:t>
            </a:r>
            <a:r>
              <a:rPr lang="en-US" dirty="0" smtClean="0"/>
              <a:t> Move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lëvizur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lokacioni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tjetrin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lëvizur</a:t>
            </a:r>
            <a:r>
              <a:rPr lang="en-US" b="1" dirty="0" smtClean="0"/>
              <a:t> </a:t>
            </a:r>
            <a:r>
              <a:rPr lang="en-US" b="1" dirty="0" err="1" smtClean="0"/>
              <a:t>kolonën</a:t>
            </a:r>
            <a:r>
              <a:rPr lang="en-US" b="1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Lëvizni</a:t>
            </a:r>
            <a:r>
              <a:rPr lang="en-US" dirty="0" smtClean="0"/>
              <a:t> </a:t>
            </a:r>
            <a:r>
              <a:rPr lang="en-US" dirty="0" err="1" smtClean="0"/>
              <a:t>pikën</a:t>
            </a:r>
            <a:r>
              <a:rPr lang="en-US" dirty="0" smtClean="0"/>
              <a:t> e </a:t>
            </a:r>
            <a:r>
              <a:rPr lang="en-US" dirty="0" err="1" smtClean="0"/>
              <a:t>miut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vijën</a:t>
            </a:r>
            <a:r>
              <a:rPr lang="en-US" dirty="0" smtClean="0"/>
              <a:t> </a:t>
            </a:r>
            <a:r>
              <a:rPr lang="en-US" dirty="0" err="1" smtClean="0"/>
              <a:t>horizontale</a:t>
            </a:r>
            <a:r>
              <a:rPr lang="en-US" dirty="0" smtClean="0"/>
              <a:t> </a:t>
            </a:r>
            <a:r>
              <a:rPr lang="en-US" dirty="0" err="1" smtClean="0"/>
              <a:t>nën</a:t>
            </a:r>
            <a:r>
              <a:rPr lang="en-US" dirty="0" smtClean="0"/>
              <a:t> </a:t>
            </a:r>
            <a:r>
              <a:rPr lang="en-US" dirty="0" err="1" smtClean="0"/>
              <a:t>shiritin</a:t>
            </a:r>
            <a:r>
              <a:rPr lang="en-US" dirty="0" smtClean="0"/>
              <a:t> e </a:t>
            </a:r>
            <a:r>
              <a:rPr lang="en-US" dirty="0" err="1" smtClean="0"/>
              <a:t>kolonës</a:t>
            </a:r>
            <a:r>
              <a:rPr lang="en-US" dirty="0" smtClean="0"/>
              <a:t>. </a:t>
            </a:r>
            <a:r>
              <a:rPr lang="en-US" dirty="0" err="1" smtClean="0"/>
              <a:t>Pika</a:t>
            </a:r>
            <a:r>
              <a:rPr lang="en-US" dirty="0" smtClean="0"/>
              <a:t> e </a:t>
            </a:r>
            <a:r>
              <a:rPr lang="en-US" dirty="0" err="1" smtClean="0"/>
              <a:t>miut</a:t>
            </a:r>
            <a:r>
              <a:rPr lang="en-US" dirty="0" smtClean="0"/>
              <a:t> </a:t>
            </a:r>
            <a:r>
              <a:rPr lang="en-US" dirty="0" err="1" smtClean="0"/>
              <a:t>tuaj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kthehet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shigjetë</a:t>
            </a:r>
            <a:r>
              <a:rPr lang="en-US" dirty="0" smtClean="0"/>
              <a:t> me </a:t>
            </a:r>
            <a:r>
              <a:rPr lang="en-US" dirty="0" err="1" smtClean="0"/>
              <a:t>katër</a:t>
            </a:r>
            <a:r>
              <a:rPr lang="en-US" dirty="0" smtClean="0"/>
              <a:t> </a:t>
            </a:r>
            <a:r>
              <a:rPr lang="en-US" dirty="0" err="1" smtClean="0"/>
              <a:t>anë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tërheqni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lokacionin</a:t>
            </a:r>
            <a:r>
              <a:rPr lang="en-US" dirty="0" smtClean="0"/>
              <a:t> e </a:t>
            </a:r>
            <a:r>
              <a:rPr lang="en-US" dirty="0" err="1" smtClean="0"/>
              <a:t>ri</a:t>
            </a:r>
            <a:r>
              <a:rPr lang="en-US" dirty="0" smtClean="0"/>
              <a:t>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vijë</a:t>
            </a:r>
            <a:r>
              <a:rPr lang="en-US" dirty="0" smtClean="0"/>
              <a:t> e </a:t>
            </a:r>
            <a:r>
              <a:rPr lang="en-US" dirty="0" err="1" smtClean="0"/>
              <a:t>mbylltë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lokacionin</a:t>
            </a:r>
            <a:r>
              <a:rPr lang="en-US" dirty="0" smtClean="0"/>
              <a:t> e </a:t>
            </a:r>
            <a:r>
              <a:rPr lang="en-US" dirty="0" err="1" smtClean="0"/>
              <a:t>ri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Lëshoni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miut</a:t>
            </a:r>
            <a:r>
              <a:rPr lang="en-US" dirty="0" smtClean="0"/>
              <a:t>. Access-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lëvizë</a:t>
            </a:r>
            <a:r>
              <a:rPr lang="en-US" dirty="0" smtClean="0"/>
              <a:t> </a:t>
            </a:r>
            <a:r>
              <a:rPr lang="en-US" dirty="0" err="1" smtClean="0"/>
              <a:t>kolonën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Lëvizja</a:t>
            </a:r>
            <a:r>
              <a:rPr lang="en-US" b="1" dirty="0" smtClean="0"/>
              <a:t> </a:t>
            </a:r>
            <a:r>
              <a:rPr lang="en-US" b="1" dirty="0" err="1" smtClean="0"/>
              <a:t>nëpër</a:t>
            </a:r>
            <a:r>
              <a:rPr lang="en-US" b="1" dirty="0" smtClean="0"/>
              <a:t> </a:t>
            </a:r>
            <a:r>
              <a:rPr lang="en-US" b="1" dirty="0" err="1" smtClean="0"/>
              <a:t>tabelë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Access-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lëvizur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tabulatorin</a:t>
            </a:r>
            <a:r>
              <a:rPr lang="en-US" dirty="0" smtClean="0"/>
              <a:t> Home, </a:t>
            </a:r>
            <a:r>
              <a:rPr lang="en-US" dirty="0" err="1" smtClean="0"/>
              <a:t>ekziston</a:t>
            </a:r>
            <a:r>
              <a:rPr lang="en-US" dirty="0" smtClean="0"/>
              <a:t> </a:t>
            </a:r>
            <a:r>
              <a:rPr lang="en-US" dirty="0" err="1" smtClean="0"/>
              <a:t>butoni</a:t>
            </a:r>
            <a:r>
              <a:rPr lang="en-US" dirty="0" smtClean="0"/>
              <a:t> Go To.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,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menyja</a:t>
            </a:r>
            <a:r>
              <a:rPr lang="en-US" dirty="0" smtClean="0"/>
              <a:t> e </a:t>
            </a:r>
            <a:r>
              <a:rPr lang="en-US" dirty="0" err="1" smtClean="0"/>
              <a:t>opcoineve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rreshtin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, </a:t>
            </a:r>
            <a:r>
              <a:rPr lang="en-US" dirty="0" err="1" smtClean="0"/>
              <a:t>paraprak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rreshtin</a:t>
            </a:r>
            <a:r>
              <a:rPr lang="en-US" dirty="0" smtClean="0"/>
              <a:t> e </a:t>
            </a:r>
            <a:r>
              <a:rPr lang="en-US" dirty="0" err="1" smtClean="0"/>
              <a:t>fundit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opcionin</a:t>
            </a:r>
            <a:r>
              <a:rPr lang="en-US" dirty="0" smtClean="0"/>
              <a:t> New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rresht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përdorni</a:t>
            </a:r>
            <a:r>
              <a:rPr lang="en-US" dirty="0" smtClean="0"/>
              <a:t> </a:t>
            </a:r>
            <a:r>
              <a:rPr lang="en-US" dirty="0" err="1" smtClean="0"/>
              <a:t>çelësa</a:t>
            </a:r>
            <a:r>
              <a:rPr lang="en-US" dirty="0" smtClean="0"/>
              <a:t> </a:t>
            </a:r>
            <a:r>
              <a:rPr lang="en-US" dirty="0" err="1" smtClean="0"/>
              <a:t>specialë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shtyllën</a:t>
            </a:r>
            <a:r>
              <a:rPr lang="en-US" dirty="0" smtClean="0"/>
              <a:t> e </a:t>
            </a:r>
            <a:r>
              <a:rPr lang="en-US" dirty="0" err="1" smtClean="0"/>
              <a:t>navigacionit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Access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lëvizur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shtylla</a:t>
            </a:r>
            <a:r>
              <a:rPr lang="en-US" dirty="0" smtClean="0"/>
              <a:t> e </a:t>
            </a:r>
            <a:r>
              <a:rPr lang="en-US" dirty="0" err="1" smtClean="0"/>
              <a:t>navigacionit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fund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tabelës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përdorur</a:t>
            </a:r>
            <a:r>
              <a:rPr lang="en-US" b="1" dirty="0" smtClean="0"/>
              <a:t> </a:t>
            </a:r>
            <a:r>
              <a:rPr lang="en-US" b="1" dirty="0" err="1" smtClean="0"/>
              <a:t>butonin</a:t>
            </a:r>
            <a:r>
              <a:rPr lang="en-US" b="1" dirty="0" smtClean="0"/>
              <a:t> Go To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lëvizur</a:t>
            </a:r>
            <a:r>
              <a:rPr lang="en-US" b="1" dirty="0" smtClean="0"/>
              <a:t> </a:t>
            </a:r>
            <a:r>
              <a:rPr lang="en-US" b="1" dirty="0" err="1" smtClean="0"/>
              <a:t>nëpër</a:t>
            </a:r>
            <a:r>
              <a:rPr lang="en-US" b="1" dirty="0" smtClean="0"/>
              <a:t> </a:t>
            </a:r>
            <a:r>
              <a:rPr lang="en-US" b="1" dirty="0" err="1" smtClean="0"/>
              <a:t>tabelë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762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403785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Aktivizoni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tabulatorin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Home.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Klikoni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butonin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Go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n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grupin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Find.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menu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Klikoni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First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rreshtin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Previous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rreshtin</a:t>
            </a:r>
            <a:r>
              <a:rPr lang="en-US" dirty="0" smtClean="0"/>
              <a:t> </a:t>
            </a:r>
            <a:r>
              <a:rPr lang="en-US" dirty="0" err="1" smtClean="0"/>
              <a:t>paraprak</a:t>
            </a:r>
            <a:r>
              <a:rPr lang="en-US" dirty="0" smtClean="0"/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Next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rreshtin</a:t>
            </a:r>
            <a:r>
              <a:rPr lang="en-US" dirty="0" smtClean="0"/>
              <a:t> e </a:t>
            </a:r>
            <a:r>
              <a:rPr lang="en-US" dirty="0" err="1" smtClean="0"/>
              <a:t>radhës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Last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 </a:t>
            </a:r>
            <a:r>
              <a:rPr lang="en-US" dirty="0" err="1" smtClean="0"/>
              <a:t>rreshtin</a:t>
            </a:r>
            <a:r>
              <a:rPr lang="en-US" dirty="0" smtClean="0"/>
              <a:t> e </a:t>
            </a:r>
            <a:r>
              <a:rPr lang="en-US" dirty="0" err="1" smtClean="0"/>
              <a:t>fundit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ose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New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rresht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    </a:t>
            </a:r>
            <a:r>
              <a:rPr lang="en-US" b="1" dirty="0" err="1" smtClean="0">
                <a:cs typeface="Arial" charset="0"/>
              </a:rPr>
              <a:t>Vërejtje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Ju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gjithashtu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mund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krijoni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rresht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duke </a:t>
            </a:r>
            <a:r>
              <a:rPr lang="en-US" dirty="0" err="1" smtClean="0"/>
              <a:t>zgjedhur</a:t>
            </a:r>
            <a:r>
              <a:rPr lang="en-US" dirty="0" smtClean="0"/>
              <a:t> </a:t>
            </a:r>
            <a:r>
              <a:rPr lang="en-US" dirty="0" err="1" smtClean="0"/>
              <a:t>tabulatorin</a:t>
            </a:r>
            <a:r>
              <a:rPr lang="en-US" dirty="0" smtClean="0"/>
              <a:t> Home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duke </a:t>
            </a:r>
            <a:r>
              <a:rPr lang="en-US" dirty="0" err="1" smtClean="0"/>
              <a:t>klikuar</a:t>
            </a:r>
            <a:r>
              <a:rPr lang="en-US" dirty="0" smtClean="0"/>
              <a:t> New 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grupin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Records.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Përdorimi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shiritit</a:t>
            </a:r>
            <a:r>
              <a:rPr lang="en-US" b="1" dirty="0" smtClean="0"/>
              <a:t> </a:t>
            </a:r>
            <a:r>
              <a:rPr lang="en-US" b="1" dirty="0" err="1" smtClean="0"/>
              <a:t>navigues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lëvizur</a:t>
            </a:r>
            <a:r>
              <a:rPr lang="en-US" b="1" dirty="0" smtClean="0"/>
              <a:t> </a:t>
            </a:r>
            <a:r>
              <a:rPr lang="en-US" b="1" dirty="0" err="1" smtClean="0"/>
              <a:t>nëpër</a:t>
            </a:r>
            <a:r>
              <a:rPr lang="en-US" b="1" dirty="0" smtClean="0"/>
              <a:t> </a:t>
            </a:r>
            <a:r>
              <a:rPr lang="en-US" b="1" dirty="0" err="1" smtClean="0"/>
              <a:t>tabelë</a:t>
            </a:r>
            <a:endParaRPr lang="en-US" dirty="0"/>
          </a:p>
        </p:txBody>
      </p:sp>
      <p:pic>
        <p:nvPicPr>
          <p:cNvPr id="38914" name="Picture 2" descr="Navigation B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4133850" cy="193357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962400"/>
          <a:ext cx="60960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Shkoni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rreshtin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parë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Shkoni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rreshtin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paraprak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Rreshti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Shkoni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rreshtin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radhës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Shkoni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rreshtin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fundit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Krijoni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nj</a:t>
                      </a:r>
                      <a:r>
                        <a:rPr lang="en-US" dirty="0" err="1" smtClean="0"/>
                        <a:t>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rresht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zbraztë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/>
        </p:nvSpPr>
        <p:spPr bwMode="auto">
          <a:xfrm>
            <a:off x="457200" y="3013868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4800" b="1" dirty="0" err="1">
                <a:latin typeface="+mj-lt"/>
              </a:rPr>
              <a:t>Ju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falemnderit</a:t>
            </a:r>
            <a:r>
              <a:rPr lang="en-US" sz="4800" b="1" dirty="0">
                <a:latin typeface="+mj-lt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futur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dhënat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fushat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kanë</a:t>
            </a:r>
            <a:r>
              <a:rPr lang="en-US" b="1" dirty="0" smtClean="0"/>
              <a:t> </a:t>
            </a:r>
            <a:r>
              <a:rPr lang="en-US" b="1" dirty="0" err="1" smtClean="0"/>
              <a:t>listën</a:t>
            </a:r>
            <a:r>
              <a:rPr lang="en-US" b="1" dirty="0" smtClean="0"/>
              <a:t> lookup:</a:t>
            </a:r>
            <a:endParaRPr lang="en-US" b="1" dirty="0"/>
          </a:p>
        </p:txBody>
      </p:sp>
      <p:pic>
        <p:nvPicPr>
          <p:cNvPr id="1026" name="Picture 2" descr="Lookup L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547519" cy="2486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343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shigjetën</a:t>
            </a:r>
            <a:r>
              <a:rPr lang="en-US" dirty="0" smtClean="0"/>
              <a:t> e </a:t>
            </a:r>
            <a:r>
              <a:rPr lang="en-US" dirty="0" err="1" smtClean="0"/>
              <a:t>poshtme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hyrjen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e </a:t>
            </a:r>
            <a:r>
              <a:rPr lang="en-US" dirty="0" err="1" smtClean="0"/>
              <a:t>dëshironi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Shtypni</a:t>
            </a:r>
            <a:r>
              <a:rPr lang="en-US" dirty="0" smtClean="0"/>
              <a:t> </a:t>
            </a:r>
            <a:r>
              <a:rPr lang="en-US" dirty="0" err="1" smtClean="0"/>
              <a:t>çelësin</a:t>
            </a:r>
            <a:r>
              <a:rPr lang="en-US" dirty="0" smtClean="0"/>
              <a:t> Tab.</a:t>
            </a:r>
          </a:p>
          <a:p>
            <a:r>
              <a:rPr lang="en-US" b="1" dirty="0" err="1" smtClean="0"/>
              <a:t>P</a:t>
            </a:r>
            <a:r>
              <a:rPr lang="en-US" dirty="0" err="1" smtClean="0"/>
              <a:t>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Yes/No:</a:t>
            </a:r>
          </a:p>
          <a:p>
            <a:endParaRPr lang="en-US" dirty="0"/>
          </a:p>
        </p:txBody>
      </p:sp>
      <p:pic>
        <p:nvPicPr>
          <p:cNvPr id="1028" name="Picture 4" descr="Yes/No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105400"/>
            <a:ext cx="4472334" cy="1314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kutinë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Yes; </a:t>
            </a:r>
            <a:r>
              <a:rPr lang="en-US" dirty="0" err="1" smtClean="0"/>
              <a:t>lëni</a:t>
            </a:r>
            <a:r>
              <a:rPr lang="en-US" dirty="0" smtClean="0"/>
              <a:t> </a:t>
            </a:r>
            <a:r>
              <a:rPr lang="en-US" dirty="0" err="1" smtClean="0"/>
              <a:t>kutinë</a:t>
            </a:r>
            <a:r>
              <a:rPr lang="en-US" dirty="0" smtClean="0"/>
              <a:t> </a:t>
            </a:r>
            <a:r>
              <a:rPr lang="en-US" dirty="0" err="1" smtClean="0"/>
              <a:t>kontrolluese</a:t>
            </a:r>
            <a:r>
              <a:rPr lang="en-US" dirty="0" smtClean="0"/>
              <a:t> pa </a:t>
            </a:r>
            <a:r>
              <a:rPr lang="en-US" dirty="0" err="1" smtClean="0"/>
              <a:t>shenjë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No.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err="1" smtClean="0"/>
              <a:t>Për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të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bashkangjitur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ndonjë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dokument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në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fushën</a:t>
            </a:r>
            <a:r>
              <a:rPr lang="en-US" sz="3800" b="1" dirty="0" smtClean="0"/>
              <a:t> Attachments:</a:t>
            </a:r>
            <a:endParaRPr lang="en-US" sz="3800" b="1" dirty="0"/>
          </a:p>
        </p:txBody>
      </p:sp>
      <p:pic>
        <p:nvPicPr>
          <p:cNvPr id="17410" name="Picture 2" descr="Attachment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299" y="2667000"/>
            <a:ext cx="5523733" cy="3772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herë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attachment. 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kutia</a:t>
            </a:r>
            <a:r>
              <a:rPr lang="en-US" dirty="0" smtClean="0"/>
              <a:t> e </a:t>
            </a:r>
            <a:r>
              <a:rPr lang="en-US" dirty="0" err="1" smtClean="0"/>
              <a:t>dialogut</a:t>
            </a:r>
            <a:r>
              <a:rPr lang="en-US" dirty="0" smtClean="0"/>
              <a:t> Attachments.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Klikoni</a:t>
            </a:r>
            <a:r>
              <a:rPr lang="en-US" dirty="0" smtClean="0"/>
              <a:t> Add.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kutia</a:t>
            </a:r>
            <a:r>
              <a:rPr lang="en-US" dirty="0" smtClean="0"/>
              <a:t> e </a:t>
            </a:r>
            <a:r>
              <a:rPr lang="en-US" dirty="0" err="1" smtClean="0"/>
              <a:t>dialogut</a:t>
            </a:r>
            <a:r>
              <a:rPr lang="en-US" dirty="0" smtClean="0"/>
              <a:t> Choose File.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ttachment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727057" cy="4524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1524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fajlin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bashkangjitni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Klikoni</a:t>
            </a:r>
            <a:r>
              <a:rPr lang="en-US" dirty="0" smtClean="0"/>
              <a:t> Open. </a:t>
            </a:r>
            <a:r>
              <a:rPr lang="en-US" dirty="0" err="1" smtClean="0"/>
              <a:t>Mbyllet</a:t>
            </a:r>
            <a:r>
              <a:rPr lang="en-US" dirty="0" smtClean="0"/>
              <a:t> </a:t>
            </a:r>
            <a:r>
              <a:rPr lang="en-US" dirty="0" err="1" smtClean="0"/>
              <a:t>kutia</a:t>
            </a:r>
            <a:r>
              <a:rPr lang="en-US" dirty="0" smtClean="0"/>
              <a:t> </a:t>
            </a:r>
            <a:r>
              <a:rPr lang="en-US" dirty="0" err="1" smtClean="0"/>
              <a:t>dialoguese</a:t>
            </a:r>
            <a:r>
              <a:rPr lang="en-US" dirty="0" smtClean="0"/>
              <a:t> Choose File.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Për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bashkangjitur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ndonjë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dokument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fushën</a:t>
            </a:r>
            <a:r>
              <a:rPr lang="en-US" sz="3200" b="1" dirty="0" smtClean="0"/>
              <a:t> Attachments: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5. </a:t>
            </a:r>
            <a:r>
              <a:rPr lang="en-US" sz="2800" dirty="0" err="1" smtClean="0"/>
              <a:t>Klikoni</a:t>
            </a:r>
            <a:r>
              <a:rPr lang="en-US" sz="2800" dirty="0" smtClean="0"/>
              <a:t> OK. Access-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bashkangjet</a:t>
            </a:r>
            <a:r>
              <a:rPr lang="en-US" sz="2800" dirty="0" smtClean="0"/>
              <a:t> </a:t>
            </a:r>
            <a:r>
              <a:rPr lang="en-US" sz="2800" dirty="0" err="1" smtClean="0"/>
              <a:t>fajlin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 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Vërejtje</a:t>
            </a:r>
            <a:r>
              <a:rPr lang="en-US" sz="2800" b="1" i="1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Ju</a:t>
            </a:r>
            <a:r>
              <a:rPr lang="en-US" sz="2800" dirty="0" smtClean="0"/>
              <a:t> </a:t>
            </a:r>
            <a:r>
              <a:rPr lang="en-US" sz="2800" dirty="0" err="1" smtClean="0"/>
              <a:t>mund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bashkangjitni</a:t>
            </a:r>
            <a:r>
              <a:rPr lang="en-US" sz="2800" dirty="0" smtClean="0"/>
              <a:t> </a:t>
            </a:r>
            <a:r>
              <a:rPr lang="en-US" sz="2800" dirty="0" err="1" smtClean="0"/>
              <a:t>shumë</a:t>
            </a:r>
            <a:r>
              <a:rPr lang="en-US" sz="2800" dirty="0" smtClean="0"/>
              <a:t> </a:t>
            </a:r>
            <a:r>
              <a:rPr lang="en-US" sz="2800" dirty="0" err="1" smtClean="0"/>
              <a:t>fajla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një</a:t>
            </a:r>
            <a:r>
              <a:rPr lang="en-US" sz="2800" dirty="0" smtClean="0"/>
              <a:t> </a:t>
            </a:r>
            <a:r>
              <a:rPr lang="en-US" sz="2800" dirty="0" err="1" smtClean="0"/>
              <a:t>fushë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bashkangjitjes</a:t>
            </a:r>
            <a:r>
              <a:rPr lang="en-US" sz="2800" dirty="0" smtClean="0"/>
              <a:t> (Attachments)</a:t>
            </a:r>
            <a:endParaRPr lang="en-US" sz="2800" dirty="0"/>
          </a:p>
        </p:txBody>
      </p:sp>
      <p:pic>
        <p:nvPicPr>
          <p:cNvPr id="19458" name="Picture 2" descr="Attachmen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5102225" cy="306133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/>
              <a:t>Për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bashkangjitur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ndonjë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dokument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fushën</a:t>
            </a:r>
            <a:r>
              <a:rPr lang="en-US" sz="3200" b="1" dirty="0" smtClean="0"/>
              <a:t> Attachments: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futur</a:t>
            </a:r>
            <a:r>
              <a:rPr lang="en-US" b="1" dirty="0" smtClean="0"/>
              <a:t> </a:t>
            </a:r>
            <a:r>
              <a:rPr lang="en-US" b="1" dirty="0" err="1" smtClean="0"/>
              <a:t>datën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fushën</a:t>
            </a:r>
            <a:r>
              <a:rPr lang="en-US" b="1" dirty="0" smtClean="0"/>
              <a:t> e </a:t>
            </a:r>
            <a:r>
              <a:rPr lang="en-US" b="1" dirty="0" err="1" smtClean="0"/>
              <a:t>datës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r>
              <a:rPr lang="en-US" sz="4000" dirty="0" err="1" smtClean="0"/>
              <a:t>Shtypni</a:t>
            </a:r>
            <a:r>
              <a:rPr lang="en-US" sz="4000" dirty="0" smtClean="0"/>
              <a:t> </a:t>
            </a:r>
            <a:r>
              <a:rPr lang="en-US" sz="4000" dirty="0" err="1" smtClean="0"/>
              <a:t>datën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err="1" smtClean="0"/>
              <a:t>ose</a:t>
            </a:r>
            <a:endParaRPr lang="en-US" sz="4000" dirty="0" smtClean="0"/>
          </a:p>
          <a:p>
            <a:r>
              <a:rPr lang="en-US" sz="4000" dirty="0" err="1" smtClean="0"/>
              <a:t>Zgjidhni</a:t>
            </a:r>
            <a:r>
              <a:rPr lang="en-US" sz="4000" dirty="0" smtClean="0"/>
              <a:t> </a:t>
            </a:r>
            <a:r>
              <a:rPr lang="en-US" sz="4000" dirty="0" err="1" smtClean="0"/>
              <a:t>datën</a:t>
            </a:r>
            <a:r>
              <a:rPr lang="en-US" sz="4000" dirty="0" smtClean="0"/>
              <a:t> </a:t>
            </a:r>
            <a:r>
              <a:rPr lang="en-US" sz="4000" dirty="0" err="1" smtClean="0"/>
              <a:t>nga</a:t>
            </a:r>
            <a:r>
              <a:rPr lang="en-US" sz="4000" dirty="0" smtClean="0"/>
              <a:t> </a:t>
            </a:r>
            <a:r>
              <a:rPr lang="en-US" sz="4000" dirty="0" err="1" smtClean="0"/>
              <a:t>kalendari</a:t>
            </a:r>
            <a:r>
              <a:rPr lang="en-US" sz="4000" dirty="0" smtClean="0"/>
              <a:t> </a:t>
            </a:r>
            <a:r>
              <a:rPr lang="en-US" sz="4000" dirty="0" err="1" smtClean="0"/>
              <a:t>që</a:t>
            </a:r>
            <a:r>
              <a:rPr lang="en-US" sz="4000" dirty="0" smtClean="0"/>
              <a:t> </a:t>
            </a:r>
            <a:r>
              <a:rPr lang="en-US" sz="4000" dirty="0" err="1" smtClean="0"/>
              <a:t>shfaqet</a:t>
            </a:r>
            <a:r>
              <a:rPr lang="en-US" sz="4000" dirty="0" smtClean="0"/>
              <a:t> </a:t>
            </a:r>
            <a:r>
              <a:rPr lang="en-US" sz="4000" dirty="0" err="1" smtClean="0"/>
              <a:t>në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majtë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fushës</a:t>
            </a:r>
            <a:r>
              <a:rPr lang="en-US" sz="4000" dirty="0" smtClean="0"/>
              <a:t>, </a:t>
            </a:r>
            <a:r>
              <a:rPr lang="en-US" sz="4000" dirty="0" err="1" smtClean="0"/>
              <a:t>kur</a:t>
            </a:r>
            <a:r>
              <a:rPr lang="en-US" sz="4000" dirty="0" smtClean="0"/>
              <a:t> </a:t>
            </a:r>
            <a:r>
              <a:rPr lang="en-US" sz="4000" dirty="0" err="1" smtClean="0"/>
              <a:t>ju</a:t>
            </a:r>
            <a:r>
              <a:rPr lang="en-US" sz="4000" dirty="0" smtClean="0"/>
              <a:t> </a:t>
            </a:r>
            <a:r>
              <a:rPr lang="en-US" sz="4000" dirty="0" err="1" smtClean="0"/>
              <a:t>klikoni</a:t>
            </a:r>
            <a:r>
              <a:rPr lang="en-US" sz="4000" dirty="0" smtClean="0"/>
              <a:t> </a:t>
            </a:r>
            <a:r>
              <a:rPr lang="en-US" sz="4000" dirty="0" err="1" smtClean="0"/>
              <a:t>në</a:t>
            </a:r>
            <a:r>
              <a:rPr lang="en-US" sz="4000" dirty="0" smtClean="0"/>
              <a:t> </a:t>
            </a:r>
            <a:r>
              <a:rPr lang="en-US" sz="4000" dirty="0" err="1" smtClean="0"/>
              <a:t>këtë</a:t>
            </a:r>
            <a:r>
              <a:rPr lang="en-US" sz="4000" dirty="0" smtClean="0"/>
              <a:t> </a:t>
            </a:r>
            <a:r>
              <a:rPr lang="en-US" sz="4000" dirty="0" err="1" smtClean="0"/>
              <a:t>fushë</a:t>
            </a:r>
            <a:r>
              <a:rPr lang="en-US" sz="4000" dirty="0" smtClean="0"/>
              <a:t>. </a:t>
            </a:r>
            <a:r>
              <a:rPr lang="en-US" sz="4000" dirty="0" err="1" smtClean="0"/>
              <a:t>Ju</a:t>
            </a:r>
            <a:r>
              <a:rPr lang="en-US" sz="4000" dirty="0" smtClean="0"/>
              <a:t> </a:t>
            </a:r>
            <a:r>
              <a:rPr lang="en-US" sz="4000" dirty="0" err="1" smtClean="0"/>
              <a:t>klikoni</a:t>
            </a:r>
            <a:r>
              <a:rPr lang="en-US" sz="4000" dirty="0" smtClean="0"/>
              <a:t> </a:t>
            </a:r>
            <a:r>
              <a:rPr lang="en-US" sz="4000" dirty="0" err="1" smtClean="0"/>
              <a:t>kalendarin</a:t>
            </a:r>
            <a:r>
              <a:rPr lang="en-US" sz="4000" dirty="0" smtClean="0"/>
              <a:t> </a:t>
            </a:r>
            <a:r>
              <a:rPr lang="en-US" sz="4000" dirty="0" err="1" smtClean="0"/>
              <a:t>për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hapur</a:t>
            </a:r>
            <a:r>
              <a:rPr lang="en-US" sz="4000" dirty="0" smtClean="0"/>
              <a:t> </a:t>
            </a:r>
            <a:r>
              <a:rPr lang="en-US" sz="4000" dirty="0" err="1" smtClean="0"/>
              <a:t>atë</a:t>
            </a:r>
            <a:r>
              <a:rPr lang="en-US" sz="4000" dirty="0" smtClean="0"/>
              <a:t>. </a:t>
            </a:r>
            <a:r>
              <a:rPr lang="en-US" sz="4000" dirty="0" err="1" smtClean="0"/>
              <a:t>Përdorni</a:t>
            </a:r>
            <a:r>
              <a:rPr lang="en-US" sz="4000" dirty="0" smtClean="0"/>
              <a:t> - </a:t>
            </a:r>
            <a:r>
              <a:rPr lang="en-US" sz="4000" dirty="0" err="1" smtClean="0"/>
              <a:t>shigjetën</a:t>
            </a:r>
            <a:r>
              <a:rPr lang="en-US" sz="4000" dirty="0" smtClean="0"/>
              <a:t> e </a:t>
            </a:r>
            <a:r>
              <a:rPr lang="en-US" sz="4000" dirty="0" err="1" smtClean="0"/>
              <a:t>majtë</a:t>
            </a:r>
            <a:r>
              <a:rPr lang="en-US" sz="4000" dirty="0" smtClean="0"/>
              <a:t> </a:t>
            </a:r>
            <a:r>
              <a:rPr lang="en-US" sz="4000" dirty="0" err="1" smtClean="0"/>
              <a:t>në</a:t>
            </a:r>
            <a:r>
              <a:rPr lang="en-US" sz="4000" dirty="0" smtClean="0"/>
              <a:t> </a:t>
            </a:r>
            <a:r>
              <a:rPr lang="en-US" sz="4000" dirty="0" err="1" smtClean="0"/>
              <a:t>krye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kalendarit</a:t>
            </a:r>
            <a:r>
              <a:rPr lang="en-US" sz="4000" dirty="0" smtClean="0"/>
              <a:t> </a:t>
            </a:r>
            <a:r>
              <a:rPr lang="en-US" sz="4000" dirty="0" err="1" smtClean="0"/>
              <a:t>për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lëvizur</a:t>
            </a:r>
            <a:r>
              <a:rPr lang="en-US" sz="4000" dirty="0" smtClean="0"/>
              <a:t> me </a:t>
            </a:r>
            <a:r>
              <a:rPr lang="en-US" sz="4000" dirty="0" err="1" smtClean="0"/>
              <a:t>muajin</a:t>
            </a:r>
            <a:r>
              <a:rPr lang="en-US" sz="4000" dirty="0" smtClean="0"/>
              <a:t> e </a:t>
            </a:r>
            <a:r>
              <a:rPr lang="en-US" sz="4000" dirty="0" err="1" smtClean="0"/>
              <a:t>mëparshëm</a:t>
            </a:r>
            <a:r>
              <a:rPr lang="en-US" sz="4000" dirty="0" smtClean="0"/>
              <a:t>; </a:t>
            </a:r>
            <a:r>
              <a:rPr lang="en-US" sz="4000" dirty="0" err="1" smtClean="0"/>
              <a:t>përdorni</a:t>
            </a:r>
            <a:r>
              <a:rPr lang="en-US" sz="4000" dirty="0" smtClean="0"/>
              <a:t> – </a:t>
            </a:r>
            <a:r>
              <a:rPr lang="en-US" sz="4000" dirty="0" err="1" smtClean="0"/>
              <a:t>shigjetën</a:t>
            </a:r>
            <a:r>
              <a:rPr lang="en-US" sz="4000" dirty="0" smtClean="0"/>
              <a:t> e </a:t>
            </a:r>
            <a:r>
              <a:rPr lang="en-US" sz="4000" dirty="0" err="1" smtClean="0"/>
              <a:t>djathtë</a:t>
            </a:r>
            <a:r>
              <a:rPr lang="en-US" sz="4000" dirty="0" smtClean="0"/>
              <a:t> </a:t>
            </a:r>
            <a:r>
              <a:rPr lang="en-US" sz="4000" dirty="0" err="1" smtClean="0"/>
              <a:t>në</a:t>
            </a:r>
            <a:r>
              <a:rPr lang="en-US" sz="4000" dirty="0" smtClean="0"/>
              <a:t> </a:t>
            </a:r>
            <a:r>
              <a:rPr lang="en-US" sz="4000" dirty="0" err="1" smtClean="0"/>
              <a:t>krye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kalendarit</a:t>
            </a:r>
            <a:r>
              <a:rPr lang="en-US" sz="4000" dirty="0" smtClean="0"/>
              <a:t> </a:t>
            </a:r>
            <a:r>
              <a:rPr lang="en-US" sz="4000" dirty="0" err="1" smtClean="0"/>
              <a:t>për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kaluar</a:t>
            </a:r>
            <a:r>
              <a:rPr lang="en-US" sz="4000" dirty="0" smtClean="0"/>
              <a:t> </a:t>
            </a:r>
            <a:r>
              <a:rPr lang="en-US" sz="4000" dirty="0" err="1" smtClean="0"/>
              <a:t>në</a:t>
            </a:r>
            <a:r>
              <a:rPr lang="en-US" sz="4000" dirty="0" smtClean="0"/>
              <a:t> </a:t>
            </a:r>
            <a:r>
              <a:rPr lang="en-US" sz="4000" dirty="0" err="1" smtClean="0"/>
              <a:t>muajin</a:t>
            </a:r>
            <a:r>
              <a:rPr lang="en-US" sz="4000" dirty="0" smtClean="0"/>
              <a:t> e </a:t>
            </a:r>
            <a:r>
              <a:rPr lang="en-US" sz="4000" dirty="0" err="1" smtClean="0"/>
              <a:t>ardhshëm</a:t>
            </a:r>
            <a:r>
              <a:rPr lang="en-US" sz="4000" dirty="0" smtClean="0"/>
              <a:t>. </a:t>
            </a:r>
            <a:r>
              <a:rPr lang="en-US" sz="4000" dirty="0" err="1" smtClean="0"/>
              <a:t>Kur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keni</a:t>
            </a:r>
            <a:r>
              <a:rPr lang="en-US" sz="4000" dirty="0" smtClean="0"/>
              <a:t> </a:t>
            </a:r>
            <a:r>
              <a:rPr lang="en-US" sz="4000" dirty="0" err="1" smtClean="0"/>
              <a:t>arritur</a:t>
            </a:r>
            <a:r>
              <a:rPr lang="en-US" sz="4000" dirty="0" smtClean="0"/>
              <a:t> </a:t>
            </a:r>
            <a:r>
              <a:rPr lang="en-US" sz="4000" dirty="0" err="1" smtClean="0"/>
              <a:t>në</a:t>
            </a:r>
            <a:r>
              <a:rPr lang="en-US" sz="4000" dirty="0" smtClean="0"/>
              <a:t> </a:t>
            </a:r>
            <a:r>
              <a:rPr lang="en-US" sz="4000" dirty="0" err="1" smtClean="0"/>
              <a:t>muajin</a:t>
            </a:r>
            <a:r>
              <a:rPr lang="en-US" sz="4000" dirty="0" smtClean="0"/>
              <a:t> e </a:t>
            </a:r>
            <a:r>
              <a:rPr lang="en-US" sz="4000" dirty="0" err="1" smtClean="0"/>
              <a:t>duhur</a:t>
            </a:r>
            <a:r>
              <a:rPr lang="en-US" sz="4000" dirty="0" smtClean="0"/>
              <a:t>, </a:t>
            </a:r>
            <a:r>
              <a:rPr lang="en-US" sz="4000" dirty="0" err="1" smtClean="0"/>
              <a:t>klikoni</a:t>
            </a:r>
            <a:r>
              <a:rPr lang="en-US" sz="4000" dirty="0" smtClean="0"/>
              <a:t> </a:t>
            </a:r>
            <a:r>
              <a:rPr lang="en-US" sz="4000" dirty="0" err="1" smtClean="0"/>
              <a:t>datën</a:t>
            </a:r>
            <a:r>
              <a:rPr lang="en-US" sz="4000" dirty="0" smtClean="0"/>
              <a:t> e </a:t>
            </a:r>
            <a:r>
              <a:rPr lang="en-US" sz="4000" dirty="0" err="1" smtClean="0"/>
              <a:t>duhur</a:t>
            </a:r>
            <a:r>
              <a:rPr lang="en-US" sz="4000" dirty="0" smtClean="0"/>
              <a:t>.</a:t>
            </a:r>
          </a:p>
        </p:txBody>
      </p:sp>
      <p:pic>
        <p:nvPicPr>
          <p:cNvPr id="20482" name="Picture 2" descr="Dat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90472"/>
            <a:ext cx="2514600" cy="733928"/>
          </a:xfrm>
          <a:prstGeom prst="rect">
            <a:avLst/>
          </a:prstGeom>
          <a:noFill/>
        </p:spPr>
      </p:pic>
      <p:pic>
        <p:nvPicPr>
          <p:cNvPr id="20484" name="Picture 4" descr="Dat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876800"/>
            <a:ext cx="2057400" cy="190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shtuar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dhëna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fushën</a:t>
            </a:r>
            <a:r>
              <a:rPr lang="en-US" b="1" dirty="0" smtClean="0"/>
              <a:t> e </a:t>
            </a:r>
            <a:r>
              <a:rPr lang="en-US" b="1" dirty="0" err="1" smtClean="0"/>
              <a:t>objektit</a:t>
            </a:r>
            <a:r>
              <a:rPr lang="en-US" b="1" dirty="0" smtClean="0"/>
              <a:t> OLE: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Objekti</a:t>
            </a:r>
            <a:r>
              <a:rPr lang="en-US" dirty="0" smtClean="0"/>
              <a:t> OLE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 </a:t>
            </a:r>
            <a:r>
              <a:rPr lang="en-US" dirty="0" err="1" smtClean="0"/>
              <a:t>sikurse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Word-it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tabelë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Excel.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Shtypni</a:t>
            </a:r>
            <a:r>
              <a:rPr lang="en-US" dirty="0" smtClean="0"/>
              <a:t> me </a:t>
            </a:r>
            <a:r>
              <a:rPr lang="en-US" dirty="0" err="1" smtClean="0"/>
              <a:t>tastin</a:t>
            </a:r>
            <a:r>
              <a:rPr lang="en-US" dirty="0" smtClean="0"/>
              <a:t> e </a:t>
            </a:r>
            <a:r>
              <a:rPr lang="en-US" dirty="0" err="1" smtClean="0"/>
              <a:t>djathtë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meny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Klikoni</a:t>
            </a:r>
            <a:r>
              <a:rPr lang="en-US" dirty="0" smtClean="0"/>
              <a:t> Insert Object.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paraqitet</a:t>
            </a:r>
            <a:r>
              <a:rPr lang="en-US" dirty="0" smtClean="0"/>
              <a:t> </a:t>
            </a:r>
            <a:r>
              <a:rPr lang="en-US" dirty="0" err="1" smtClean="0"/>
              <a:t>kutia</a:t>
            </a:r>
            <a:r>
              <a:rPr lang="en-US" dirty="0" smtClean="0"/>
              <a:t> </a:t>
            </a:r>
            <a:r>
              <a:rPr lang="en-US" dirty="0" err="1" smtClean="0"/>
              <a:t>dialoguese</a:t>
            </a:r>
            <a:r>
              <a:rPr lang="en-US" dirty="0" smtClean="0"/>
              <a:t> Microsoft Office Access.</a:t>
            </a:r>
            <a:endParaRPr lang="en-US" dirty="0"/>
          </a:p>
        </p:txBody>
      </p:sp>
      <p:pic>
        <p:nvPicPr>
          <p:cNvPr id="21506" name="Picture 2" descr="O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733800" cy="322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Krijoni</a:t>
            </a:r>
            <a:r>
              <a:rPr lang="en-US" b="1" dirty="0" smtClean="0"/>
              <a:t>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buton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ri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22530" name="Picture 2" descr="OL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337142" cy="34631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648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butonin</a:t>
            </a:r>
            <a:r>
              <a:rPr lang="en-US" dirty="0" smtClean="0"/>
              <a:t> Create New (</a:t>
            </a:r>
            <a:r>
              <a:rPr lang="en-US" dirty="0" err="1" smtClean="0"/>
              <a:t>krijo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buton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)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qoftë</a:t>
            </a:r>
            <a:r>
              <a:rPr lang="en-US" dirty="0" smtClean="0"/>
              <a:t> se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krijoni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) </a:t>
            </a:r>
            <a:r>
              <a:rPr lang="en-US" dirty="0" err="1" smtClean="0"/>
              <a:t>Klikoni</a:t>
            </a:r>
            <a:r>
              <a:rPr lang="en-US" dirty="0" smtClean="0"/>
              <a:t> </a:t>
            </a:r>
            <a:r>
              <a:rPr lang="en-US" dirty="0" err="1" smtClean="0"/>
              <a:t>llojin</a:t>
            </a:r>
            <a:r>
              <a:rPr lang="en-US" dirty="0" smtClean="0"/>
              <a:t> e </a:t>
            </a:r>
            <a:r>
              <a:rPr lang="en-US" dirty="0" err="1" smtClean="0"/>
              <a:t>objektit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dëshironi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 ) </a:t>
            </a:r>
            <a:r>
              <a:rPr lang="en-US" dirty="0" err="1" smtClean="0"/>
              <a:t>Klikoni</a:t>
            </a:r>
            <a:r>
              <a:rPr lang="en-US" dirty="0" smtClean="0"/>
              <a:t> OK. Access-</a:t>
            </a:r>
            <a:r>
              <a:rPr lang="en-US" dirty="0" err="1" smtClean="0"/>
              <a:t>i</a:t>
            </a:r>
            <a:r>
              <a:rPr lang="en-US" dirty="0" smtClean="0"/>
              <a:t> hap </a:t>
            </a:r>
            <a:r>
              <a:rPr lang="en-US" dirty="0" err="1" smtClean="0"/>
              <a:t>programin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llojin</a:t>
            </a:r>
            <a:r>
              <a:rPr lang="en-US" dirty="0" smtClean="0"/>
              <a:t> e </a:t>
            </a:r>
            <a:r>
              <a:rPr lang="en-US" dirty="0" err="1" smtClean="0"/>
              <a:t>objektit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zgjedhni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krijoni</a:t>
            </a:r>
            <a:r>
              <a:rPr lang="en-US" dirty="0" smtClean="0"/>
              <a:t> </a:t>
            </a:r>
            <a:r>
              <a:rPr lang="en-US" dirty="0" err="1" smtClean="0"/>
              <a:t>objektin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 ) </a:t>
            </a:r>
            <a:r>
              <a:rPr lang="en-US" dirty="0" err="1" smtClean="0"/>
              <a:t>Krijoni</a:t>
            </a:r>
            <a:r>
              <a:rPr lang="en-US" dirty="0" smtClean="0"/>
              <a:t> </a:t>
            </a:r>
            <a:r>
              <a:rPr lang="en-US" dirty="0" err="1" smtClean="0"/>
              <a:t>objektin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mbyllni</a:t>
            </a:r>
            <a:r>
              <a:rPr lang="en-US" dirty="0" smtClean="0"/>
              <a:t> </a:t>
            </a:r>
            <a:r>
              <a:rPr lang="en-US" dirty="0" err="1" smtClean="0"/>
              <a:t>programin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llojin</a:t>
            </a:r>
            <a:r>
              <a:rPr lang="en-US" dirty="0" smtClean="0"/>
              <a:t> e </a:t>
            </a:r>
            <a:r>
              <a:rPr lang="en-US" dirty="0" err="1" smtClean="0"/>
              <a:t>objektit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përzgjedhur</a:t>
            </a:r>
            <a:r>
              <a:rPr lang="en-US" dirty="0" smtClean="0"/>
              <a:t>. Access-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mundëson</a:t>
            </a:r>
            <a:r>
              <a:rPr lang="en-US" dirty="0" smtClean="0"/>
              <a:t> </a:t>
            </a:r>
            <a:r>
              <a:rPr lang="en-US" dirty="0" err="1" smtClean="0"/>
              <a:t>lidhjen</a:t>
            </a:r>
            <a:r>
              <a:rPr lang="en-US" dirty="0" smtClean="0"/>
              <a:t> me </a:t>
            </a:r>
            <a:r>
              <a:rPr lang="en-US" dirty="0" err="1" smtClean="0"/>
              <a:t>objektin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1164</Words>
  <Application>Microsoft Office PowerPoint</Application>
  <PresentationFormat>On-screen Show (4:3)</PresentationFormat>
  <Paragraphs>135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UNIVERSITETI I PRISHTINËS “HASAN PRISHTINA” FAKULTETI I INXHINIERISË MEKANIKE</vt:lpstr>
      <vt:lpstr>PowerPoint Presentation</vt:lpstr>
      <vt:lpstr>Për të futur të dhënat në fushat që kanë listën lookup:</vt:lpstr>
      <vt:lpstr>Për të bashkangjitur ndonjë dokument në fushën Attachments:</vt:lpstr>
      <vt:lpstr>Për të bashkangjitur ndonjë dokument në fushën Attachments:</vt:lpstr>
      <vt:lpstr>5. Klikoni OK. Access-i ia bashkangjet fajlin.  Vërejtje: Ju mund të bashkangjitni shumë fajla në një fushë të bashkangjitjes (Attachments)</vt:lpstr>
      <vt:lpstr>Për të futur datën në fushën e datës:</vt:lpstr>
      <vt:lpstr>Për të shtuar të dhëna në fushën e objektit OLE:</vt:lpstr>
      <vt:lpstr>Krijoni një buton të ri:</vt:lpstr>
      <vt:lpstr>Krijoni nga fajli (From File):</vt:lpstr>
      <vt:lpstr>Për të importuar të dhënat nga Excel:</vt:lpstr>
      <vt:lpstr>Për të importuar të dhënat nga Excel:</vt:lpstr>
      <vt:lpstr>Zgjedhja e tabelës ose rangut të emërtuar që ju dëshironi ta importoni</vt:lpstr>
      <vt:lpstr>Formimi i rreshtit të parë me emra të fushave</vt:lpstr>
      <vt:lpstr>Përcaktimi i llojeve të të dhënave</vt:lpstr>
      <vt:lpstr>PowerPoint Presentation</vt:lpstr>
      <vt:lpstr>Zgjedhja e çelësit primar</vt:lpstr>
      <vt:lpstr>Zgjedhja e çelësit primar</vt:lpstr>
      <vt:lpstr>Emërtimi i tabelës tuaj</vt:lpstr>
      <vt:lpstr>Fshierja e kolonave</vt:lpstr>
      <vt:lpstr>Shtimi i kolonave</vt:lpstr>
      <vt:lpstr>PowerPoint Presentation</vt:lpstr>
      <vt:lpstr>Lëvizja nëpër tabelë</vt:lpstr>
      <vt:lpstr>PowerPoint Presentation</vt:lpstr>
      <vt:lpstr>Përdorimi i shiritit navigues për të lëvizur nëpër tabelë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Arbnor Pajaziti</dc:creator>
  <cp:lastModifiedBy>Windows User</cp:lastModifiedBy>
  <cp:revision>153</cp:revision>
  <dcterms:created xsi:type="dcterms:W3CDTF">2006-08-16T00:00:00Z</dcterms:created>
  <dcterms:modified xsi:type="dcterms:W3CDTF">2019-03-12T08:21:55Z</dcterms:modified>
</cp:coreProperties>
</file>