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98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1" r:id="rId11"/>
    <p:sldId id="282" r:id="rId12"/>
    <p:sldId id="264" r:id="rId13"/>
    <p:sldId id="265" r:id="rId14"/>
    <p:sldId id="266" r:id="rId15"/>
    <p:sldId id="267" r:id="rId16"/>
    <p:sldId id="299" r:id="rId17"/>
    <p:sldId id="301" r:id="rId18"/>
    <p:sldId id="300" r:id="rId19"/>
    <p:sldId id="302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7" r:id="rId28"/>
    <p:sldId id="278" r:id="rId29"/>
    <p:sldId id="279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5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4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37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9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4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2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2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4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08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7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5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2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95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6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55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8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2AE95-0A04-4B64-8B60-165A2CAB432E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5035AF-727A-4C85-8B1B-E8F0383E6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Letërsi</a:t>
            </a:r>
            <a:r>
              <a:rPr lang="en-US" dirty="0"/>
              <a:t> e </a:t>
            </a:r>
            <a:r>
              <a:rPr lang="en-US" dirty="0" err="1"/>
              <a:t>krahasuar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9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3" y="772887"/>
            <a:ext cx="8229600" cy="5059363"/>
          </a:xfrm>
        </p:spPr>
        <p:txBody>
          <a:bodyPr>
            <a:noAutofit/>
          </a:bodyPr>
          <a:lstStyle/>
          <a:p>
            <a:r>
              <a:rPr lang="en-US" sz="2000" i="1" u="sng" dirty="0"/>
              <a:t>L</a:t>
            </a:r>
            <a:r>
              <a:rPr lang="sq-AL" sz="2000" i="1" u="sng" dirty="0"/>
              <a:t>ë n d a :</a:t>
            </a:r>
            <a:endParaRPr lang="en-US" sz="2000" dirty="0"/>
          </a:p>
          <a:p>
            <a:pPr lvl="0"/>
            <a:r>
              <a:rPr lang="sq-AL" sz="2000" dirty="0"/>
              <a:t>Barazimi i dy shkrimtarëve, dy veprave, dy kulturave, dy letërsive</a:t>
            </a:r>
            <a:r>
              <a:rPr lang="en-US" sz="2000" dirty="0"/>
              <a:t> </a:t>
            </a:r>
            <a:r>
              <a:rPr lang="sq-AL" sz="2000" dirty="0"/>
              <a:t>dhe hulumtimi (gjurmimi) i lidhjeve gjenetike, i analogjive dhe i lidhjeve me llojet e tjera të artit.</a:t>
            </a:r>
            <a:endParaRPr lang="en-US" sz="2000" dirty="0"/>
          </a:p>
          <a:p>
            <a:r>
              <a:rPr lang="sq-AL" sz="2000" dirty="0"/>
              <a:t> Krahasimtarja duhet të mbulojë tri fusha: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1. </a:t>
            </a:r>
            <a:r>
              <a:rPr lang="sq-AL" sz="2000" dirty="0"/>
              <a:t>Lidhjet gjenetike</a:t>
            </a:r>
            <a:r>
              <a:rPr lang="en-US" sz="2000" dirty="0"/>
              <a:t> - </a:t>
            </a:r>
            <a:r>
              <a:rPr lang="en-US" sz="2000" dirty="0" err="1"/>
              <a:t>Trashëgimia</a:t>
            </a:r>
            <a:r>
              <a:rPr lang="en-US" sz="2000" dirty="0"/>
              <a:t> </a:t>
            </a:r>
            <a:r>
              <a:rPr lang="en-US" sz="2000" dirty="0" err="1"/>
              <a:t>njerëzore</a:t>
            </a:r>
            <a:r>
              <a:rPr lang="en-US" sz="2000" dirty="0"/>
              <a:t> </a:t>
            </a:r>
            <a:r>
              <a:rPr lang="en-US" sz="2000" dirty="0" err="1"/>
              <a:t>përbëhet</a:t>
            </a:r>
            <a:r>
              <a:rPr lang="en-US" sz="2000" dirty="0"/>
              <a:t>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 err="1"/>
              <a:t>dy</a:t>
            </a:r>
            <a:r>
              <a:rPr lang="en-US" sz="2000" dirty="0"/>
              <a:t> </a:t>
            </a:r>
            <a:r>
              <a:rPr lang="en-US" sz="2000" dirty="0" err="1"/>
              <a:t>pjesë</a:t>
            </a:r>
            <a:r>
              <a:rPr lang="en-US" sz="2000" dirty="0"/>
              <a:t>: </a:t>
            </a:r>
            <a:r>
              <a:rPr lang="en-US" sz="2000" dirty="0" err="1"/>
              <a:t>nga</a:t>
            </a:r>
            <a:r>
              <a:rPr lang="en-US" sz="2000" dirty="0"/>
              <a:t>     	</a:t>
            </a:r>
            <a:r>
              <a:rPr lang="en-US" sz="2000" dirty="0" err="1"/>
              <a:t>trashëgimia</a:t>
            </a:r>
            <a:r>
              <a:rPr lang="en-US" sz="2000" dirty="0"/>
              <a:t> </a:t>
            </a:r>
            <a:r>
              <a:rPr lang="en-US" sz="2000" dirty="0" err="1"/>
              <a:t>biologjike</a:t>
            </a:r>
            <a:r>
              <a:rPr lang="en-US" sz="2000" dirty="0"/>
              <a:t> (</a:t>
            </a:r>
            <a:r>
              <a:rPr lang="en-US" sz="2000" dirty="0" err="1"/>
              <a:t>gjenet</a:t>
            </a:r>
            <a:r>
              <a:rPr lang="en-US" sz="2000" dirty="0"/>
              <a:t>)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trashëgimia</a:t>
            </a:r>
            <a:r>
              <a:rPr lang="en-US" sz="2000" dirty="0"/>
              <a:t> </a:t>
            </a:r>
            <a:r>
              <a:rPr lang="en-US" sz="2000" dirty="0" err="1"/>
              <a:t>kulturore</a:t>
            </a:r>
            <a:r>
              <a:rPr lang="en-US" sz="2000" dirty="0"/>
              <a:t> 	(</a:t>
            </a:r>
            <a:r>
              <a:rPr lang="en-US" sz="2000" dirty="0" err="1"/>
              <a:t>sjellja</a:t>
            </a:r>
            <a:r>
              <a:rPr lang="en-US" sz="2000" dirty="0"/>
              <a:t>).</a:t>
            </a:r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sq-AL" sz="2000" dirty="0"/>
              <a:t>Analogjitë tipologjike,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3. </a:t>
            </a:r>
            <a:r>
              <a:rPr lang="sq-AL" sz="2000" dirty="0"/>
              <a:t>Lidhshmëritë </a:t>
            </a:r>
            <a:r>
              <a:rPr lang="sq-AL" sz="2000" dirty="0" err="1"/>
              <a:t>interdisiplinare</a:t>
            </a:r>
            <a:r>
              <a:rPr lang="sq-AL" sz="2000" dirty="0"/>
              <a:t>.</a:t>
            </a:r>
            <a:endParaRPr lang="en-US" sz="2000" dirty="0"/>
          </a:p>
          <a:p>
            <a:r>
              <a:rPr lang="sq-AL" sz="2000" i="1" u="sng" dirty="0"/>
              <a:t>O b j e k t i </a:t>
            </a:r>
            <a:r>
              <a:rPr lang="sq-AL" sz="2000" dirty="0"/>
              <a:t>: </a:t>
            </a:r>
            <a:r>
              <a:rPr lang="sq-AL" sz="2000" dirty="0" err="1"/>
              <a:t>Krahasueshmëria</a:t>
            </a:r>
            <a:r>
              <a:rPr lang="sq-AL" sz="2000" dirty="0"/>
              <a:t> dhe barazimi i teksteve letrare.</a:t>
            </a:r>
            <a:endParaRPr lang="en-US" sz="2000" dirty="0"/>
          </a:p>
          <a:p>
            <a:r>
              <a:rPr lang="sq-AL" sz="2000" dirty="0"/>
              <a:t> Teksti i një autori dhe pranitë e gjurmëve të tij në tekstet e autorit</a:t>
            </a:r>
            <a:r>
              <a:rPr lang="en-US" sz="2000" dirty="0"/>
              <a:t> </a:t>
            </a:r>
            <a:r>
              <a:rPr lang="sq-AL" sz="2000" dirty="0"/>
              <a:t>tjetër, por edhe  prania e autorëve të tjerë në tekstin e një autori.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616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46918"/>
            <a:ext cx="8229600" cy="5364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sq-AL" i="1" u="sng" dirty="0"/>
              <a:t>D e f i n i c i o n e t </a:t>
            </a:r>
            <a:r>
              <a:rPr lang="sq-AL" dirty="0"/>
              <a:t>: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“Lënda e krahasimtares, në radhë të parë, është studimi I</a:t>
            </a:r>
            <a:r>
              <a:rPr lang="en-US" dirty="0"/>
              <a:t> l</a:t>
            </a:r>
            <a:r>
              <a:rPr lang="sq-AL" dirty="0"/>
              <a:t>idhjeve reciproke të  veprave letrare në dy letërsi të</a:t>
            </a:r>
            <a:r>
              <a:rPr lang="en-US" dirty="0"/>
              <a:t> </a:t>
            </a:r>
            <a:r>
              <a:rPr lang="sq-AL" dirty="0"/>
              <a:t>ndryshme”. “Këto lidhje sajojnë lidhshmëri </a:t>
            </a:r>
            <a:r>
              <a:rPr lang="sq-AL" u="sng" dirty="0"/>
              <a:t>bilaterale</a:t>
            </a:r>
            <a:r>
              <a:rPr lang="sq-AL" dirty="0"/>
              <a:t> ndërmjet dy elementeve, ndërsa detyra e letërsisë së</a:t>
            </a:r>
            <a:r>
              <a:rPr lang="en-US" dirty="0"/>
              <a:t> </a:t>
            </a:r>
            <a:r>
              <a:rPr lang="sq-AL" dirty="0"/>
              <a:t>gjithmbarshme është që t’i ndriçojë faktet që janë të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përbashkëta për më shumë letërsi (lidhjet </a:t>
            </a:r>
            <a:r>
              <a:rPr lang="sq-AL" u="sng" dirty="0"/>
              <a:t>multilaterrale</a:t>
            </a:r>
            <a:r>
              <a:rPr lang="sq-AL" dirty="0"/>
              <a:t>)”.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sq-AL" u="sng" dirty="0"/>
              <a:t>Sipas Van Tikemit</a:t>
            </a:r>
            <a:r>
              <a:rPr lang="sq-AL" dirty="0"/>
              <a:t>: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“Letërsia krahasimtare është degë e veçantë  e Shkencës mbi</a:t>
            </a:r>
            <a:r>
              <a:rPr lang="en-US" dirty="0"/>
              <a:t> </a:t>
            </a:r>
            <a:r>
              <a:rPr lang="sq-AL" dirty="0"/>
              <a:t>letërsinë që studion veprat e dy letërsive të ndryshme</a:t>
            </a:r>
            <a:r>
              <a:rPr lang="en-US" dirty="0"/>
              <a:t> </a:t>
            </a:r>
            <a:r>
              <a:rPr lang="sq-AL" dirty="0"/>
              <a:t>brenda lidhjeve të tyre reciproke”, por “me theks të</a:t>
            </a:r>
            <a:r>
              <a:rPr lang="en-US" dirty="0"/>
              <a:t> </a:t>
            </a:r>
            <a:r>
              <a:rPr lang="sq-AL" dirty="0"/>
              <a:t>veçantë  ekskluzivisht ndërmjet dy elementeve”. Letërsisë</a:t>
            </a:r>
            <a:r>
              <a:rPr lang="en-US" dirty="0"/>
              <a:t> </a:t>
            </a:r>
            <a:r>
              <a:rPr lang="sq-AL" dirty="0"/>
              <a:t>botërore i bjen  barra që t’i ndriçojë faktet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që janë të përbashkëta për më shumë letërsi të ndryshme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3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8" y="304800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 err="1"/>
              <a:t>Letërsia</a:t>
            </a:r>
            <a:r>
              <a:rPr lang="en-US" dirty="0"/>
              <a:t> e </a:t>
            </a:r>
            <a:r>
              <a:rPr lang="en-US" dirty="0" err="1"/>
              <a:t>krahasuar</a:t>
            </a:r>
            <a:r>
              <a:rPr lang="en-US" dirty="0"/>
              <a:t>, </a:t>
            </a:r>
            <a:r>
              <a:rPr lang="en-US" dirty="0" err="1"/>
              <a:t>letërsia</a:t>
            </a:r>
            <a:r>
              <a:rPr lang="en-US" dirty="0"/>
              <a:t> e </a:t>
            </a:r>
            <a:r>
              <a:rPr lang="en-US" dirty="0" err="1"/>
              <a:t>përgjithshme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886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vitesh</a:t>
            </a:r>
            <a:r>
              <a:rPr lang="en-US" dirty="0"/>
              <a:t> </a:t>
            </a:r>
            <a:r>
              <a:rPr lang="en-US" dirty="0" err="1"/>
              <a:t>mbiemri</a:t>
            </a:r>
            <a:r>
              <a:rPr lang="en-US" dirty="0"/>
              <a:t> “e </a:t>
            </a:r>
            <a:r>
              <a:rPr lang="en-US" dirty="0" err="1"/>
              <a:t>përgjithshme</a:t>
            </a:r>
            <a:r>
              <a:rPr lang="en-US" dirty="0"/>
              <a:t>”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shfaqur</a:t>
            </a:r>
            <a:r>
              <a:rPr lang="en-US" dirty="0"/>
              <a:t> </a:t>
            </a:r>
            <a:r>
              <a:rPr lang="en-US" dirty="0" err="1"/>
              <a:t>dendur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studimet</a:t>
            </a:r>
            <a:r>
              <a:rPr lang="en-US" dirty="0"/>
              <a:t> </a:t>
            </a:r>
            <a:r>
              <a:rPr lang="en-US" dirty="0" err="1"/>
              <a:t>letrare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vende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krah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mbiemrit</a:t>
            </a:r>
            <a:r>
              <a:rPr lang="en-US" dirty="0"/>
              <a:t> “e </a:t>
            </a:r>
            <a:r>
              <a:rPr lang="en-US" dirty="0" err="1"/>
              <a:t>krahasuar</a:t>
            </a:r>
            <a:r>
              <a:rPr lang="en-US" dirty="0"/>
              <a:t>”; </a:t>
            </a:r>
            <a:r>
              <a:rPr lang="en-US" dirty="0" err="1"/>
              <a:t>flitet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Comparative and General Literature.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1973 “</a:t>
            </a:r>
            <a:r>
              <a:rPr lang="en-US" dirty="0" err="1"/>
              <a:t>Shoqata</a:t>
            </a:r>
            <a:r>
              <a:rPr lang="en-US" dirty="0"/>
              <a:t> </a:t>
            </a:r>
            <a:r>
              <a:rPr lang="en-US" dirty="0" err="1"/>
              <a:t>franceze</a:t>
            </a:r>
            <a:r>
              <a:rPr lang="en-US" dirty="0"/>
              <a:t> e </a:t>
            </a:r>
            <a:r>
              <a:rPr lang="en-US" dirty="0" err="1"/>
              <a:t>letërsisë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krahasuar</a:t>
            </a:r>
            <a:r>
              <a:rPr lang="en-US" dirty="0"/>
              <a:t>” u </a:t>
            </a:r>
            <a:r>
              <a:rPr lang="en-US" dirty="0" err="1"/>
              <a:t>bë</a:t>
            </a:r>
            <a:r>
              <a:rPr lang="en-US" dirty="0"/>
              <a:t> “</a:t>
            </a:r>
            <a:r>
              <a:rPr lang="en-US" dirty="0" err="1"/>
              <a:t>Shoqata</a:t>
            </a:r>
            <a:r>
              <a:rPr lang="en-US" dirty="0"/>
              <a:t> </a:t>
            </a:r>
            <a:r>
              <a:rPr lang="en-US" dirty="0" err="1"/>
              <a:t>franceze</a:t>
            </a:r>
            <a:r>
              <a:rPr lang="en-US" dirty="0"/>
              <a:t> e </a:t>
            </a:r>
            <a:r>
              <a:rPr lang="en-US" dirty="0" err="1"/>
              <a:t>letërsisë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përgjithshme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krahasuar</a:t>
            </a:r>
            <a:r>
              <a:rPr lang="en-US" dirty="0"/>
              <a:t>”. </a:t>
            </a:r>
            <a:r>
              <a:rPr lang="en-US" dirty="0" err="1"/>
              <a:t>Tanimë</a:t>
            </a:r>
            <a:r>
              <a:rPr lang="en-US" dirty="0"/>
              <a:t> </a:t>
            </a:r>
            <a:r>
              <a:rPr lang="en-US" dirty="0" err="1"/>
              <a:t>këto</a:t>
            </a:r>
            <a:r>
              <a:rPr lang="en-US" dirty="0"/>
              <a:t> debate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qetësuar</a:t>
            </a:r>
            <a:r>
              <a:rPr lang="en-US" dirty="0"/>
              <a:t>. </a:t>
            </a:r>
            <a:r>
              <a:rPr lang="en-US" dirty="0" err="1"/>
              <a:t>Debati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skematizohet</a:t>
            </a:r>
            <a:r>
              <a:rPr lang="en-US" dirty="0"/>
              <a:t> duke </a:t>
            </a:r>
            <a:r>
              <a:rPr lang="en-US" dirty="0" err="1"/>
              <a:t>kujtuar</a:t>
            </a:r>
            <a:r>
              <a:rPr lang="en-US" dirty="0"/>
              <a:t> se </a:t>
            </a:r>
            <a:r>
              <a:rPr lang="en-US" dirty="0" err="1"/>
              <a:t>qëndrimi</a:t>
            </a:r>
            <a:r>
              <a:rPr lang="en-US" dirty="0"/>
              <a:t> “</a:t>
            </a:r>
            <a:r>
              <a:rPr lang="en-US" dirty="0" err="1"/>
              <a:t>francez</a:t>
            </a:r>
            <a:r>
              <a:rPr lang="en-US" dirty="0"/>
              <a:t>”, I </a:t>
            </a:r>
            <a:r>
              <a:rPr lang="en-US" dirty="0" err="1"/>
              <a:t>paraqitur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vija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përgjithshme</a:t>
            </a:r>
            <a:r>
              <a:rPr lang="en-US" dirty="0"/>
              <a:t>, </a:t>
            </a:r>
            <a:r>
              <a:rPr lang="en-US" dirty="0" err="1"/>
              <a:t>gjendet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parathënien</a:t>
            </a:r>
            <a:r>
              <a:rPr lang="en-US" dirty="0"/>
              <a:t> e </a:t>
            </a:r>
            <a:r>
              <a:rPr lang="en-US" dirty="0" err="1"/>
              <a:t>shkruar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I.M. </a:t>
            </a:r>
            <a:r>
              <a:rPr lang="en-US" dirty="0" err="1"/>
              <a:t>Carre-së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botimin</a:t>
            </a:r>
            <a:r>
              <a:rPr lang="en-US" dirty="0"/>
              <a:t> e </a:t>
            </a:r>
            <a:r>
              <a:rPr lang="en-US" dirty="0" err="1"/>
              <a:t>parë</a:t>
            </a:r>
            <a:r>
              <a:rPr lang="en-US" dirty="0"/>
              <a:t> (1951)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i="1" dirty="0" err="1"/>
              <a:t>Letërsia</a:t>
            </a:r>
            <a:r>
              <a:rPr lang="en-US" i="1" dirty="0"/>
              <a:t> e </a:t>
            </a:r>
            <a:r>
              <a:rPr lang="en-US" i="1" dirty="0" err="1"/>
              <a:t>krahasuar</a:t>
            </a:r>
            <a:r>
              <a:rPr lang="en-US" i="1" dirty="0"/>
              <a:t> </a:t>
            </a:r>
            <a:r>
              <a:rPr lang="en-US" dirty="0"/>
              <a:t>e M.F. </a:t>
            </a:r>
            <a:r>
              <a:rPr lang="en-US" dirty="0" err="1"/>
              <a:t>Guyard</a:t>
            </a:r>
            <a:r>
              <a:rPr lang="en-US" dirty="0"/>
              <a:t>-it,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thuhet</a:t>
            </a:r>
            <a:r>
              <a:rPr lang="en-US" dirty="0"/>
              <a:t>: “</a:t>
            </a:r>
            <a:r>
              <a:rPr lang="en-US" dirty="0" err="1"/>
              <a:t>Letërsia</a:t>
            </a:r>
            <a:r>
              <a:rPr lang="en-US" dirty="0"/>
              <a:t> e </a:t>
            </a:r>
            <a:r>
              <a:rPr lang="en-US" dirty="0" err="1"/>
              <a:t>krahasuar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degë</a:t>
            </a:r>
            <a:r>
              <a:rPr lang="en-US" dirty="0"/>
              <a:t> e </a:t>
            </a:r>
            <a:r>
              <a:rPr lang="en-US" dirty="0" err="1"/>
              <a:t>historisë</a:t>
            </a:r>
            <a:r>
              <a:rPr lang="en-US" dirty="0"/>
              <a:t> </a:t>
            </a:r>
            <a:r>
              <a:rPr lang="en-US" dirty="0" err="1"/>
              <a:t>letrare</a:t>
            </a:r>
            <a:r>
              <a:rPr lang="en-US" dirty="0"/>
              <a:t>;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studim</a:t>
            </a:r>
            <a:r>
              <a:rPr lang="en-US" dirty="0"/>
              <a:t> I </a:t>
            </a:r>
            <a:r>
              <a:rPr lang="en-US" dirty="0" err="1"/>
              <a:t>marëdhënieve</a:t>
            </a:r>
            <a:r>
              <a:rPr lang="en-US" dirty="0"/>
              <a:t> </a:t>
            </a:r>
            <a:r>
              <a:rPr lang="en-US" dirty="0" err="1"/>
              <a:t>shpirtërore</a:t>
            </a:r>
            <a:r>
              <a:rPr lang="en-US" dirty="0"/>
              <a:t> </a:t>
            </a:r>
            <a:r>
              <a:rPr lang="en-US" dirty="0" err="1"/>
              <a:t>ndërkombëtare</a:t>
            </a:r>
            <a:r>
              <a:rPr lang="en-US" dirty="0"/>
              <a:t>, I “</a:t>
            </a:r>
            <a:r>
              <a:rPr lang="en-US" dirty="0" err="1"/>
              <a:t>përafrive</a:t>
            </a:r>
            <a:r>
              <a:rPr lang="en-US" dirty="0"/>
              <a:t> </a:t>
            </a:r>
            <a:r>
              <a:rPr lang="en-US" dirty="0" err="1"/>
              <a:t>lëndore</a:t>
            </a:r>
            <a:r>
              <a:rPr lang="en-US" dirty="0"/>
              <a:t>”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ekzistuar</a:t>
            </a:r>
            <a:r>
              <a:rPr lang="en-US" dirty="0"/>
              <a:t> </a:t>
            </a:r>
            <a:r>
              <a:rPr lang="en-US" dirty="0" err="1"/>
              <a:t>ndërmjet</a:t>
            </a:r>
            <a:r>
              <a:rPr lang="en-US" dirty="0"/>
              <a:t> </a:t>
            </a:r>
            <a:r>
              <a:rPr lang="en-US" dirty="0" err="1"/>
              <a:t>shkrimtarëve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veprave</a:t>
            </a:r>
            <a:r>
              <a:rPr lang="en-US" dirty="0"/>
              <a:t> duke </a:t>
            </a:r>
            <a:r>
              <a:rPr lang="en-US" dirty="0" err="1"/>
              <a:t>iu</a:t>
            </a:r>
            <a:r>
              <a:rPr lang="en-US" dirty="0"/>
              <a:t> </a:t>
            </a:r>
            <a:r>
              <a:rPr lang="en-US" dirty="0" err="1"/>
              <a:t>takuar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letërsive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75400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anën</a:t>
            </a:r>
            <a:r>
              <a:rPr lang="en-US" dirty="0"/>
              <a:t> </a:t>
            </a:r>
            <a:r>
              <a:rPr lang="en-US" dirty="0" err="1"/>
              <a:t>amerikane</a:t>
            </a:r>
            <a:r>
              <a:rPr lang="en-US" dirty="0"/>
              <a:t>, R. </a:t>
            </a:r>
            <a:r>
              <a:rPr lang="en-US" dirty="0" err="1"/>
              <a:t>Wellek</a:t>
            </a:r>
            <a:r>
              <a:rPr lang="en-US" dirty="0"/>
              <a:t>-u, </a:t>
            </a:r>
            <a:r>
              <a:rPr lang="en-US" dirty="0" err="1"/>
              <a:t>anëtar</a:t>
            </a:r>
            <a:r>
              <a:rPr lang="en-US" dirty="0"/>
              <a:t> i </a:t>
            </a:r>
            <a:r>
              <a:rPr lang="en-US" dirty="0" err="1"/>
              <a:t>vjetër</a:t>
            </a:r>
            <a:r>
              <a:rPr lang="en-US" dirty="0"/>
              <a:t> i </a:t>
            </a:r>
            <a:r>
              <a:rPr lang="en-US" dirty="0" err="1"/>
              <a:t>Rrethit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Pragës</a:t>
            </a:r>
            <a:r>
              <a:rPr lang="en-US" dirty="0"/>
              <a:t>, </a:t>
            </a:r>
            <a:r>
              <a:rPr lang="en-US" dirty="0" err="1"/>
              <a:t>siguronte</a:t>
            </a:r>
            <a:r>
              <a:rPr lang="en-US" dirty="0"/>
              <a:t> se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duhej</a:t>
            </a:r>
            <a:r>
              <a:rPr lang="en-US" dirty="0"/>
              <a:t> </a:t>
            </a:r>
            <a:r>
              <a:rPr lang="en-US" dirty="0" err="1"/>
              <a:t>kufizuar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shqyrtim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tillë</a:t>
            </a:r>
            <a:r>
              <a:rPr lang="en-US" dirty="0"/>
              <a:t>.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tij</a:t>
            </a:r>
            <a:r>
              <a:rPr lang="en-US" dirty="0"/>
              <a:t>, </a:t>
            </a:r>
            <a:r>
              <a:rPr lang="en-US" dirty="0" err="1"/>
              <a:t>letërsia</a:t>
            </a:r>
            <a:r>
              <a:rPr lang="en-US" dirty="0"/>
              <a:t> e </a:t>
            </a:r>
            <a:r>
              <a:rPr lang="en-US" dirty="0" err="1"/>
              <a:t>krahasuar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përftohet</a:t>
            </a:r>
            <a:r>
              <a:rPr lang="en-US" dirty="0"/>
              <a:t> fare </a:t>
            </a:r>
            <a:r>
              <a:rPr lang="en-US" dirty="0" err="1"/>
              <a:t>mirë</a:t>
            </a:r>
            <a:r>
              <a:rPr lang="en-US" dirty="0"/>
              <a:t> </a:t>
            </a:r>
            <a:r>
              <a:rPr lang="en-US" dirty="0" err="1"/>
              <a:t>brenda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njëjtës</a:t>
            </a:r>
            <a:r>
              <a:rPr lang="en-US" dirty="0"/>
              <a:t> </a:t>
            </a:r>
            <a:r>
              <a:rPr lang="en-US" dirty="0" err="1"/>
              <a:t>trevë</a:t>
            </a:r>
            <a:r>
              <a:rPr lang="en-US" dirty="0"/>
              <a:t> </a:t>
            </a:r>
            <a:r>
              <a:rPr lang="en-US" dirty="0" err="1"/>
              <a:t>gjuhësore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veprën</a:t>
            </a:r>
            <a:r>
              <a:rPr lang="en-US" dirty="0"/>
              <a:t> e </a:t>
            </a:r>
            <a:r>
              <a:rPr lang="en-US" dirty="0" err="1"/>
              <a:t>tij</a:t>
            </a:r>
            <a:r>
              <a:rPr lang="en-US" dirty="0"/>
              <a:t> </a:t>
            </a:r>
            <a:r>
              <a:rPr lang="en-US" dirty="0" err="1"/>
              <a:t>Teoria</a:t>
            </a:r>
            <a:r>
              <a:rPr lang="en-US" dirty="0"/>
              <a:t> e </a:t>
            </a:r>
            <a:r>
              <a:rPr lang="en-US" dirty="0" err="1"/>
              <a:t>letërsisë</a:t>
            </a:r>
            <a:r>
              <a:rPr lang="en-US" dirty="0"/>
              <a:t>, </a:t>
            </a:r>
            <a:r>
              <a:rPr lang="en-US" dirty="0" err="1"/>
              <a:t>Wellek</a:t>
            </a:r>
            <a:r>
              <a:rPr lang="en-US" dirty="0"/>
              <a:t>-u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shkruar</a:t>
            </a:r>
            <a:r>
              <a:rPr lang="en-US" dirty="0"/>
              <a:t>: “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ndryshim</a:t>
            </a:r>
            <a:r>
              <a:rPr lang="en-US" dirty="0"/>
              <a:t> </a:t>
            </a:r>
            <a:r>
              <a:rPr lang="en-US" dirty="0" err="1"/>
              <a:t>metodologjik</a:t>
            </a:r>
            <a:r>
              <a:rPr lang="en-US" dirty="0"/>
              <a:t> </a:t>
            </a:r>
            <a:r>
              <a:rPr lang="en-US" dirty="0" err="1"/>
              <a:t>ndërmjet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studimi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i </a:t>
            </a:r>
            <a:r>
              <a:rPr lang="en-US" dirty="0" err="1"/>
              <a:t>kushtohet</a:t>
            </a:r>
            <a:r>
              <a:rPr lang="en-US" dirty="0"/>
              <a:t> “</a:t>
            </a:r>
            <a:r>
              <a:rPr lang="en-US" dirty="0" err="1"/>
              <a:t>Shekespeare</a:t>
            </a:r>
            <a:r>
              <a:rPr lang="en-US" dirty="0"/>
              <a:t>-it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Francë</a:t>
            </a:r>
            <a:r>
              <a:rPr lang="en-US" dirty="0"/>
              <a:t>”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tjetër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i </a:t>
            </a:r>
            <a:r>
              <a:rPr lang="en-US" dirty="0" err="1"/>
              <a:t>kushtohet</a:t>
            </a:r>
            <a:r>
              <a:rPr lang="en-US" dirty="0"/>
              <a:t> “</a:t>
            </a:r>
            <a:r>
              <a:rPr lang="en-US" dirty="0" err="1"/>
              <a:t>Shekespeare</a:t>
            </a:r>
            <a:r>
              <a:rPr lang="en-US" dirty="0"/>
              <a:t>-it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Anglinë</a:t>
            </a:r>
            <a:r>
              <a:rPr lang="en-US" dirty="0"/>
              <a:t> e </a:t>
            </a:r>
            <a:r>
              <a:rPr lang="en-US" dirty="0" err="1"/>
              <a:t>shekullit</a:t>
            </a:r>
            <a:r>
              <a:rPr lang="en-US" dirty="0"/>
              <a:t> XVIII”.</a:t>
            </a:r>
          </a:p>
        </p:txBody>
      </p:sp>
    </p:spTree>
    <p:extLst>
      <p:ext uri="{BB962C8B-B14F-4D97-AF65-F5344CB8AC3E}">
        <p14:creationId xmlns:p14="http://schemas.microsoft.com/office/powerpoint/2010/main" val="387308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462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Sot </a:t>
            </a:r>
            <a:r>
              <a:rPr lang="en-US" dirty="0" err="1"/>
              <a:t>duket</a:t>
            </a:r>
            <a:r>
              <a:rPr lang="en-US" dirty="0"/>
              <a:t> se </a:t>
            </a:r>
            <a:r>
              <a:rPr lang="en-US" dirty="0" err="1"/>
              <a:t>askush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mbron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konceptin</a:t>
            </a:r>
            <a:r>
              <a:rPr lang="en-US" dirty="0"/>
              <a:t> 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letërsie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krahasuar</a:t>
            </a:r>
            <a:r>
              <a:rPr lang="en-US" dirty="0"/>
              <a:t>, </a:t>
            </a:r>
            <a:r>
              <a:rPr lang="en-US" dirty="0" err="1"/>
              <a:t>ngushtësisht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kufizuar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histori</a:t>
            </a:r>
            <a:r>
              <a:rPr lang="en-US" dirty="0"/>
              <a:t> </a:t>
            </a:r>
            <a:r>
              <a:rPr lang="en-US" dirty="0" err="1"/>
              <a:t>letrare</a:t>
            </a:r>
            <a:r>
              <a:rPr lang="en-US" dirty="0"/>
              <a:t>. </a:t>
            </a:r>
          </a:p>
          <a:p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anën</a:t>
            </a:r>
            <a:r>
              <a:rPr lang="en-US" dirty="0"/>
              <a:t> </a:t>
            </a:r>
            <a:r>
              <a:rPr lang="en-US" dirty="0" err="1"/>
              <a:t>tjetër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kundërshtim</a:t>
            </a:r>
            <a:r>
              <a:rPr lang="en-US" dirty="0"/>
              <a:t> me R. </a:t>
            </a:r>
            <a:r>
              <a:rPr lang="en-US" dirty="0" err="1"/>
              <a:t>Wellek</a:t>
            </a:r>
            <a:r>
              <a:rPr lang="en-US" dirty="0"/>
              <a:t>-un,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mbajtur</a:t>
            </a:r>
            <a:r>
              <a:rPr lang="en-US" dirty="0"/>
              <a:t> </a:t>
            </a:r>
            <a:r>
              <a:rPr lang="en-US" dirty="0" err="1"/>
              <a:t>hipoteza</a:t>
            </a:r>
            <a:r>
              <a:rPr lang="en-US" dirty="0"/>
              <a:t>,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cilës</a:t>
            </a:r>
            <a:r>
              <a:rPr lang="en-US" dirty="0"/>
              <a:t> </a:t>
            </a:r>
            <a:r>
              <a:rPr lang="en-US" dirty="0" err="1"/>
              <a:t>ekziston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metodologji</a:t>
            </a:r>
            <a:r>
              <a:rPr lang="en-US" dirty="0"/>
              <a:t> e </a:t>
            </a:r>
            <a:r>
              <a:rPr lang="en-US" dirty="0" err="1"/>
              <a:t>vecantë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letërsinë</a:t>
            </a:r>
            <a:r>
              <a:rPr lang="en-US" dirty="0"/>
              <a:t> e </a:t>
            </a:r>
            <a:r>
              <a:rPr lang="en-US" dirty="0" err="1"/>
              <a:t>krahasuar</a:t>
            </a:r>
            <a:r>
              <a:rPr lang="en-US" dirty="0"/>
              <a:t>, </a:t>
            </a:r>
            <a:r>
              <a:rPr lang="en-US" dirty="0" err="1"/>
              <a:t>sepse</a:t>
            </a:r>
            <a:r>
              <a:rPr lang="en-US" dirty="0"/>
              <a:t>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arsye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rrënjëve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tyre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vecanta</a:t>
            </a:r>
            <a:r>
              <a:rPr lang="en-US" dirty="0"/>
              <a:t> </a:t>
            </a:r>
            <a:r>
              <a:rPr lang="en-US" dirty="0" err="1"/>
              <a:t>kulturore</a:t>
            </a:r>
            <a:r>
              <a:rPr lang="en-US" dirty="0"/>
              <a:t> (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jo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gjuhësore</a:t>
            </a:r>
            <a:r>
              <a:rPr lang="en-US" dirty="0"/>
              <a:t>), </a:t>
            </a:r>
            <a:r>
              <a:rPr lang="en-US" dirty="0" err="1"/>
              <a:t>vë</a:t>
            </a:r>
            <a:r>
              <a:rPr lang="en-US" dirty="0"/>
              <a:t> </a:t>
            </a:r>
            <a:r>
              <a:rPr lang="en-US" dirty="0" err="1"/>
              <a:t>përballë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heterogjene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119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 u </a:t>
            </a:r>
            <a:r>
              <a:rPr lang="en-US" dirty="0" err="1"/>
              <a:t>ndalur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terminologji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vecantë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konkludojmë</a:t>
            </a:r>
            <a:r>
              <a:rPr lang="en-US" dirty="0"/>
              <a:t> se </a:t>
            </a:r>
            <a:r>
              <a:rPr lang="en-US" dirty="0" err="1"/>
              <a:t>shprehja</a:t>
            </a:r>
            <a:r>
              <a:rPr lang="en-US" dirty="0"/>
              <a:t> </a:t>
            </a:r>
            <a:r>
              <a:rPr lang="en-US" b="1" i="1" dirty="0" err="1"/>
              <a:t>Letërsi</a:t>
            </a:r>
            <a:r>
              <a:rPr lang="en-US" b="1" i="1" dirty="0"/>
              <a:t> e </a:t>
            </a:r>
            <a:r>
              <a:rPr lang="en-US" b="1" i="1" dirty="0" err="1"/>
              <a:t>krahasuar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përjashton</a:t>
            </a:r>
            <a:r>
              <a:rPr lang="en-US" dirty="0"/>
              <a:t> </a:t>
            </a:r>
            <a:r>
              <a:rPr lang="en-US" dirty="0" err="1"/>
              <a:t>aspak</a:t>
            </a:r>
            <a:r>
              <a:rPr lang="en-US" dirty="0"/>
              <a:t> </a:t>
            </a:r>
            <a:r>
              <a:rPr lang="en-US" dirty="0" err="1"/>
              <a:t>studimet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marëdhëniet</a:t>
            </a:r>
            <a:r>
              <a:rPr lang="en-US" dirty="0"/>
              <a:t> e </a:t>
            </a:r>
            <a:r>
              <a:rPr lang="en-US" dirty="0" err="1"/>
              <a:t>ndërsjellta</a:t>
            </a:r>
            <a:r>
              <a:rPr lang="en-US" dirty="0"/>
              <a:t> midis </a:t>
            </a:r>
            <a:r>
              <a:rPr lang="en-US" dirty="0" err="1"/>
              <a:t>arteve</a:t>
            </a:r>
            <a:r>
              <a:rPr lang="en-US" dirty="0"/>
              <a:t>.</a:t>
            </a:r>
          </a:p>
          <a:p>
            <a:r>
              <a:rPr lang="en-US" dirty="0" err="1"/>
              <a:t>Nëse</a:t>
            </a:r>
            <a:r>
              <a:rPr lang="en-US" dirty="0"/>
              <a:t> </a:t>
            </a:r>
            <a:r>
              <a:rPr lang="en-US" dirty="0" err="1"/>
              <a:t>shprehja</a:t>
            </a:r>
            <a:r>
              <a:rPr lang="en-US" dirty="0"/>
              <a:t> </a:t>
            </a:r>
            <a:r>
              <a:rPr lang="en-US" b="1" i="1" dirty="0" err="1"/>
              <a:t>Letërsia</a:t>
            </a:r>
            <a:r>
              <a:rPr lang="en-US" b="1" i="1" dirty="0"/>
              <a:t> e </a:t>
            </a:r>
            <a:r>
              <a:rPr lang="en-US" b="1" i="1" dirty="0" err="1"/>
              <a:t>përgjithshme</a:t>
            </a:r>
            <a:r>
              <a:rPr lang="en-US" b="1" i="1" dirty="0"/>
              <a:t> </a:t>
            </a:r>
            <a:r>
              <a:rPr lang="en-US" b="1" i="1" dirty="0" err="1"/>
              <a:t>dhe</a:t>
            </a:r>
            <a:r>
              <a:rPr lang="en-US" b="1" i="1" dirty="0"/>
              <a:t> e </a:t>
            </a:r>
            <a:r>
              <a:rPr lang="en-US" b="1" i="1" dirty="0" err="1"/>
              <a:t>krahasuar</a:t>
            </a:r>
            <a:r>
              <a:rPr lang="en-US" b="1" i="1" dirty="0"/>
              <a:t> </a:t>
            </a:r>
            <a:r>
              <a:rPr lang="en-US" dirty="0" err="1"/>
              <a:t>duket</a:t>
            </a:r>
            <a:r>
              <a:rPr lang="en-US" dirty="0"/>
              <a:t> </a:t>
            </a:r>
            <a:r>
              <a:rPr lang="en-US" dirty="0" err="1"/>
              <a:t>përfundimisht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e </a:t>
            </a:r>
            <a:r>
              <a:rPr lang="en-US" dirty="0" err="1"/>
              <a:t>aftë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paraqesë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disiplinë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zhvillohet</a:t>
            </a:r>
            <a:r>
              <a:rPr lang="en-US" dirty="0"/>
              <a:t> </a:t>
            </a:r>
            <a:r>
              <a:rPr lang="en-US" dirty="0" err="1"/>
              <a:t>plotësisht</a:t>
            </a:r>
            <a:r>
              <a:rPr lang="en-US" dirty="0"/>
              <a:t>,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lejueshme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shtohet</a:t>
            </a:r>
            <a:r>
              <a:rPr lang="en-US" dirty="0"/>
              <a:t> </a:t>
            </a:r>
            <a:r>
              <a:rPr lang="en-US" dirty="0" err="1"/>
              <a:t>mbiemri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mungon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92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 fontScale="77500" lnSpcReduction="20000"/>
          </a:bodyPr>
          <a:lstStyle/>
          <a:p>
            <a:r>
              <a:rPr lang="sq-AL" dirty="0"/>
              <a:t>Naim Frashëri ynë, për ta kënduar Skënderbeun, kërkon ndihmën e Engjëllit, ndërsa Fishta në “Lahuta e Malcis” është përherë në koherencë me Zotin,  orën dhe zanat e malit të cilat duhet t’i ndihmojnë për ta kënduar trimërinë e Lekëve të Oso Kukës e madje edhe dhembjen, por edhe krenarinë e motrës të Avdi Hysës: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 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                       “Ndihmo, Zot, si m’ ke ndihmue!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                         Pesqind vjet kishin kalue,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                         Se të bukren ket Shqypni,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                         Turku e mbate në robni, ”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                         </a:t>
            </a:r>
            <a:endParaRPr lang="en-US" dirty="0"/>
          </a:p>
          <a:p>
            <a:r>
              <a:rPr lang="sq-AL" dirty="0"/>
              <a:t>Por, kërkon edhe ndihmën e Zanës: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 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                       “Deh! Moj Zanë, m’a thuej nji fjalë: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                         Ku e ka Osja edhe nji djalë?”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6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dirty="0"/>
              <a:t> Te Helenët, dominonte përfytyrimi, prandaj edhe mendimi, se në radhë të parë, hyjnitë e frymëzojnë krijuesin – shkrimtarin (poetin). Por kishte edhe mendimtarë që krijimin në kuptimin e thjeshtë të fjalës,  nuk e konsideronin si “dhunti të muzave”, ose së paku nuk mendonin se çdo poet ishte i frymëzuar prej muzave.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9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q-AL" dirty="0"/>
              <a:t> Pra, frymëzimi, përveç burimit hyjnor, mund të ketë edhe atë njerëzor. Njeriu e frymëzon njeriun. Demadoku, ndërsa këndon mbi “Luftën e Trojës” në “Ujdhesën e Feakëve” e frymëzon heroizmi i Trojanëve dhe dinakëria e Akejve. Akti krijues është kulminant nëse arrihet koherenca e veprimit të trurit dhe të zemrës, prandaj hyjneshat dhe muzat për një kohë të gjatë do të  mbeten mbrojtëse, por edhe frymëzuese të poetëve.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1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Platoni: “Nuk ka madhështi pa ndikimin e hyjnive, pa frymëzim nga qielli. Nëse këto mungojnë, arti shembet, bëhet diçka si mesatar”.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9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3" y="642257"/>
            <a:ext cx="9274629" cy="5483907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Shprehja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Georgia" panose="02040502050405020303" pitchFamily="18" charset="0"/>
                <a:ea typeface="Cambria" panose="02040503050406030204" pitchFamily="18" charset="0"/>
              </a:rPr>
              <a:t>letërsi</a:t>
            </a:r>
            <a:r>
              <a:rPr lang="en-US" sz="3200" i="1" dirty="0">
                <a:latin typeface="Georgia" panose="02040502050405020303" pitchFamily="18" charset="0"/>
                <a:ea typeface="Cambria" panose="02040503050406030204" pitchFamily="18" charset="0"/>
              </a:rPr>
              <a:t> e </a:t>
            </a:r>
            <a:r>
              <a:rPr lang="en-US" sz="3200" i="1" dirty="0" err="1">
                <a:latin typeface="Georgia" panose="02040502050405020303" pitchFamily="18" charset="0"/>
                <a:ea typeface="Cambria" panose="02040503050406030204" pitchFamily="18" charset="0"/>
              </a:rPr>
              <a:t>krahasuar,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haset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hera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herës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edhe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në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trajtën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Georgia" panose="02040502050405020303" pitchFamily="18" charset="0"/>
                <a:ea typeface="Cambria" panose="02040503050406030204" pitchFamily="18" charset="0"/>
              </a:rPr>
              <a:t>letërsia</a:t>
            </a:r>
            <a:r>
              <a:rPr lang="en-US" sz="3200" i="1" dirty="0">
                <a:latin typeface="Georgia" panose="02040502050405020303" pitchFamily="18" charset="0"/>
                <a:ea typeface="Cambria" panose="02040503050406030204" pitchFamily="18" charset="0"/>
              </a:rPr>
              <a:t> e </a:t>
            </a:r>
            <a:r>
              <a:rPr lang="en-US" sz="3200" i="1" dirty="0" err="1">
                <a:latin typeface="Georgia" panose="02040502050405020303" pitchFamily="18" charset="0"/>
                <a:ea typeface="Cambria" panose="02040503050406030204" pitchFamily="18" charset="0"/>
              </a:rPr>
              <a:t>përgjithshme</a:t>
            </a:r>
            <a:r>
              <a:rPr lang="en-US" sz="3200" i="1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Georgia" panose="02040502050405020303" pitchFamily="18" charset="0"/>
                <a:ea typeface="Cambria" panose="02040503050406030204" pitchFamily="18" charset="0"/>
              </a:rPr>
              <a:t>dhe</a:t>
            </a:r>
            <a:r>
              <a:rPr lang="en-US" sz="3200" i="1" dirty="0">
                <a:latin typeface="Georgia" panose="02040502050405020303" pitchFamily="18" charset="0"/>
                <a:ea typeface="Cambria" panose="02040503050406030204" pitchFamily="18" charset="0"/>
              </a:rPr>
              <a:t> e </a:t>
            </a:r>
            <a:r>
              <a:rPr lang="en-US" sz="3200" i="1" dirty="0" err="1">
                <a:latin typeface="Georgia" panose="02040502050405020303" pitchFamily="18" charset="0"/>
                <a:ea typeface="Cambria" panose="02040503050406030204" pitchFamily="18" charset="0"/>
              </a:rPr>
              <a:t>krahasuar</a:t>
            </a:r>
            <a:r>
              <a:rPr lang="en-US" sz="3200" i="1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Në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terminologjinë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universitare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frankofone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. </a:t>
            </a:r>
          </a:p>
          <a:p>
            <a:endParaRPr lang="en-US" sz="3200" dirty="0">
              <a:latin typeface="Georgia" panose="02040502050405020303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Shprehja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në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fjalë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nuk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do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të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mund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të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vendosej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në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një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rrafsh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me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shprehjet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letërsia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franceze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ose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letërsia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Georgia" panose="02040502050405020303" pitchFamily="18" charset="0"/>
                <a:ea typeface="Cambria" panose="02040503050406030204" pitchFamily="18" charset="0"/>
              </a:rPr>
              <a:t>botërore</a:t>
            </a:r>
            <a:r>
              <a:rPr lang="en-US" sz="3200" dirty="0">
                <a:latin typeface="Georgia" panose="02040502050405020303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91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Vepra</a:t>
            </a:r>
            <a:r>
              <a:rPr lang="en-US" dirty="0"/>
              <a:t> e </a:t>
            </a:r>
            <a:r>
              <a:rPr lang="en-US" dirty="0" err="1"/>
              <a:t>huaj</a:t>
            </a:r>
            <a:br>
              <a:rPr lang="en-US" dirty="0"/>
            </a:br>
            <a:r>
              <a:rPr lang="en-US" dirty="0"/>
              <a:t>I </a:t>
            </a:r>
            <a:r>
              <a:rPr lang="en-US" dirty="0" err="1"/>
              <a:t>huaj</a:t>
            </a:r>
            <a:r>
              <a:rPr lang="en-US" dirty="0"/>
              <a:t>/</a:t>
            </a:r>
            <a:r>
              <a:rPr lang="en-US" dirty="0" err="1"/>
              <a:t>kombëtar</a:t>
            </a:r>
            <a:r>
              <a:rPr lang="en-US" dirty="0"/>
              <a:t>/I </a:t>
            </a:r>
            <a:r>
              <a:rPr lang="en-US" dirty="0" err="1"/>
              <a:t>njohur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C’është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vepër</a:t>
            </a:r>
            <a:r>
              <a:rPr lang="en-US" dirty="0"/>
              <a:t> e </a:t>
            </a:r>
            <a:r>
              <a:rPr lang="en-US" dirty="0" err="1"/>
              <a:t>huaj</a:t>
            </a:r>
            <a:r>
              <a:rPr lang="en-US" dirty="0"/>
              <a:t>?</a:t>
            </a:r>
          </a:p>
          <a:p>
            <a:r>
              <a:rPr lang="en-US" dirty="0" err="1"/>
              <a:t>Është</a:t>
            </a:r>
            <a:r>
              <a:rPr lang="en-US" dirty="0"/>
              <a:t> I </a:t>
            </a:r>
            <a:r>
              <a:rPr lang="en-US" dirty="0" err="1"/>
              <a:t>huaj</a:t>
            </a:r>
            <a:r>
              <a:rPr lang="en-US" dirty="0"/>
              <a:t> </a:t>
            </a:r>
            <a:r>
              <a:rPr lang="en-US" dirty="0" err="1"/>
              <a:t>cka</a:t>
            </a:r>
            <a:r>
              <a:rPr lang="en-US" dirty="0"/>
              <a:t> </a:t>
            </a:r>
            <a:r>
              <a:rPr lang="en-US" dirty="0" err="1"/>
              <a:t>folësi</a:t>
            </a:r>
            <a:r>
              <a:rPr lang="en-US" dirty="0"/>
              <a:t> e </a:t>
            </a:r>
            <a:r>
              <a:rPr lang="en-US" dirty="0" err="1"/>
              <a:t>gjykon</a:t>
            </a:r>
            <a:r>
              <a:rPr lang="en-US" dirty="0"/>
              <a:t> se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asnjë</a:t>
            </a:r>
            <a:r>
              <a:rPr lang="en-US" dirty="0"/>
              <a:t> </a:t>
            </a:r>
            <a:r>
              <a:rPr lang="en-US" dirty="0" err="1"/>
              <a:t>lidhje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drejtëpërdrejtë</a:t>
            </a:r>
            <a:r>
              <a:rPr lang="en-US" dirty="0"/>
              <a:t> me </a:t>
            </a:r>
            <a:r>
              <a:rPr lang="en-US" dirty="0" err="1"/>
              <a:t>të</a:t>
            </a:r>
            <a:r>
              <a:rPr lang="en-US" dirty="0"/>
              <a:t>,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e </a:t>
            </a:r>
            <a:r>
              <a:rPr lang="en-US" dirty="0" err="1"/>
              <a:t>rrethi</a:t>
            </a:r>
            <a:r>
              <a:rPr lang="en-US" dirty="0"/>
              <a:t> I </a:t>
            </a:r>
            <a:r>
              <a:rPr lang="en-US" dirty="0" err="1"/>
              <a:t>tij</a:t>
            </a:r>
            <a:r>
              <a:rPr lang="en-US" dirty="0"/>
              <a:t>,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cilën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asnjë</a:t>
            </a:r>
            <a:r>
              <a:rPr lang="en-US" dirty="0"/>
              <a:t> ide (e </a:t>
            </a:r>
            <a:r>
              <a:rPr lang="en-US" dirty="0" err="1"/>
              <a:t>cuditshme</a:t>
            </a:r>
            <a:r>
              <a:rPr lang="en-US" dirty="0"/>
              <a:t> – strange, I </a:t>
            </a:r>
            <a:r>
              <a:rPr lang="en-US" dirty="0" err="1"/>
              <a:t>jashtëm</a:t>
            </a:r>
            <a:r>
              <a:rPr lang="en-US" dirty="0"/>
              <a:t> – external, I </a:t>
            </a:r>
            <a:r>
              <a:rPr lang="en-US" dirty="0" err="1"/>
              <a:t>huaj</a:t>
            </a:r>
            <a:r>
              <a:rPr lang="en-US" dirty="0"/>
              <a:t> – foreign). </a:t>
            </a:r>
          </a:p>
          <a:p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vepër</a:t>
            </a:r>
            <a:r>
              <a:rPr lang="en-US" dirty="0"/>
              <a:t> e </a:t>
            </a:r>
            <a:r>
              <a:rPr lang="en-US" dirty="0" err="1"/>
              <a:t>shkruar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vështrim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përkufizohet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I </a:t>
            </a:r>
            <a:r>
              <a:rPr lang="en-US" dirty="0" err="1"/>
              <a:t>shkruar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gjuhë</a:t>
            </a:r>
            <a:r>
              <a:rPr lang="en-US" dirty="0"/>
              <a:t> </a:t>
            </a:r>
            <a:r>
              <a:rPr lang="en-US" dirty="0" err="1"/>
              <a:t>tjetër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ajo</a:t>
            </a:r>
            <a:r>
              <a:rPr lang="en-US" dirty="0"/>
              <a:t> e </a:t>
            </a:r>
            <a:r>
              <a:rPr lang="en-US" dirty="0" err="1"/>
              <a:t>lexuesit</a:t>
            </a:r>
            <a:r>
              <a:rPr lang="en-US" dirty="0"/>
              <a:t>.</a:t>
            </a:r>
          </a:p>
          <a:p>
            <a:r>
              <a:rPr lang="en-US" dirty="0" err="1"/>
              <a:t>Konotacionet</a:t>
            </a:r>
            <a:r>
              <a:rPr lang="en-US" dirty="0"/>
              <a:t> e </a:t>
            </a:r>
            <a:r>
              <a:rPr lang="en-US" dirty="0" err="1"/>
              <a:t>termave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frëngjishtja</a:t>
            </a:r>
            <a:r>
              <a:rPr lang="en-US" dirty="0"/>
              <a:t> i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i="1" dirty="0"/>
              <a:t>i </a:t>
            </a:r>
            <a:r>
              <a:rPr lang="en-US" i="1" dirty="0" err="1"/>
              <a:t>huaj</a:t>
            </a:r>
            <a:r>
              <a:rPr lang="en-US" i="1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njëjta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gjuhët</a:t>
            </a:r>
            <a:r>
              <a:rPr lang="en-US" dirty="0"/>
              <a:t> e </a:t>
            </a:r>
            <a:r>
              <a:rPr lang="en-US" dirty="0" err="1"/>
              <a:t>tjera</a:t>
            </a:r>
            <a:r>
              <a:rPr lang="en-US" dirty="0"/>
              <a:t>. </a:t>
            </a:r>
            <a:r>
              <a:rPr lang="en-US" i="1" dirty="0"/>
              <a:t>I </a:t>
            </a:r>
            <a:r>
              <a:rPr lang="en-US" i="1" dirty="0" err="1"/>
              <a:t>huaj</a:t>
            </a:r>
            <a:r>
              <a:rPr lang="en-US" i="1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njëjtën</a:t>
            </a:r>
            <a:r>
              <a:rPr lang="en-US" dirty="0"/>
              <a:t> </a:t>
            </a:r>
            <a:r>
              <a:rPr lang="en-US" dirty="0" err="1"/>
              <a:t>fushë</a:t>
            </a:r>
            <a:r>
              <a:rPr lang="en-US" dirty="0"/>
              <a:t> </a:t>
            </a:r>
            <a:r>
              <a:rPr lang="en-US" dirty="0" err="1"/>
              <a:t>kuptimore</a:t>
            </a:r>
            <a:r>
              <a:rPr lang="en-US" dirty="0"/>
              <a:t> me </a:t>
            </a:r>
            <a:r>
              <a:rPr lang="en-US" i="1" dirty="0"/>
              <a:t>I </a:t>
            </a:r>
            <a:r>
              <a:rPr lang="en-US" i="1" dirty="0" err="1"/>
              <a:t>panjohur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inconu</a:t>
            </a:r>
            <a:r>
              <a:rPr lang="en-US" dirty="0"/>
              <a:t>)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i="1" dirty="0"/>
              <a:t>I </a:t>
            </a:r>
            <a:r>
              <a:rPr lang="en-US" i="1" dirty="0" err="1"/>
              <a:t>jashtëm</a:t>
            </a:r>
            <a:r>
              <a:rPr lang="en-US" dirty="0"/>
              <a:t> (</a:t>
            </a:r>
            <a:r>
              <a:rPr lang="en-US" dirty="0" err="1"/>
              <a:t>exterieur</a:t>
            </a:r>
            <a:r>
              <a:rPr lang="en-US" dirty="0"/>
              <a:t>),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mundet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krijojë</a:t>
            </a:r>
            <a:r>
              <a:rPr lang="en-US" dirty="0"/>
              <a:t> </a:t>
            </a:r>
            <a:r>
              <a:rPr lang="en-US" dirty="0" err="1"/>
              <a:t>cift</a:t>
            </a:r>
            <a:r>
              <a:rPr lang="en-US" dirty="0"/>
              <a:t> me </a:t>
            </a:r>
            <a:r>
              <a:rPr lang="en-US" dirty="0" err="1"/>
              <a:t>fjalën</a:t>
            </a:r>
            <a:r>
              <a:rPr lang="en-US" dirty="0"/>
              <a:t> </a:t>
            </a:r>
            <a:r>
              <a:rPr lang="en-US" i="1" dirty="0"/>
              <a:t>I </a:t>
            </a:r>
            <a:r>
              <a:rPr lang="en-US" i="1" dirty="0" err="1"/>
              <a:t>cuditshëm</a:t>
            </a:r>
            <a:r>
              <a:rPr lang="en-US" dirty="0"/>
              <a:t> (</a:t>
            </a:r>
            <a:r>
              <a:rPr lang="en-US" dirty="0" err="1"/>
              <a:t>etrannge</a:t>
            </a:r>
            <a:r>
              <a:rPr lang="en-US" dirty="0"/>
              <a:t>). </a:t>
            </a:r>
            <a:r>
              <a:rPr lang="en-US" dirty="0" err="1"/>
              <a:t>Anglishtja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cift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ngjashëm</a:t>
            </a:r>
            <a:r>
              <a:rPr lang="en-US" dirty="0"/>
              <a:t> </a:t>
            </a:r>
            <a:r>
              <a:rPr lang="en-US" i="1" dirty="0"/>
              <a:t>stranger/strange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gjithashtu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i="1" dirty="0"/>
              <a:t>alien, foreign</a:t>
            </a:r>
            <a:r>
              <a:rPr lang="en-US" dirty="0"/>
              <a:t>. </a:t>
            </a:r>
            <a:r>
              <a:rPr lang="en-US" dirty="0" err="1"/>
              <a:t>Gjermanishtja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i="1" dirty="0" err="1"/>
              <a:t>auslandich</a:t>
            </a:r>
            <a:r>
              <a:rPr lang="en-US" dirty="0"/>
              <a:t> (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vend </a:t>
            </a:r>
            <a:r>
              <a:rPr lang="en-US" dirty="0" err="1"/>
              <a:t>tjetër</a:t>
            </a:r>
            <a:r>
              <a:rPr lang="en-US" dirty="0"/>
              <a:t>)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i="1" dirty="0" err="1"/>
              <a:t>fremd</a:t>
            </a:r>
            <a:r>
              <a:rPr lang="en-US" dirty="0"/>
              <a:t> (I </a:t>
            </a:r>
            <a:r>
              <a:rPr lang="en-US" dirty="0" err="1"/>
              <a:t>panjohur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0015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Ndërsa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fremde</a:t>
            </a:r>
            <a:r>
              <a:rPr lang="en-US" dirty="0"/>
              <a:t> </a:t>
            </a:r>
            <a:r>
              <a:rPr lang="en-US" dirty="0" err="1"/>
              <a:t>Literaturen</a:t>
            </a:r>
            <a:r>
              <a:rPr lang="en-US" dirty="0"/>
              <a:t>  (</a:t>
            </a:r>
            <a:r>
              <a:rPr lang="en-US" dirty="0" err="1"/>
              <a:t>letërsi</a:t>
            </a:r>
            <a:r>
              <a:rPr lang="en-US" dirty="0"/>
              <a:t> e </a:t>
            </a:r>
            <a:r>
              <a:rPr lang="en-US" dirty="0" err="1"/>
              <a:t>huaj</a:t>
            </a:r>
            <a:r>
              <a:rPr lang="en-US" dirty="0"/>
              <a:t>), </a:t>
            </a:r>
            <a:r>
              <a:rPr lang="en-US" dirty="0" err="1"/>
              <a:t>fremde</a:t>
            </a:r>
            <a:r>
              <a:rPr lang="en-US" dirty="0"/>
              <a:t> </a:t>
            </a:r>
            <a:r>
              <a:rPr lang="en-US" dirty="0" err="1"/>
              <a:t>Shprachen</a:t>
            </a:r>
            <a:r>
              <a:rPr lang="en-US" dirty="0"/>
              <a:t> (</a:t>
            </a:r>
            <a:r>
              <a:rPr lang="en-US" dirty="0" err="1"/>
              <a:t>gjuhë</a:t>
            </a:r>
            <a:r>
              <a:rPr lang="en-US" dirty="0"/>
              <a:t> e </a:t>
            </a:r>
            <a:r>
              <a:rPr lang="en-US" dirty="0" err="1"/>
              <a:t>huaj</a:t>
            </a:r>
            <a:r>
              <a:rPr lang="en-US" dirty="0"/>
              <a:t>)… </a:t>
            </a:r>
            <a:r>
              <a:rPr lang="en-US" dirty="0" err="1"/>
              <a:t>është</a:t>
            </a:r>
            <a:r>
              <a:rPr lang="en-US" dirty="0"/>
              <a:t> I </a:t>
            </a:r>
            <a:r>
              <a:rPr lang="en-US" dirty="0" err="1"/>
              <a:t>huaj</a:t>
            </a:r>
            <a:r>
              <a:rPr lang="en-US" dirty="0"/>
              <a:t>/ e </a:t>
            </a:r>
            <a:r>
              <a:rPr lang="en-US" dirty="0" err="1"/>
              <a:t>huaj</a:t>
            </a:r>
            <a:r>
              <a:rPr lang="en-US" dirty="0"/>
              <a:t> </a:t>
            </a:r>
            <a:r>
              <a:rPr lang="en-US" dirty="0" err="1"/>
              <a:t>cka</a:t>
            </a:r>
            <a:r>
              <a:rPr lang="en-US" dirty="0"/>
              <a:t> </a:t>
            </a:r>
            <a:r>
              <a:rPr lang="en-US" dirty="0" err="1"/>
              <a:t>folësi</a:t>
            </a:r>
            <a:r>
              <a:rPr lang="en-US" dirty="0"/>
              <a:t> e </a:t>
            </a:r>
            <a:r>
              <a:rPr lang="en-US" dirty="0" err="1"/>
              <a:t>gjykon</a:t>
            </a:r>
            <a:r>
              <a:rPr lang="en-US" dirty="0"/>
              <a:t> se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asnjë</a:t>
            </a:r>
            <a:r>
              <a:rPr lang="en-US" dirty="0"/>
              <a:t> </a:t>
            </a:r>
            <a:r>
              <a:rPr lang="en-US" dirty="0" err="1"/>
              <a:t>lidhje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drejtpërdrejtë</a:t>
            </a:r>
            <a:r>
              <a:rPr lang="en-US" dirty="0"/>
              <a:t> me </a:t>
            </a:r>
            <a:r>
              <a:rPr lang="en-US" dirty="0" err="1"/>
              <a:t>të</a:t>
            </a:r>
            <a:r>
              <a:rPr lang="en-US" dirty="0"/>
              <a:t>,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e </a:t>
            </a:r>
            <a:r>
              <a:rPr lang="en-US" dirty="0" err="1"/>
              <a:t>rrethi</a:t>
            </a:r>
            <a:r>
              <a:rPr lang="en-US" dirty="0"/>
              <a:t> I </a:t>
            </a:r>
            <a:r>
              <a:rPr lang="en-US" dirty="0" err="1"/>
              <a:t>tij</a:t>
            </a:r>
            <a:r>
              <a:rPr lang="en-US" dirty="0"/>
              <a:t>,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cilën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asnjë</a:t>
            </a:r>
            <a:r>
              <a:rPr lang="en-US" dirty="0"/>
              <a:t> ide.</a:t>
            </a:r>
          </a:p>
          <a:p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vepër</a:t>
            </a:r>
            <a:r>
              <a:rPr lang="en-US" dirty="0"/>
              <a:t> e </a:t>
            </a:r>
            <a:r>
              <a:rPr lang="en-US" dirty="0" err="1"/>
              <a:t>huaj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vështrim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,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përkufizohet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I </a:t>
            </a:r>
            <a:r>
              <a:rPr lang="en-US" dirty="0" err="1"/>
              <a:t>shkruar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gjuhë</a:t>
            </a:r>
            <a:r>
              <a:rPr lang="en-US" dirty="0"/>
              <a:t> </a:t>
            </a:r>
            <a:r>
              <a:rPr lang="en-US" dirty="0" err="1"/>
              <a:t>tjetër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ajo</a:t>
            </a:r>
            <a:r>
              <a:rPr lang="en-US" dirty="0"/>
              <a:t> e </a:t>
            </a:r>
            <a:r>
              <a:rPr lang="en-US" dirty="0" err="1"/>
              <a:t>lexuesit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38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Përkthimet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tekstet</a:t>
            </a:r>
            <a:r>
              <a:rPr lang="en-US" dirty="0"/>
              <a:t> e </a:t>
            </a:r>
            <a:r>
              <a:rPr lang="en-US" dirty="0" err="1"/>
              <a:t>përkthyera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mjet</a:t>
            </a:r>
            <a:r>
              <a:rPr lang="en-US" dirty="0"/>
              <a:t> I </a:t>
            </a:r>
            <a:r>
              <a:rPr lang="en-US" dirty="0" err="1"/>
              <a:t>zakonshëm</a:t>
            </a:r>
            <a:r>
              <a:rPr lang="en-US" dirty="0"/>
              <a:t> </a:t>
            </a:r>
            <a:r>
              <a:rPr lang="en-US" dirty="0" err="1"/>
              <a:t>takimi</a:t>
            </a:r>
            <a:r>
              <a:rPr lang="en-US" dirty="0"/>
              <a:t> me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vepër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huaj</a:t>
            </a:r>
            <a:r>
              <a:rPr lang="en-US" dirty="0"/>
              <a:t> – </a:t>
            </a:r>
            <a:r>
              <a:rPr lang="en-US" dirty="0" err="1"/>
              <a:t>Miti</a:t>
            </a:r>
            <a:r>
              <a:rPr lang="en-US" dirty="0"/>
              <a:t> I </a:t>
            </a:r>
            <a:r>
              <a:rPr lang="en-US" dirty="0" err="1"/>
              <a:t>Babelit</a:t>
            </a:r>
            <a:r>
              <a:rPr lang="en-US" dirty="0"/>
              <a:t> </a:t>
            </a:r>
            <a:r>
              <a:rPr lang="en-US" dirty="0" err="1"/>
              <a:t>tregon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fakt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pakundërshtueshëm</a:t>
            </a:r>
            <a:r>
              <a:rPr lang="en-US" dirty="0"/>
              <a:t>: </a:t>
            </a:r>
            <a:r>
              <a:rPr lang="en-US" dirty="0" err="1"/>
              <a:t>njerëzit</a:t>
            </a:r>
            <a:r>
              <a:rPr lang="en-US" dirty="0"/>
              <a:t> e </a:t>
            </a:r>
            <a:r>
              <a:rPr lang="en-US" dirty="0" err="1"/>
              <a:t>planetit</a:t>
            </a:r>
            <a:r>
              <a:rPr lang="en-US" dirty="0"/>
              <a:t> </a:t>
            </a:r>
            <a:r>
              <a:rPr lang="en-US" dirty="0" err="1"/>
              <a:t>tonë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flasin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gjuhë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vetme</a:t>
            </a:r>
            <a:r>
              <a:rPr lang="en-US" dirty="0"/>
              <a:t>. </a:t>
            </a:r>
            <a:r>
              <a:rPr lang="en-US" dirty="0" err="1"/>
              <a:t>Prandaj</a:t>
            </a:r>
            <a:r>
              <a:rPr lang="en-US" dirty="0"/>
              <a:t> </a:t>
            </a:r>
            <a:r>
              <a:rPr lang="en-US" dirty="0" err="1"/>
              <a:t>veprimtaria</a:t>
            </a:r>
            <a:r>
              <a:rPr lang="en-US" dirty="0"/>
              <a:t> e </a:t>
            </a:r>
            <a:r>
              <a:rPr lang="en-US" dirty="0" err="1"/>
              <a:t>përkthimit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nevojshme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bërë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mundur</a:t>
            </a:r>
            <a:r>
              <a:rPr lang="en-US" dirty="0"/>
              <a:t> </a:t>
            </a:r>
            <a:r>
              <a:rPr lang="en-US" dirty="0" err="1"/>
              <a:t>komunikimin</a:t>
            </a:r>
            <a:r>
              <a:rPr lang="en-US" dirty="0"/>
              <a:t> </a:t>
            </a:r>
            <a:r>
              <a:rPr lang="en-US" dirty="0" err="1"/>
              <a:t>ndërmjet</a:t>
            </a:r>
            <a:r>
              <a:rPr lang="en-US" dirty="0"/>
              <a:t> </a:t>
            </a:r>
            <a:r>
              <a:rPr lang="en-US" dirty="0" err="1"/>
              <a:t>individëve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ndarë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format e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njohjes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konceptimit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botës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30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36638"/>
            <a:ext cx="8229600" cy="5135563"/>
          </a:xfrm>
        </p:spPr>
        <p:txBody>
          <a:bodyPr/>
          <a:lstStyle/>
          <a:p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letrar</a:t>
            </a:r>
            <a:r>
              <a:rPr lang="en-US" dirty="0"/>
              <a:t> i </a:t>
            </a:r>
            <a:r>
              <a:rPr lang="en-US" dirty="0" err="1"/>
              <a:t>përkthyer</a:t>
            </a:r>
            <a:r>
              <a:rPr lang="en-US" dirty="0"/>
              <a:t> </a:t>
            </a:r>
            <a:r>
              <a:rPr lang="en-US" dirty="0" err="1"/>
              <a:t>mbetet</a:t>
            </a:r>
            <a:r>
              <a:rPr lang="en-US" dirty="0"/>
              <a:t> </a:t>
            </a:r>
            <a:r>
              <a:rPr lang="en-US" dirty="0" err="1"/>
              <a:t>megjithatë</a:t>
            </a:r>
            <a:r>
              <a:rPr lang="en-US" dirty="0"/>
              <a:t> </a:t>
            </a:r>
            <a:r>
              <a:rPr lang="en-US" dirty="0" err="1"/>
              <a:t>burim</a:t>
            </a:r>
            <a:r>
              <a:rPr lang="en-US" dirty="0"/>
              <a:t> I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diskutimi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bëjë</a:t>
            </a:r>
            <a:r>
              <a:rPr lang="en-US" dirty="0"/>
              <a:t> me </a:t>
            </a:r>
            <a:r>
              <a:rPr lang="en-US" dirty="0" err="1"/>
              <a:t>vetë</a:t>
            </a:r>
            <a:r>
              <a:rPr lang="en-US" dirty="0"/>
              <a:t> </a:t>
            </a:r>
            <a:r>
              <a:rPr lang="en-US" dirty="0" err="1"/>
              <a:t>thelbin</a:t>
            </a:r>
            <a:r>
              <a:rPr lang="en-US" dirty="0"/>
              <a:t> e </a:t>
            </a:r>
            <a:r>
              <a:rPr lang="en-US" dirty="0" err="1"/>
              <a:t>tij</a:t>
            </a:r>
            <a:r>
              <a:rPr lang="en-US" dirty="0"/>
              <a:t>: a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ky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vepër</a:t>
            </a:r>
            <a:r>
              <a:rPr lang="en-US" dirty="0"/>
              <a:t> “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gjithë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tjerat</a:t>
            </a:r>
            <a:r>
              <a:rPr lang="en-US" dirty="0"/>
              <a:t>”, d.m.th. a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autonomi</a:t>
            </a:r>
            <a:r>
              <a:rPr lang="en-US" dirty="0"/>
              <a:t>, </a:t>
            </a:r>
            <a:r>
              <a:rPr lang="en-US" dirty="0" err="1"/>
              <a:t>qoftë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relative? A </a:t>
            </a:r>
            <a:r>
              <a:rPr lang="en-US" dirty="0" err="1"/>
              <a:t>është</a:t>
            </a:r>
            <a:r>
              <a:rPr lang="en-US" dirty="0"/>
              <a:t> kopje </a:t>
            </a:r>
            <a:r>
              <a:rPr lang="en-US" dirty="0" err="1"/>
              <a:t>apo</a:t>
            </a:r>
            <a:r>
              <a:rPr lang="en-US" dirty="0"/>
              <a:t> </a:t>
            </a:r>
            <a:r>
              <a:rPr lang="en-US" dirty="0" err="1"/>
              <a:t>vulë</a:t>
            </a:r>
            <a:r>
              <a:rPr lang="en-US" dirty="0"/>
              <a:t> e </a:t>
            </a:r>
            <a:r>
              <a:rPr lang="en-US" dirty="0" err="1"/>
              <a:t>origjinalit</a:t>
            </a:r>
            <a:r>
              <a:rPr lang="en-US" dirty="0"/>
              <a:t>, </a:t>
            </a:r>
            <a:r>
              <a:rPr lang="en-US" dirty="0" err="1"/>
              <a:t>apo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interpretim</a:t>
            </a:r>
            <a:r>
              <a:rPr lang="en-US" dirty="0"/>
              <a:t>? </a:t>
            </a:r>
            <a:r>
              <a:rPr lang="en-US" dirty="0" err="1"/>
              <a:t>Këto</a:t>
            </a:r>
            <a:r>
              <a:rPr lang="en-US" dirty="0"/>
              <a:t> </a:t>
            </a:r>
            <a:r>
              <a:rPr lang="en-US" dirty="0" err="1"/>
              <a:t>pyetje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bëjnë</a:t>
            </a:r>
            <a:r>
              <a:rPr lang="en-US" dirty="0"/>
              <a:t> me </a:t>
            </a:r>
            <a:r>
              <a:rPr lang="en-US" dirty="0" err="1"/>
              <a:t>kuptimin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i </a:t>
            </a:r>
            <a:r>
              <a:rPr lang="en-US" dirty="0" err="1"/>
              <a:t>jepet</a:t>
            </a:r>
            <a:r>
              <a:rPr lang="en-US" dirty="0"/>
              <a:t> </a:t>
            </a:r>
            <a:r>
              <a:rPr lang="en-US" dirty="0" err="1"/>
              <a:t>përpunimit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gjuhës</a:t>
            </a:r>
            <a:r>
              <a:rPr lang="en-US" dirty="0"/>
              <a:t>, </a:t>
            </a:r>
            <a:r>
              <a:rPr lang="en-US" dirty="0" err="1"/>
              <a:t>cka</a:t>
            </a:r>
            <a:r>
              <a:rPr lang="en-US" dirty="0"/>
              <a:t> e </a:t>
            </a:r>
            <a:r>
              <a:rPr lang="en-US" dirty="0" err="1"/>
              <a:t>përmban</a:t>
            </a:r>
            <a:r>
              <a:rPr lang="en-US" dirty="0"/>
              <a:t> </a:t>
            </a:r>
            <a:r>
              <a:rPr lang="en-US" dirty="0" err="1"/>
              <a:t>cdo</a:t>
            </a:r>
            <a:r>
              <a:rPr lang="en-US" dirty="0"/>
              <a:t> </a:t>
            </a:r>
            <a:r>
              <a:rPr lang="en-US" dirty="0" err="1"/>
              <a:t>veprim</a:t>
            </a:r>
            <a:r>
              <a:rPr lang="en-US" dirty="0"/>
              <a:t> </a:t>
            </a:r>
            <a:r>
              <a:rPr lang="en-US" dirty="0" err="1"/>
              <a:t>përkthimi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363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36638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/>
              <a:t>Ne </a:t>
            </a:r>
            <a:r>
              <a:rPr lang="en-US" dirty="0" err="1"/>
              <a:t>kemi</a:t>
            </a:r>
            <a:r>
              <a:rPr lang="en-US" dirty="0"/>
              <a:t> </a:t>
            </a:r>
            <a:r>
              <a:rPr lang="en-US" dirty="0" err="1"/>
              <a:t>dëshmi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vjetra</a:t>
            </a:r>
            <a:r>
              <a:rPr lang="en-US" dirty="0"/>
              <a:t> </a:t>
            </a:r>
            <a:r>
              <a:rPr lang="en-US" dirty="0" err="1"/>
              <a:t>përkthimesh</a:t>
            </a:r>
            <a:r>
              <a:rPr lang="en-US" dirty="0"/>
              <a:t>: </a:t>
            </a:r>
            <a:r>
              <a:rPr lang="en-US" dirty="0" err="1"/>
              <a:t>tekste</a:t>
            </a:r>
            <a:r>
              <a:rPr lang="en-US" dirty="0"/>
              <a:t> </a:t>
            </a:r>
            <a:r>
              <a:rPr lang="en-US" dirty="0" err="1"/>
              <a:t>dygjuhëshe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trigjuhëshe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japin</a:t>
            </a:r>
            <a:r>
              <a:rPr lang="en-US" dirty="0"/>
              <a:t> </a:t>
            </a:r>
            <a:r>
              <a:rPr lang="en-US" dirty="0" err="1"/>
              <a:t>versione</a:t>
            </a:r>
            <a:r>
              <a:rPr lang="en-US" dirty="0"/>
              <a:t> </a:t>
            </a:r>
            <a:r>
              <a:rPr lang="en-US" dirty="0" err="1"/>
              <a:t>paralele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traktateve</a:t>
            </a:r>
            <a:r>
              <a:rPr lang="en-US" dirty="0"/>
              <a:t> </a:t>
            </a:r>
            <a:r>
              <a:rPr lang="en-US" dirty="0" err="1"/>
              <a:t>ndërkombëtare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deklaratave</a:t>
            </a:r>
            <a:r>
              <a:rPr lang="en-US" dirty="0"/>
              <a:t> </a:t>
            </a:r>
            <a:r>
              <a:rPr lang="en-US" dirty="0" err="1"/>
              <a:t>zyrtare</a:t>
            </a:r>
            <a:r>
              <a:rPr lang="en-US" dirty="0"/>
              <a:t>. </a:t>
            </a:r>
            <a:r>
              <a:rPr lang="en-US" dirty="0" err="1"/>
              <a:t>Këtu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fjala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tekste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konceptuara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riprodhime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njëri-tjetrit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jenë</a:t>
            </a:r>
            <a:r>
              <a:rPr lang="en-US" dirty="0"/>
              <a:t> </a:t>
            </a:r>
            <a:r>
              <a:rPr lang="en-US" dirty="0" err="1"/>
              <a:t>njësoj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besueshëm</a:t>
            </a:r>
            <a:r>
              <a:rPr lang="en-US" dirty="0"/>
              <a:t>.</a:t>
            </a:r>
          </a:p>
          <a:p>
            <a:r>
              <a:rPr lang="en-US" dirty="0" err="1"/>
              <a:t>Sidoqë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</a:t>
            </a:r>
            <a:r>
              <a:rPr lang="en-US" dirty="0" err="1"/>
              <a:t>shkalla</a:t>
            </a:r>
            <a:r>
              <a:rPr lang="en-US" dirty="0"/>
              <a:t> e </a:t>
            </a:r>
            <a:r>
              <a:rPr lang="en-US" dirty="0" err="1"/>
              <a:t>besueshmërisë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letrar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përkthyer</a:t>
            </a:r>
            <a:r>
              <a:rPr lang="en-US" dirty="0"/>
              <a:t>,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qartë</a:t>
            </a:r>
            <a:r>
              <a:rPr lang="en-US" dirty="0"/>
              <a:t> se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, I </a:t>
            </a:r>
            <a:r>
              <a:rPr lang="en-US" dirty="0" err="1"/>
              <a:t>cili</a:t>
            </a:r>
            <a:r>
              <a:rPr lang="en-US" dirty="0"/>
              <a:t> </a:t>
            </a:r>
            <a:r>
              <a:rPr lang="en-US" dirty="0" err="1"/>
              <a:t>varet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tjetër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ekzistuar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0099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 err="1"/>
              <a:t>Kështu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duke u </a:t>
            </a:r>
            <a:r>
              <a:rPr lang="en-US" dirty="0" err="1"/>
              <a:t>nisur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marëdhënieve</a:t>
            </a:r>
            <a:r>
              <a:rPr lang="en-US" dirty="0"/>
              <a:t> me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burimor</a:t>
            </a:r>
            <a:r>
              <a:rPr lang="en-US" dirty="0"/>
              <a:t>, </a:t>
            </a:r>
            <a:r>
              <a:rPr lang="en-US" dirty="0" err="1"/>
              <a:t>bëhet</a:t>
            </a:r>
            <a:r>
              <a:rPr lang="en-US" dirty="0"/>
              <a:t> I </a:t>
            </a:r>
            <a:r>
              <a:rPr lang="en-US" dirty="0" err="1"/>
              <a:t>mundur</a:t>
            </a:r>
            <a:r>
              <a:rPr lang="en-US" dirty="0"/>
              <a:t> </a:t>
            </a:r>
            <a:r>
              <a:rPr lang="en-US" dirty="0" err="1"/>
              <a:t>ky</a:t>
            </a:r>
            <a:r>
              <a:rPr lang="en-US" dirty="0"/>
              <a:t> </a:t>
            </a:r>
            <a:r>
              <a:rPr lang="en-US" dirty="0" err="1"/>
              <a:t>klasifikim</a:t>
            </a:r>
            <a:r>
              <a:rPr lang="en-US" dirty="0"/>
              <a:t> I </a:t>
            </a:r>
            <a:r>
              <a:rPr lang="en-US" dirty="0" err="1"/>
              <a:t>parë</a:t>
            </a:r>
            <a:r>
              <a:rPr lang="en-US" dirty="0"/>
              <a:t>: </a:t>
            </a:r>
          </a:p>
          <a:p>
            <a:pPr marL="514350" indent="-514350">
              <a:buAutoNum type="alphaLcParenR"/>
            </a:pPr>
            <a:r>
              <a:rPr lang="en-US" dirty="0" err="1"/>
              <a:t>Rasti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I </a:t>
            </a:r>
            <a:r>
              <a:rPr lang="en-US" dirty="0" err="1"/>
              <a:t>shpeshtë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njëfarë</a:t>
            </a:r>
            <a:r>
              <a:rPr lang="en-US" dirty="0"/>
              <a:t> </a:t>
            </a:r>
            <a:r>
              <a:rPr lang="en-US" dirty="0" err="1"/>
              <a:t>kuptimi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normal,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del </a:t>
            </a:r>
            <a:r>
              <a:rPr lang="en-US" dirty="0" err="1"/>
              <a:t>nën</a:t>
            </a:r>
            <a:r>
              <a:rPr lang="en-US" dirty="0"/>
              <a:t> </a:t>
            </a:r>
            <a:r>
              <a:rPr lang="en-US" dirty="0" err="1"/>
              <a:t>emrin</a:t>
            </a:r>
            <a:r>
              <a:rPr lang="en-US" dirty="0"/>
              <a:t> e </a:t>
            </a:r>
            <a:r>
              <a:rPr lang="en-US" dirty="0" err="1"/>
              <a:t>autorit</a:t>
            </a:r>
            <a:r>
              <a:rPr lang="en-US" dirty="0"/>
              <a:t>, </a:t>
            </a:r>
            <a:r>
              <a:rPr lang="en-US" dirty="0" err="1"/>
              <a:t>shpesh</a:t>
            </a:r>
            <a:r>
              <a:rPr lang="en-US" dirty="0"/>
              <a:t> I </a:t>
            </a:r>
            <a:r>
              <a:rPr lang="en-US" dirty="0" err="1"/>
              <a:t>shoqëruar</a:t>
            </a:r>
            <a:r>
              <a:rPr lang="en-US" dirty="0"/>
              <a:t> me </a:t>
            </a:r>
            <a:r>
              <a:rPr lang="en-US" dirty="0" err="1"/>
              <a:t>emrin</a:t>
            </a:r>
            <a:r>
              <a:rPr lang="en-US" dirty="0"/>
              <a:t> e </a:t>
            </a:r>
            <a:r>
              <a:rPr lang="en-US" dirty="0" err="1"/>
              <a:t>përkthyesit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herë</a:t>
            </a:r>
            <a:r>
              <a:rPr lang="en-US" dirty="0"/>
              <a:t> </a:t>
            </a:r>
            <a:r>
              <a:rPr lang="en-US" dirty="0" err="1"/>
              <a:t>herë</a:t>
            </a:r>
            <a:r>
              <a:rPr lang="en-US" dirty="0"/>
              <a:t> me </a:t>
            </a:r>
            <a:r>
              <a:rPr lang="en-US" dirty="0" err="1"/>
              <a:t>titullin</a:t>
            </a:r>
            <a:r>
              <a:rPr lang="en-US" dirty="0"/>
              <a:t> </a:t>
            </a:r>
            <a:r>
              <a:rPr lang="en-US" dirty="0" err="1"/>
              <a:t>origjinal</a:t>
            </a:r>
            <a:r>
              <a:rPr lang="en-US" dirty="0"/>
              <a:t>, p.sh. Peter </a:t>
            </a:r>
            <a:r>
              <a:rPr lang="en-US" dirty="0" err="1"/>
              <a:t>Handke</a:t>
            </a:r>
            <a:r>
              <a:rPr lang="en-US" dirty="0"/>
              <a:t> “</a:t>
            </a:r>
            <a:r>
              <a:rPr lang="en-US" dirty="0" err="1"/>
              <a:t>Gruaja</a:t>
            </a:r>
            <a:r>
              <a:rPr lang="en-US" dirty="0"/>
              <a:t> </a:t>
            </a:r>
            <a:r>
              <a:rPr lang="en-US" dirty="0" err="1"/>
              <a:t>mëngjarashe</a:t>
            </a:r>
            <a:r>
              <a:rPr lang="en-US" dirty="0"/>
              <a:t>” </a:t>
            </a:r>
            <a:r>
              <a:rPr lang="en-US" dirty="0" err="1"/>
              <a:t>përkthyer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gjermanishtes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Georges Arthur Goldschmidt (</a:t>
            </a:r>
            <a:r>
              <a:rPr lang="en-US" dirty="0" err="1"/>
              <a:t>faqja</a:t>
            </a:r>
            <a:r>
              <a:rPr lang="en-US" dirty="0"/>
              <a:t> e </a:t>
            </a:r>
            <a:r>
              <a:rPr lang="en-US" dirty="0" err="1"/>
              <a:t>titullit</a:t>
            </a:r>
            <a:r>
              <a:rPr lang="en-US" dirty="0"/>
              <a:t>;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anën</a:t>
            </a:r>
            <a:r>
              <a:rPr lang="en-US" dirty="0"/>
              <a:t> e </a:t>
            </a:r>
            <a:r>
              <a:rPr lang="en-US" dirty="0" err="1"/>
              <a:t>pasme</a:t>
            </a:r>
            <a:r>
              <a:rPr lang="en-US" dirty="0"/>
              <a:t> </a:t>
            </a:r>
            <a:r>
              <a:rPr lang="en-US" dirty="0" err="1"/>
              <a:t>poshtë</a:t>
            </a:r>
            <a:r>
              <a:rPr lang="en-US" dirty="0"/>
              <a:t> </a:t>
            </a:r>
            <a:r>
              <a:rPr lang="en-US" dirty="0" err="1"/>
              <a:t>faqes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me </a:t>
            </a:r>
            <a:r>
              <a:rPr lang="en-US" dirty="0" err="1"/>
              <a:t>germa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vogla</a:t>
            </a:r>
            <a:r>
              <a:rPr lang="en-US" dirty="0"/>
              <a:t>, </a:t>
            </a:r>
            <a:r>
              <a:rPr lang="en-US" dirty="0" err="1"/>
              <a:t>titulli</a:t>
            </a:r>
            <a:r>
              <a:rPr lang="en-US" dirty="0"/>
              <a:t> </a:t>
            </a:r>
            <a:r>
              <a:rPr lang="en-US" dirty="0" err="1"/>
              <a:t>origjinal</a:t>
            </a:r>
            <a:r>
              <a:rPr lang="en-US" dirty="0"/>
              <a:t> “Die </a:t>
            </a:r>
            <a:r>
              <a:rPr lang="en-US" dirty="0" err="1"/>
              <a:t>Linkshandige</a:t>
            </a:r>
            <a:r>
              <a:rPr lang="en-US" dirty="0"/>
              <a:t> Frau”). </a:t>
            </a:r>
            <a:r>
              <a:rPr lang="en-US" dirty="0" err="1"/>
              <a:t>Vepra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përmban</a:t>
            </a:r>
            <a:r>
              <a:rPr lang="en-US" dirty="0"/>
              <a:t> </a:t>
            </a:r>
            <a:r>
              <a:rPr lang="en-US" dirty="0" err="1"/>
              <a:t>asnjë</a:t>
            </a:r>
            <a:r>
              <a:rPr lang="en-US" dirty="0"/>
              <a:t> </a:t>
            </a:r>
            <a:r>
              <a:rPr lang="en-US" dirty="0" err="1"/>
              <a:t>shënim</a:t>
            </a:r>
            <a:r>
              <a:rPr lang="en-US" dirty="0"/>
              <a:t>, </a:t>
            </a:r>
            <a:r>
              <a:rPr lang="en-US" dirty="0" err="1"/>
              <a:t>asnjë</a:t>
            </a:r>
            <a:r>
              <a:rPr lang="en-US" dirty="0"/>
              <a:t> </a:t>
            </a:r>
            <a:r>
              <a:rPr lang="en-US" dirty="0" err="1"/>
              <a:t>gjurmë</a:t>
            </a:r>
            <a:r>
              <a:rPr lang="en-US" dirty="0"/>
              <a:t> </a:t>
            </a:r>
            <a:r>
              <a:rPr lang="en-US" dirty="0" err="1"/>
              <a:t>ndërhyrjesh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përkthyesit</a:t>
            </a:r>
            <a:r>
              <a:rPr lang="en-US" dirty="0"/>
              <a:t>, </a:t>
            </a:r>
            <a:r>
              <a:rPr lang="en-US" dirty="0" err="1"/>
              <a:t>natyrisht</a:t>
            </a:r>
            <a:r>
              <a:rPr lang="en-US" dirty="0"/>
              <a:t> </a:t>
            </a:r>
            <a:r>
              <a:rPr lang="en-US" dirty="0" err="1"/>
              <a:t>vec</a:t>
            </a:r>
            <a:r>
              <a:rPr lang="en-US" dirty="0"/>
              <a:t> </a:t>
            </a:r>
            <a:r>
              <a:rPr lang="en-US" dirty="0" err="1"/>
              <a:t>vetë</a:t>
            </a:r>
            <a:r>
              <a:rPr lang="en-US" dirty="0"/>
              <a:t> </a:t>
            </a:r>
            <a:r>
              <a:rPr lang="en-US" dirty="0" err="1"/>
              <a:t>tekstit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4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Një</a:t>
            </a:r>
            <a:r>
              <a:rPr lang="en-US" dirty="0"/>
              <a:t> variant </a:t>
            </a:r>
            <a:r>
              <a:rPr lang="en-US" dirty="0" err="1"/>
              <a:t>tjetër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I </a:t>
            </a:r>
            <a:r>
              <a:rPr lang="en-US" dirty="0" err="1"/>
              <a:t>përkthyer</a:t>
            </a:r>
            <a:r>
              <a:rPr lang="en-US" dirty="0"/>
              <a:t> i </a:t>
            </a:r>
            <a:r>
              <a:rPr lang="en-US" dirty="0" err="1"/>
              <a:t>shoqëruar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rrjet</a:t>
            </a:r>
            <a:r>
              <a:rPr lang="en-US" dirty="0"/>
              <a:t> </a:t>
            </a:r>
            <a:r>
              <a:rPr lang="en-US" dirty="0" err="1"/>
              <a:t>komentesh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G. </a:t>
            </a:r>
            <a:r>
              <a:rPr lang="en-US" dirty="0" err="1"/>
              <a:t>Genette</a:t>
            </a:r>
            <a:r>
              <a:rPr lang="en-US" dirty="0"/>
              <a:t>-it,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quhen</a:t>
            </a:r>
            <a:r>
              <a:rPr lang="en-US" dirty="0"/>
              <a:t> </a:t>
            </a:r>
            <a:r>
              <a:rPr lang="en-US" dirty="0" err="1"/>
              <a:t>peritekst</a:t>
            </a:r>
            <a:r>
              <a:rPr lang="en-US" dirty="0"/>
              <a:t>: </a:t>
            </a:r>
            <a:r>
              <a:rPr lang="en-US" dirty="0" err="1"/>
              <a:t>hyrja</a:t>
            </a:r>
            <a:r>
              <a:rPr lang="en-US" dirty="0"/>
              <a:t>, </a:t>
            </a:r>
            <a:r>
              <a:rPr lang="en-US" dirty="0" err="1"/>
              <a:t>parathënia</a:t>
            </a:r>
            <a:r>
              <a:rPr lang="en-US" dirty="0"/>
              <a:t>, </a:t>
            </a:r>
            <a:r>
              <a:rPr lang="en-US" dirty="0" err="1"/>
              <a:t>shënime</a:t>
            </a:r>
            <a:r>
              <a:rPr lang="en-US" dirty="0"/>
              <a:t>,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pjesë</a:t>
            </a:r>
            <a:r>
              <a:rPr lang="en-US" dirty="0"/>
              <a:t> 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cilave</a:t>
            </a:r>
            <a:r>
              <a:rPr lang="en-US" dirty="0"/>
              <a:t> I </a:t>
            </a:r>
            <a:r>
              <a:rPr lang="en-US" dirty="0" err="1"/>
              <a:t>përkasin</a:t>
            </a:r>
            <a:r>
              <a:rPr lang="en-US" dirty="0"/>
              <a:t>, </a:t>
            </a:r>
            <a:r>
              <a:rPr lang="en-US" dirty="0" err="1"/>
              <a:t>drejtpërsëdrejti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tërthorazi</a:t>
            </a:r>
            <a:r>
              <a:rPr lang="en-US" dirty="0"/>
              <a:t> </a:t>
            </a:r>
            <a:r>
              <a:rPr lang="en-US" dirty="0" err="1"/>
              <a:t>veprimit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përkthimit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c) </a:t>
            </a:r>
            <a:r>
              <a:rPr lang="en-US" dirty="0" err="1"/>
              <a:t>Rasti</a:t>
            </a:r>
            <a:r>
              <a:rPr lang="en-US" dirty="0"/>
              <a:t> I </a:t>
            </a:r>
            <a:r>
              <a:rPr lang="en-US" dirty="0" err="1"/>
              <a:t>tretë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botimi</a:t>
            </a:r>
            <a:r>
              <a:rPr lang="en-US" dirty="0"/>
              <a:t> </a:t>
            </a:r>
            <a:r>
              <a:rPr lang="en-US" dirty="0" err="1"/>
              <a:t>dygjuhësh</a:t>
            </a:r>
            <a:r>
              <a:rPr lang="en-US" dirty="0"/>
              <a:t>: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origjinal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I </a:t>
            </a:r>
            <a:r>
              <a:rPr lang="en-US" dirty="0" err="1"/>
              <a:t>përkthyer</a:t>
            </a:r>
            <a:r>
              <a:rPr lang="en-US" dirty="0"/>
              <a:t> </a:t>
            </a:r>
            <a:r>
              <a:rPr lang="en-US" dirty="0" err="1"/>
              <a:t>përballë</a:t>
            </a:r>
            <a:r>
              <a:rPr lang="en-US" dirty="0"/>
              <a:t> </a:t>
            </a:r>
            <a:r>
              <a:rPr lang="en-US" dirty="0" err="1"/>
              <a:t>njëri-tjetrit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lejojnë</a:t>
            </a:r>
            <a:r>
              <a:rPr lang="en-US" dirty="0"/>
              <a:t> </a:t>
            </a:r>
            <a:r>
              <a:rPr lang="en-US" dirty="0" err="1"/>
              <a:t>kështu</a:t>
            </a:r>
            <a:r>
              <a:rPr lang="en-US" dirty="0"/>
              <a:t> </a:t>
            </a:r>
            <a:r>
              <a:rPr lang="en-US" dirty="0" err="1"/>
              <a:t>qoftë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lexim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pandërprerë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secilit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, </a:t>
            </a:r>
            <a:r>
              <a:rPr lang="en-US" dirty="0" err="1"/>
              <a:t>qoftë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krahasim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vazhdueshmë</a:t>
            </a:r>
            <a:r>
              <a:rPr lang="en-US" dirty="0"/>
              <a:t> </a:t>
            </a:r>
            <a:r>
              <a:rPr lang="en-US" dirty="0" err="1"/>
              <a:t>ndërmjet</a:t>
            </a:r>
            <a:r>
              <a:rPr lang="en-US" dirty="0"/>
              <a:t> </a:t>
            </a:r>
            <a:r>
              <a:rPr lang="en-US" dirty="0" err="1"/>
              <a:t>tyre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846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praktikë</a:t>
            </a:r>
            <a:r>
              <a:rPr lang="en-US" dirty="0"/>
              <a:t> e </a:t>
            </a:r>
            <a:r>
              <a:rPr lang="en-US" dirty="0" err="1"/>
              <a:t>tillë</a:t>
            </a:r>
            <a:r>
              <a:rPr lang="en-US" dirty="0"/>
              <a:t> </a:t>
            </a:r>
            <a:r>
              <a:rPr lang="en-US" dirty="0" err="1"/>
              <a:t>zbatohet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shpesh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botimet</a:t>
            </a:r>
            <a:r>
              <a:rPr lang="en-US" dirty="0"/>
              <a:t> </a:t>
            </a:r>
            <a:r>
              <a:rPr lang="en-US" dirty="0" err="1"/>
              <a:t>universitare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Francë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e </a:t>
            </a:r>
            <a:r>
              <a:rPr lang="en-US" dirty="0" err="1"/>
              <a:t>njohura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kolana</a:t>
            </a:r>
            <a:r>
              <a:rPr lang="en-US" dirty="0"/>
              <a:t> e </a:t>
            </a:r>
            <a:r>
              <a:rPr lang="en-US" dirty="0" err="1"/>
              <a:t>universiteteve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Francës</a:t>
            </a:r>
            <a:r>
              <a:rPr lang="en-US" dirty="0"/>
              <a:t> (</a:t>
            </a:r>
            <a:r>
              <a:rPr lang="en-US" dirty="0" err="1"/>
              <a:t>kolana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),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ofron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bibliotekë</a:t>
            </a:r>
            <a:r>
              <a:rPr lang="en-US" dirty="0"/>
              <a:t> </a:t>
            </a:r>
            <a:r>
              <a:rPr lang="en-US" dirty="0" err="1"/>
              <a:t>dygjuhëshe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autorëve</a:t>
            </a:r>
            <a:r>
              <a:rPr lang="en-US" dirty="0"/>
              <a:t> </a:t>
            </a:r>
            <a:r>
              <a:rPr lang="en-US" dirty="0" err="1"/>
              <a:t>grekë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latinë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d)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raste</a:t>
            </a:r>
            <a:r>
              <a:rPr lang="en-US" dirty="0"/>
              <a:t> </a:t>
            </a:r>
            <a:r>
              <a:rPr lang="en-US" dirty="0" err="1"/>
              <a:t>botimesh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ofrojnë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përkthime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njejtën</a:t>
            </a:r>
            <a:r>
              <a:rPr lang="en-US" dirty="0"/>
              <a:t> </a:t>
            </a:r>
            <a:r>
              <a:rPr lang="en-US" dirty="0" err="1"/>
              <a:t>gjuhë</a:t>
            </a:r>
            <a:r>
              <a:rPr lang="en-US" dirty="0"/>
              <a:t>. </a:t>
            </a:r>
            <a:r>
              <a:rPr lang="en-US" dirty="0" err="1"/>
              <a:t>Kështu</a:t>
            </a:r>
            <a:r>
              <a:rPr lang="en-US" dirty="0"/>
              <a:t> </a:t>
            </a:r>
            <a:r>
              <a:rPr lang="en-US" dirty="0" err="1"/>
              <a:t>libraria</a:t>
            </a:r>
            <a:r>
              <a:rPr lang="en-US" dirty="0"/>
              <a:t> Hachette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nxjerr</a:t>
            </a:r>
            <a:r>
              <a:rPr lang="en-US" dirty="0"/>
              <a:t> , </a:t>
            </a:r>
            <a:r>
              <a:rPr lang="en-US" dirty="0" err="1"/>
              <a:t>në</a:t>
            </a:r>
            <a:r>
              <a:rPr lang="en-US" dirty="0"/>
              <a:t> fund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shek.XX</a:t>
            </a:r>
            <a:r>
              <a:rPr lang="en-US" dirty="0"/>
              <a:t> </a:t>
            </a:r>
            <a:r>
              <a:rPr lang="en-US" dirty="0" err="1"/>
              <a:t>serinë</a:t>
            </a:r>
            <a:r>
              <a:rPr lang="en-US" dirty="0"/>
              <a:t> “</a:t>
            </a:r>
            <a:r>
              <a:rPr lang="en-US" dirty="0" err="1"/>
              <a:t>Autorët</a:t>
            </a:r>
            <a:r>
              <a:rPr lang="en-US" dirty="0"/>
              <a:t> </a:t>
            </a:r>
            <a:r>
              <a:rPr lang="en-US" dirty="0" err="1"/>
              <a:t>grekë</a:t>
            </a:r>
            <a:r>
              <a:rPr lang="en-US" dirty="0"/>
              <a:t>”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shpjeguar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përkthimeve</a:t>
            </a:r>
            <a:r>
              <a:rPr lang="en-US" dirty="0"/>
              <a:t> </a:t>
            </a:r>
            <a:r>
              <a:rPr lang="en-US" dirty="0" err="1"/>
              <a:t>frëngjisht</a:t>
            </a:r>
            <a:r>
              <a:rPr lang="en-US" dirty="0"/>
              <a:t>, </a:t>
            </a:r>
            <a:r>
              <a:rPr lang="en-US" dirty="0" err="1"/>
              <a:t>njëri</a:t>
            </a:r>
            <a:r>
              <a:rPr lang="en-US" dirty="0"/>
              <a:t> </a:t>
            </a:r>
            <a:r>
              <a:rPr lang="en-US" dirty="0" err="1"/>
              <a:t>fjalë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fjalë</a:t>
            </a:r>
            <a:r>
              <a:rPr lang="en-US" dirty="0"/>
              <a:t>, me </a:t>
            </a:r>
            <a:r>
              <a:rPr lang="en-US" dirty="0" err="1"/>
              <a:t>cdo</a:t>
            </a:r>
            <a:r>
              <a:rPr lang="en-US" dirty="0"/>
              <a:t> </a:t>
            </a:r>
            <a:r>
              <a:rPr lang="en-US" dirty="0" err="1"/>
              <a:t>fjalë</a:t>
            </a:r>
            <a:r>
              <a:rPr lang="en-US" dirty="0"/>
              <a:t> </a:t>
            </a:r>
            <a:r>
              <a:rPr lang="en-US" dirty="0" err="1"/>
              <a:t>frënge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vendosur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radhës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fjalëve</a:t>
            </a:r>
            <a:r>
              <a:rPr lang="en-US" dirty="0"/>
              <a:t> </a:t>
            </a:r>
            <a:r>
              <a:rPr lang="en-US" dirty="0" err="1"/>
              <a:t>koresponduese</a:t>
            </a:r>
            <a:r>
              <a:rPr lang="en-US" dirty="0"/>
              <a:t> </a:t>
            </a:r>
            <a:r>
              <a:rPr lang="en-US" dirty="0" err="1"/>
              <a:t>greke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1289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err="1"/>
              <a:t>Tjetri</a:t>
            </a:r>
            <a:r>
              <a:rPr lang="en-US" dirty="0"/>
              <a:t> </a:t>
            </a:r>
            <a:r>
              <a:rPr lang="en-US" dirty="0" err="1"/>
              <a:t>korrekt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i </a:t>
            </a:r>
            <a:r>
              <a:rPr lang="en-US" dirty="0" err="1"/>
              <a:t>paraprirë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grek</a:t>
            </a:r>
            <a:r>
              <a:rPr lang="en-US" dirty="0"/>
              <a:t>, i </a:t>
            </a:r>
            <a:r>
              <a:rPr lang="en-US" dirty="0" err="1"/>
              <a:t>shoqëruar</a:t>
            </a:r>
            <a:r>
              <a:rPr lang="en-US" dirty="0"/>
              <a:t> me </a:t>
            </a:r>
            <a:r>
              <a:rPr lang="en-US" dirty="0" err="1"/>
              <a:t>përmbledhje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shkurtër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me </a:t>
            </a:r>
            <a:r>
              <a:rPr lang="en-US" dirty="0" err="1"/>
              <a:t>shënime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Tekstet</a:t>
            </a:r>
            <a:r>
              <a:rPr lang="en-US" dirty="0"/>
              <a:t> e </a:t>
            </a:r>
            <a:r>
              <a:rPr lang="en-US" dirty="0" err="1"/>
              <a:t>përkthyera</a:t>
            </a:r>
            <a:r>
              <a:rPr lang="en-US" dirty="0"/>
              <a:t> </a:t>
            </a:r>
            <a:r>
              <a:rPr lang="en-US" dirty="0" err="1"/>
              <a:t>përbëjnë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kryesor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këmbimeve</a:t>
            </a:r>
            <a:r>
              <a:rPr lang="en-US" dirty="0"/>
              <a:t> </a:t>
            </a:r>
            <a:r>
              <a:rPr lang="en-US" dirty="0" err="1"/>
              <a:t>kulturore</a:t>
            </a:r>
            <a:r>
              <a:rPr lang="en-US" dirty="0"/>
              <a:t>. </a:t>
            </a:r>
            <a:r>
              <a:rPr lang="en-US" dirty="0" err="1"/>
              <a:t>Kërkimet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fushë</a:t>
            </a:r>
            <a:r>
              <a:rPr lang="en-US" dirty="0"/>
              <a:t> </a:t>
            </a:r>
            <a:r>
              <a:rPr lang="en-US" dirty="0" err="1"/>
              <a:t>lehtësohen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mjetesh</a:t>
            </a:r>
            <a:r>
              <a:rPr lang="en-US" dirty="0"/>
              <a:t>, duke </a:t>
            </a:r>
            <a:r>
              <a:rPr lang="en-US" dirty="0" err="1"/>
              <a:t>filluar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repertorit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përkthimeve</a:t>
            </a:r>
            <a:r>
              <a:rPr lang="en-US" dirty="0"/>
              <a:t>.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jenë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botime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plotësojnë</a:t>
            </a:r>
            <a:r>
              <a:rPr lang="en-US" dirty="0"/>
              <a:t> </a:t>
            </a:r>
            <a:r>
              <a:rPr lang="en-US" dirty="0" err="1"/>
              <a:t>njëra</a:t>
            </a:r>
            <a:r>
              <a:rPr lang="en-US" dirty="0"/>
              <a:t> </a:t>
            </a:r>
            <a:r>
              <a:rPr lang="en-US" dirty="0" err="1"/>
              <a:t>tjetrën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842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9301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Teoritë</a:t>
            </a:r>
            <a:r>
              <a:rPr lang="en-US" dirty="0"/>
              <a:t> e </a:t>
            </a:r>
            <a:r>
              <a:rPr lang="en-US" dirty="0" err="1"/>
              <a:t>përkthimit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stilistika</a:t>
            </a:r>
            <a:r>
              <a:rPr lang="en-US" dirty="0"/>
              <a:t> e </a:t>
            </a:r>
            <a:r>
              <a:rPr lang="en-US" dirty="0" err="1"/>
              <a:t>krahasuar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err="1"/>
              <a:t>Cështja</a:t>
            </a:r>
            <a:r>
              <a:rPr lang="en-US" dirty="0"/>
              <a:t> e </a:t>
            </a:r>
            <a:r>
              <a:rPr lang="en-US" dirty="0" err="1"/>
              <a:t>përligjjes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përkthimit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krahas</a:t>
            </a:r>
            <a:r>
              <a:rPr lang="en-US" dirty="0"/>
              <a:t>  </a:t>
            </a:r>
            <a:r>
              <a:rPr lang="en-US" dirty="0" err="1"/>
              <a:t>saj</a:t>
            </a:r>
            <a:r>
              <a:rPr lang="en-US" dirty="0"/>
              <a:t>, </a:t>
            </a:r>
            <a:r>
              <a:rPr lang="en-US" dirty="0" err="1"/>
              <a:t>interesimi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problemet</a:t>
            </a:r>
            <a:r>
              <a:rPr lang="en-US" dirty="0"/>
              <a:t> e </a:t>
            </a:r>
            <a:r>
              <a:rPr lang="en-US" dirty="0" err="1"/>
              <a:t>kalimit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gjuhë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tjetrën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shqetësime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hershme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kulturës</a:t>
            </a:r>
            <a:r>
              <a:rPr lang="en-US" dirty="0"/>
              <a:t> </a:t>
            </a:r>
            <a:r>
              <a:rPr lang="en-US" dirty="0" err="1"/>
              <a:t>perëndimore</a:t>
            </a:r>
            <a:r>
              <a:rPr lang="en-US" dirty="0"/>
              <a:t>.</a:t>
            </a:r>
          </a:p>
          <a:p>
            <a:r>
              <a:rPr lang="en-US" dirty="0" err="1"/>
              <a:t>Qasja</a:t>
            </a:r>
            <a:r>
              <a:rPr lang="en-US" dirty="0"/>
              <a:t> </a:t>
            </a:r>
            <a:r>
              <a:rPr lang="en-US" dirty="0" err="1"/>
              <a:t>gjuhësore</a:t>
            </a:r>
            <a:r>
              <a:rPr lang="en-US" dirty="0"/>
              <a:t> </a:t>
            </a:r>
            <a:r>
              <a:rPr lang="en-US" dirty="0" err="1"/>
              <a:t>ndaj</a:t>
            </a:r>
            <a:r>
              <a:rPr lang="en-US" dirty="0"/>
              <a:t> </a:t>
            </a:r>
            <a:r>
              <a:rPr lang="en-US" dirty="0" err="1"/>
              <a:t>cështjeve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përkthimit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pa </a:t>
            </a:r>
            <a:r>
              <a:rPr lang="en-US" dirty="0" err="1"/>
              <a:t>dyshim</a:t>
            </a:r>
            <a:r>
              <a:rPr lang="en-US" dirty="0"/>
              <a:t>, </a:t>
            </a:r>
            <a:r>
              <a:rPr lang="en-US" dirty="0" err="1"/>
              <a:t>themelore</a:t>
            </a:r>
            <a:r>
              <a:rPr lang="en-US" dirty="0"/>
              <a:t>. </a:t>
            </a:r>
            <a:r>
              <a:rPr lang="en-US" dirty="0" err="1"/>
              <a:t>Gjuhët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pse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afërta</a:t>
            </a:r>
            <a:r>
              <a:rPr lang="en-US" dirty="0"/>
              <a:t> e </a:t>
            </a:r>
            <a:r>
              <a:rPr lang="en-US" dirty="0" err="1"/>
              <a:t>ndajnë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e </a:t>
            </a:r>
            <a:r>
              <a:rPr lang="en-US" dirty="0" err="1"/>
              <a:t>strukturojnë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mënyra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botën</a:t>
            </a:r>
            <a:r>
              <a:rPr lang="en-US" dirty="0"/>
              <a:t> e </a:t>
            </a:r>
            <a:r>
              <a:rPr lang="en-US" dirty="0" err="1"/>
              <a:t>tyre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12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89263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dirty="0" err="1"/>
              <a:t>Letërsia</a:t>
            </a:r>
            <a:r>
              <a:rPr lang="en-US" sz="2800" dirty="0"/>
              <a:t> e </a:t>
            </a:r>
            <a:r>
              <a:rPr lang="en-US" sz="2800" dirty="0" err="1"/>
              <a:t>krahasuar</a:t>
            </a:r>
            <a:r>
              <a:rPr lang="en-US" sz="2800" dirty="0"/>
              <a:t> </a:t>
            </a:r>
            <a:r>
              <a:rPr lang="en-US" sz="2800" dirty="0" err="1"/>
              <a:t>nuk</a:t>
            </a:r>
            <a:r>
              <a:rPr lang="en-US" sz="2800" dirty="0"/>
              <a:t> </a:t>
            </a:r>
            <a:r>
              <a:rPr lang="en-US" sz="2800" dirty="0" err="1"/>
              <a:t>është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bashkësi</a:t>
            </a:r>
            <a:r>
              <a:rPr lang="en-US" sz="2800" dirty="0"/>
              <a:t> </a:t>
            </a:r>
            <a:r>
              <a:rPr lang="en-US" sz="2800" dirty="0" err="1"/>
              <a:t>tekstesh</a:t>
            </a:r>
            <a:r>
              <a:rPr lang="en-US" sz="2800" dirty="0"/>
              <a:t>; </a:t>
            </a:r>
            <a:r>
              <a:rPr lang="en-US" sz="2800" dirty="0" err="1"/>
              <a:t>ajo</a:t>
            </a:r>
            <a:r>
              <a:rPr lang="en-US" sz="2800" dirty="0"/>
              <a:t> </a:t>
            </a:r>
            <a:r>
              <a:rPr lang="en-US" sz="2800" dirty="0" err="1"/>
              <a:t>është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perspektivë</a:t>
            </a:r>
            <a:r>
              <a:rPr lang="en-US" sz="2800" dirty="0"/>
              <a:t> e </a:t>
            </a:r>
            <a:r>
              <a:rPr lang="en-US" sz="2800" dirty="0" err="1"/>
              <a:t>studimit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letërsisë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Letërsia</a:t>
            </a:r>
            <a:r>
              <a:rPr lang="en-US" sz="2800" dirty="0"/>
              <a:t> e </a:t>
            </a:r>
            <a:r>
              <a:rPr lang="en-US" sz="2800" dirty="0" err="1"/>
              <a:t>krahasuar</a:t>
            </a:r>
            <a:r>
              <a:rPr lang="en-US" sz="2800" dirty="0"/>
              <a:t> </a:t>
            </a:r>
            <a:r>
              <a:rPr lang="en-US" sz="2800" dirty="0" err="1"/>
              <a:t>nuk</a:t>
            </a:r>
            <a:r>
              <a:rPr lang="en-US" sz="2800" dirty="0"/>
              <a:t> </a:t>
            </a:r>
            <a:r>
              <a:rPr lang="en-US" sz="2800" dirty="0" err="1"/>
              <a:t>mund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mblidhet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krahasim</a:t>
            </a:r>
            <a:r>
              <a:rPr lang="en-US" sz="2800" dirty="0"/>
              <a:t> </a:t>
            </a:r>
            <a:r>
              <a:rPr lang="en-US" sz="2800" dirty="0" err="1"/>
              <a:t>letrar</a:t>
            </a:r>
            <a:r>
              <a:rPr lang="en-US" sz="2800" dirty="0"/>
              <a:t>, </a:t>
            </a:r>
            <a:r>
              <a:rPr lang="en-US" sz="2800" dirty="0" err="1"/>
              <a:t>aq</a:t>
            </a:r>
            <a:r>
              <a:rPr lang="en-US" sz="2800" dirty="0"/>
              <a:t> </a:t>
            </a:r>
            <a:r>
              <a:rPr lang="en-US" sz="2800" dirty="0" err="1"/>
              <a:t>më</a:t>
            </a:r>
            <a:r>
              <a:rPr lang="en-US" sz="2800" dirty="0"/>
              <a:t> </a:t>
            </a:r>
            <a:r>
              <a:rPr lang="en-US" sz="2800" dirty="0" err="1"/>
              <a:t>pak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praktikën</a:t>
            </a:r>
            <a:r>
              <a:rPr lang="en-US" sz="2800" dirty="0"/>
              <a:t> e “</a:t>
            </a:r>
            <a:r>
              <a:rPr lang="en-US" sz="2800" dirty="0" err="1"/>
              <a:t>paraleleve</a:t>
            </a:r>
            <a:r>
              <a:rPr lang="en-US" sz="2800" dirty="0"/>
              <a:t>” (</a:t>
            </a:r>
            <a:r>
              <a:rPr lang="en-US" sz="2800" dirty="0" err="1"/>
              <a:t>Kornej</a:t>
            </a:r>
            <a:r>
              <a:rPr lang="en-US" sz="2800" dirty="0"/>
              <a:t>/</a:t>
            </a:r>
            <a:r>
              <a:rPr lang="en-US" sz="2800" dirty="0" err="1"/>
              <a:t>Rasin</a:t>
            </a:r>
            <a:r>
              <a:rPr lang="en-US" sz="2800" dirty="0"/>
              <a:t>; </a:t>
            </a:r>
            <a:r>
              <a:rPr lang="en-US" sz="2800" dirty="0" err="1"/>
              <a:t>fryma</a:t>
            </a:r>
            <a:r>
              <a:rPr lang="en-US" sz="2800" dirty="0"/>
              <a:t> </a:t>
            </a:r>
            <a:r>
              <a:rPr lang="en-US" sz="2800" dirty="0" err="1"/>
              <a:t>letrare</a:t>
            </a:r>
            <a:r>
              <a:rPr lang="en-US" sz="2800" dirty="0"/>
              <a:t> </a:t>
            </a:r>
            <a:r>
              <a:rPr lang="en-US" sz="2800" dirty="0" err="1"/>
              <a:t>gjermane</a:t>
            </a:r>
            <a:r>
              <a:rPr lang="en-US" sz="2800" dirty="0"/>
              <a:t>/</a:t>
            </a:r>
            <a:r>
              <a:rPr lang="en-US" sz="2800" dirty="0" err="1"/>
              <a:t>fryma</a:t>
            </a:r>
            <a:r>
              <a:rPr lang="en-US" sz="2800" dirty="0"/>
              <a:t> </a:t>
            </a:r>
            <a:r>
              <a:rPr lang="en-US" sz="2800" dirty="0" err="1"/>
              <a:t>letrare</a:t>
            </a:r>
            <a:r>
              <a:rPr lang="en-US" sz="2800" dirty="0"/>
              <a:t> </a:t>
            </a:r>
            <a:r>
              <a:rPr lang="en-US" sz="2800" dirty="0" err="1"/>
              <a:t>franceze</a:t>
            </a:r>
            <a:r>
              <a:rPr lang="en-US" sz="2800" dirty="0"/>
              <a:t>).</a:t>
            </a:r>
          </a:p>
          <a:p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thelb</a:t>
            </a:r>
            <a:r>
              <a:rPr lang="en-US" sz="2800" dirty="0"/>
              <a:t> </a:t>
            </a:r>
            <a:r>
              <a:rPr lang="en-US" sz="2800" dirty="0" err="1"/>
              <a:t>është</a:t>
            </a:r>
            <a:r>
              <a:rPr lang="en-US" sz="2800" dirty="0"/>
              <a:t> </a:t>
            </a:r>
            <a:r>
              <a:rPr lang="en-US" sz="2800" dirty="0" err="1"/>
              <a:t>fjala</a:t>
            </a:r>
            <a:r>
              <a:rPr lang="en-US" sz="2800" dirty="0"/>
              <a:t> </a:t>
            </a:r>
            <a:r>
              <a:rPr lang="en-US" sz="2800" dirty="0" err="1"/>
              <a:t>për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përpjekje</a:t>
            </a:r>
            <a:r>
              <a:rPr lang="en-US" sz="2800" dirty="0"/>
              <a:t> </a:t>
            </a:r>
            <a:r>
              <a:rPr lang="en-US" sz="2800" dirty="0" err="1"/>
              <a:t>intelektuale</a:t>
            </a:r>
            <a:r>
              <a:rPr lang="en-US" sz="2800" dirty="0"/>
              <a:t>,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synon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studiojë</a:t>
            </a:r>
            <a:r>
              <a:rPr lang="en-US" sz="2800" dirty="0"/>
              <a:t> </a:t>
            </a:r>
            <a:r>
              <a:rPr lang="en-US" sz="2800" dirty="0" err="1"/>
              <a:t>cdo</a:t>
            </a:r>
            <a:r>
              <a:rPr lang="en-US" sz="2800" dirty="0"/>
              <a:t> </a:t>
            </a:r>
            <a:r>
              <a:rPr lang="en-US" sz="2800" dirty="0" err="1"/>
              <a:t>objekt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quajtur</a:t>
            </a:r>
            <a:r>
              <a:rPr lang="en-US" sz="2800" dirty="0"/>
              <a:t> </a:t>
            </a:r>
            <a:r>
              <a:rPr lang="en-US" sz="2800" dirty="0" err="1"/>
              <a:t>letrar</a:t>
            </a:r>
            <a:r>
              <a:rPr lang="en-US" sz="2800" dirty="0"/>
              <a:t>, duke e </a:t>
            </a:r>
            <a:r>
              <a:rPr lang="en-US" sz="2800" dirty="0" err="1"/>
              <a:t>vënë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marëdhënie</a:t>
            </a:r>
            <a:r>
              <a:rPr lang="en-US" sz="2800" dirty="0"/>
              <a:t> me </a:t>
            </a:r>
            <a:r>
              <a:rPr lang="en-US" sz="2800" dirty="0" err="1"/>
              <a:t>elementët</a:t>
            </a:r>
            <a:r>
              <a:rPr lang="en-US" sz="2800" dirty="0"/>
              <a:t> e </a:t>
            </a:r>
            <a:r>
              <a:rPr lang="en-US" sz="2800" dirty="0" err="1"/>
              <a:t>tjerë</a:t>
            </a:r>
            <a:r>
              <a:rPr lang="en-US" sz="2800" dirty="0"/>
              <a:t> </a:t>
            </a:r>
            <a:r>
              <a:rPr lang="en-US" sz="2800" dirty="0" err="1"/>
              <a:t>përbërës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kulture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956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38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Studimi</a:t>
            </a:r>
            <a:r>
              <a:rPr lang="en-US" dirty="0"/>
              <a:t> I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teskti</a:t>
            </a:r>
            <a:r>
              <a:rPr lang="en-US" dirty="0"/>
              <a:t> </a:t>
            </a:r>
            <a:r>
              <a:rPr lang="en-US" dirty="0" err="1"/>
              <a:t>letrar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përkthyer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bëhet</a:t>
            </a:r>
            <a:r>
              <a:rPr lang="en-US" dirty="0"/>
              <a:t>, duke </a:t>
            </a:r>
            <a:r>
              <a:rPr lang="en-US" dirty="0" err="1"/>
              <a:t>vënë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punë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gjitha</a:t>
            </a:r>
            <a:r>
              <a:rPr lang="en-US" dirty="0"/>
              <a:t> </a:t>
            </a:r>
            <a:r>
              <a:rPr lang="en-US" dirty="0" err="1"/>
              <a:t>mjetet</a:t>
            </a:r>
            <a:r>
              <a:rPr lang="en-US" dirty="0"/>
              <a:t>  </a:t>
            </a:r>
            <a:r>
              <a:rPr lang="en-US" dirty="0" err="1"/>
              <a:t>metodologjike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ofruara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shkencave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gjuhës</a:t>
            </a:r>
            <a:r>
              <a:rPr lang="en-US" dirty="0"/>
              <a:t>. </a:t>
            </a:r>
            <a:r>
              <a:rPr lang="en-US" dirty="0" err="1"/>
              <a:t>Natyrisht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, </a:t>
            </a:r>
            <a:r>
              <a:rPr lang="en-US" dirty="0" err="1"/>
              <a:t>vihet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provë</a:t>
            </a:r>
            <a:r>
              <a:rPr lang="en-US" dirty="0"/>
              <a:t> </a:t>
            </a:r>
            <a:r>
              <a:rPr lang="en-US" dirty="0" err="1"/>
              <a:t>aftësia</a:t>
            </a:r>
            <a:r>
              <a:rPr lang="en-US" dirty="0"/>
              <a:t> e </a:t>
            </a:r>
            <a:r>
              <a:rPr lang="en-US" dirty="0" err="1"/>
              <a:t>përkthyesit</a:t>
            </a:r>
            <a:r>
              <a:rPr lang="en-US" dirty="0"/>
              <a:t>. </a:t>
            </a:r>
            <a:r>
              <a:rPr lang="en-US" dirty="0" err="1"/>
              <a:t>Por</a:t>
            </a:r>
            <a:r>
              <a:rPr lang="en-US" dirty="0"/>
              <a:t>, </a:t>
            </a:r>
            <a:r>
              <a:rPr lang="en-US" dirty="0" err="1"/>
              <a:t>njohja</a:t>
            </a:r>
            <a:r>
              <a:rPr lang="en-US" dirty="0"/>
              <a:t> “</a:t>
            </a:r>
            <a:r>
              <a:rPr lang="en-US" dirty="0" err="1"/>
              <a:t>teknike</a:t>
            </a:r>
            <a:r>
              <a:rPr lang="en-US" dirty="0"/>
              <a:t>”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vetmja</a:t>
            </a:r>
            <a:r>
              <a:rPr lang="en-US" dirty="0"/>
              <a:t> </a:t>
            </a:r>
            <a:r>
              <a:rPr lang="en-US" dirty="0" err="1"/>
              <a:t>anë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, I </a:t>
            </a:r>
            <a:r>
              <a:rPr lang="en-US" dirty="0" err="1"/>
              <a:t>nënshtrohet</a:t>
            </a:r>
            <a:r>
              <a:rPr lang="en-US" dirty="0"/>
              <a:t> </a:t>
            </a:r>
            <a:r>
              <a:rPr lang="en-US" dirty="0" err="1"/>
              <a:t>kësaj</a:t>
            </a:r>
            <a:r>
              <a:rPr lang="en-US" dirty="0"/>
              <a:t> prove, </a:t>
            </a:r>
            <a:r>
              <a:rPr lang="en-US" dirty="0" err="1"/>
              <a:t>sepse</a:t>
            </a:r>
            <a:r>
              <a:rPr lang="en-US" dirty="0"/>
              <a:t> </a:t>
            </a:r>
            <a:r>
              <a:rPr lang="en-US" dirty="0" err="1"/>
              <a:t>shyrtimi</a:t>
            </a:r>
            <a:r>
              <a:rPr lang="en-US" dirty="0"/>
              <a:t> I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përkthyer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kufizohet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mikrostrukturat</a:t>
            </a:r>
            <a:r>
              <a:rPr lang="en-US" dirty="0"/>
              <a:t>, </a:t>
            </a:r>
            <a:r>
              <a:rPr lang="en-US" dirty="0" err="1"/>
              <a:t>duhen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 </a:t>
            </a:r>
            <a:r>
              <a:rPr lang="en-US" dirty="0" err="1"/>
              <a:t>gjithashtu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makrostrukturat</a:t>
            </a:r>
            <a:r>
              <a:rPr lang="en-US" dirty="0"/>
              <a:t>, duke </a:t>
            </a:r>
            <a:r>
              <a:rPr lang="en-US" dirty="0" err="1"/>
              <a:t>përfshirë</a:t>
            </a:r>
            <a:r>
              <a:rPr lang="en-US" dirty="0"/>
              <a:t> </a:t>
            </a:r>
            <a:r>
              <a:rPr lang="en-US" dirty="0" err="1"/>
              <a:t>këtu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vendosjen</a:t>
            </a:r>
            <a:r>
              <a:rPr lang="en-US" dirty="0"/>
              <a:t> </a:t>
            </a:r>
            <a:r>
              <a:rPr lang="en-US" dirty="0" err="1"/>
              <a:t>tipografike</a:t>
            </a:r>
            <a:r>
              <a:rPr lang="en-US" dirty="0"/>
              <a:t> (</a:t>
            </a:r>
            <a:r>
              <a:rPr lang="en-US" dirty="0" err="1"/>
              <a:t>paragrafët</a:t>
            </a:r>
            <a:r>
              <a:rPr lang="en-US" dirty="0"/>
              <a:t>, </a:t>
            </a:r>
            <a:r>
              <a:rPr lang="en-US" dirty="0" err="1"/>
              <a:t>kapitujt</a:t>
            </a:r>
            <a:r>
              <a:rPr lang="en-US" dirty="0"/>
              <a:t>, </a:t>
            </a:r>
            <a:r>
              <a:rPr lang="en-US" dirty="0" err="1"/>
              <a:t>bardhësitë</a:t>
            </a:r>
            <a:r>
              <a:rPr lang="en-US" dirty="0"/>
              <a:t> </a:t>
            </a:r>
            <a:r>
              <a:rPr lang="en-US" dirty="0" err="1"/>
              <a:t>etj</a:t>
            </a:r>
            <a:r>
              <a:rPr lang="en-US" dirty="0"/>
              <a:t>.) </a:t>
            </a:r>
            <a:r>
              <a:rPr lang="en-US" dirty="0" err="1"/>
              <a:t>ashtu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fjalët</a:t>
            </a:r>
            <a:r>
              <a:rPr lang="en-US" dirty="0"/>
              <a:t> </a:t>
            </a:r>
            <a:r>
              <a:rPr lang="en-US" dirty="0" err="1"/>
              <a:t>përcjellëse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elementet</a:t>
            </a:r>
            <a:r>
              <a:rPr lang="en-US" dirty="0"/>
              <a:t> e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përcaktuese</a:t>
            </a:r>
            <a:r>
              <a:rPr lang="en-US" dirty="0"/>
              <a:t>, sic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formati</a:t>
            </a:r>
            <a:r>
              <a:rPr lang="en-US" dirty="0"/>
              <a:t>, </a:t>
            </a:r>
            <a:r>
              <a:rPr lang="en-US" dirty="0" err="1"/>
              <a:t>kolana</a:t>
            </a:r>
            <a:r>
              <a:rPr lang="en-US" dirty="0"/>
              <a:t> (a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tekstet</a:t>
            </a:r>
            <a:r>
              <a:rPr lang="en-US" dirty="0"/>
              <a:t> e </a:t>
            </a:r>
            <a:r>
              <a:rPr lang="en-US" dirty="0" err="1"/>
              <a:t>huaja</a:t>
            </a:r>
            <a:r>
              <a:rPr lang="en-US" dirty="0"/>
              <a:t>;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vecantë</a:t>
            </a:r>
            <a:r>
              <a:rPr lang="en-US" dirty="0"/>
              <a:t> </a:t>
            </a:r>
            <a:r>
              <a:rPr lang="en-US" dirty="0" err="1"/>
              <a:t>tekstesh</a:t>
            </a:r>
            <a:r>
              <a:rPr lang="en-US" dirty="0"/>
              <a:t>?)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lloji</a:t>
            </a:r>
            <a:r>
              <a:rPr lang="en-US" dirty="0"/>
              <a:t> I </a:t>
            </a:r>
            <a:r>
              <a:rPr lang="en-US" dirty="0" err="1"/>
              <a:t>kopertinës</a:t>
            </a:r>
            <a:r>
              <a:rPr lang="en-US" dirty="0"/>
              <a:t> (</a:t>
            </a:r>
            <a:r>
              <a:rPr lang="en-US" dirty="0" err="1"/>
              <a:t>thekson</a:t>
            </a:r>
            <a:r>
              <a:rPr lang="en-US" dirty="0"/>
              <a:t> </a:t>
            </a:r>
            <a:r>
              <a:rPr lang="en-US" dirty="0" err="1"/>
              <a:t>apo</a:t>
            </a:r>
            <a:r>
              <a:rPr lang="en-US" dirty="0"/>
              <a:t> </a:t>
            </a:r>
            <a:r>
              <a:rPr lang="en-US" dirty="0" err="1"/>
              <a:t>jo</a:t>
            </a:r>
            <a:r>
              <a:rPr lang="en-US" dirty="0"/>
              <a:t> </a:t>
            </a:r>
            <a:r>
              <a:rPr lang="en-US" dirty="0" err="1"/>
              <a:t>natyrën</a:t>
            </a:r>
            <a:r>
              <a:rPr lang="en-US" dirty="0"/>
              <a:t> e </a:t>
            </a:r>
            <a:r>
              <a:rPr lang="en-US" dirty="0" err="1"/>
              <a:t>pazakontë</a:t>
            </a:r>
            <a:r>
              <a:rPr lang="en-US" dirty="0"/>
              <a:t> </a:t>
            </a:r>
            <a:r>
              <a:rPr lang="en-US" dirty="0" err="1"/>
              <a:t>apo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huaj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tekstit</a:t>
            </a:r>
            <a:r>
              <a:rPr lang="en-US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590945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cështjet</a:t>
            </a:r>
            <a:r>
              <a:rPr lang="en-US" dirty="0"/>
              <a:t>,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cilës</a:t>
            </a:r>
            <a:r>
              <a:rPr lang="en-US" dirty="0"/>
              <a:t> </a:t>
            </a:r>
            <a:r>
              <a:rPr lang="en-US" dirty="0" err="1"/>
              <a:t>komparatistët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t’i</a:t>
            </a:r>
            <a:r>
              <a:rPr lang="en-US" dirty="0"/>
              <a:t> </a:t>
            </a:r>
            <a:r>
              <a:rPr lang="en-US" dirty="0" err="1"/>
              <a:t>lënë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vend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kërkimet</a:t>
            </a:r>
            <a:r>
              <a:rPr lang="en-US" dirty="0"/>
              <a:t> e </a:t>
            </a:r>
            <a:r>
              <a:rPr lang="en-US" dirty="0" err="1"/>
              <a:t>tyre</a:t>
            </a:r>
            <a:r>
              <a:rPr lang="en-US" dirty="0"/>
              <a:t>,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ishte</a:t>
            </a:r>
            <a:r>
              <a:rPr lang="en-US" dirty="0"/>
              <a:t>: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lexohet</a:t>
            </a:r>
            <a:r>
              <a:rPr lang="en-US" dirty="0"/>
              <a:t> (</a:t>
            </a:r>
            <a:r>
              <a:rPr lang="en-US" dirty="0" err="1"/>
              <a:t>studiohet</a:t>
            </a:r>
            <a:r>
              <a:rPr lang="en-US" dirty="0"/>
              <a:t>)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letrar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përkthimin</a:t>
            </a:r>
            <a:r>
              <a:rPr lang="en-US" dirty="0"/>
              <a:t> e </a:t>
            </a:r>
            <a:r>
              <a:rPr lang="en-US" dirty="0" err="1"/>
              <a:t>tij</a:t>
            </a:r>
            <a:r>
              <a:rPr lang="en-US" dirty="0"/>
              <a:t>?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mundshme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rrugë</a:t>
            </a:r>
            <a:r>
              <a:rPr lang="en-US" dirty="0"/>
              <a:t>: p.sh.,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studiohen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versione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njejtën</a:t>
            </a:r>
            <a:r>
              <a:rPr lang="en-US" dirty="0"/>
              <a:t> </a:t>
            </a:r>
            <a:r>
              <a:rPr lang="en-US" dirty="0" err="1"/>
              <a:t>gjuhë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përkthyer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njejtit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burimor</a:t>
            </a:r>
            <a:r>
              <a:rPr lang="en-US" dirty="0"/>
              <a:t> (</a:t>
            </a:r>
            <a:r>
              <a:rPr lang="en-US" dirty="0" err="1"/>
              <a:t>versionet</a:t>
            </a:r>
            <a:r>
              <a:rPr lang="en-US" dirty="0"/>
              <a:t> </a:t>
            </a:r>
            <a:r>
              <a:rPr lang="en-US" dirty="0" err="1"/>
              <a:t>gjermane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poeme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Baudelaire-it, </a:t>
            </a:r>
            <a:r>
              <a:rPr lang="en-US" dirty="0" err="1"/>
              <a:t>versionet</a:t>
            </a:r>
            <a:r>
              <a:rPr lang="en-US" dirty="0"/>
              <a:t> </a:t>
            </a:r>
            <a:r>
              <a:rPr lang="en-US" dirty="0" err="1"/>
              <a:t>frëngjisht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Komedisë</a:t>
            </a:r>
            <a:r>
              <a:rPr lang="en-US" dirty="0"/>
              <a:t> </a:t>
            </a:r>
            <a:r>
              <a:rPr lang="en-US" dirty="0" err="1"/>
              <a:t>hyjnore</a:t>
            </a:r>
            <a:r>
              <a:rPr lang="en-US" dirty="0"/>
              <a:t>);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59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studiohen</a:t>
            </a:r>
            <a:r>
              <a:rPr lang="en-US" dirty="0"/>
              <a:t> </a:t>
            </a:r>
            <a:r>
              <a:rPr lang="en-US" dirty="0" err="1"/>
              <a:t>versionet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gjuhë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shkruar</a:t>
            </a:r>
            <a:r>
              <a:rPr lang="en-US" dirty="0"/>
              <a:t>,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pari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gjuhë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panjohur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atë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bën</a:t>
            </a:r>
            <a:r>
              <a:rPr lang="en-US" dirty="0"/>
              <a:t> </a:t>
            </a:r>
            <a:r>
              <a:rPr lang="en-US" dirty="0" err="1"/>
              <a:t>studimin</a:t>
            </a:r>
            <a:r>
              <a:rPr lang="en-US" dirty="0"/>
              <a:t>. </a:t>
            </a:r>
            <a:r>
              <a:rPr lang="en-US" dirty="0" err="1"/>
              <a:t>Ky</a:t>
            </a:r>
            <a:r>
              <a:rPr lang="en-US" dirty="0"/>
              <a:t> tipi </a:t>
            </a:r>
            <a:r>
              <a:rPr lang="en-US" dirty="0" err="1"/>
              <a:t>fundit</a:t>
            </a:r>
            <a:r>
              <a:rPr lang="en-US" dirty="0"/>
              <a:t> </a:t>
            </a:r>
            <a:r>
              <a:rPr lang="en-US" dirty="0" err="1"/>
              <a:t>kërkimi</a:t>
            </a:r>
            <a:r>
              <a:rPr lang="en-US" dirty="0"/>
              <a:t> </a:t>
            </a:r>
            <a:r>
              <a:rPr lang="en-US" dirty="0" err="1"/>
              <a:t>shpesh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rruga</a:t>
            </a:r>
            <a:r>
              <a:rPr lang="en-US" dirty="0"/>
              <a:t> e </a:t>
            </a:r>
            <a:r>
              <a:rPr lang="en-US" dirty="0" err="1"/>
              <a:t>vetme</a:t>
            </a:r>
            <a:r>
              <a:rPr lang="en-US" dirty="0"/>
              <a:t>, </a:t>
            </a:r>
            <a:r>
              <a:rPr lang="en-US" dirty="0" err="1"/>
              <a:t>vërtet</a:t>
            </a:r>
            <a:r>
              <a:rPr lang="en-US" dirty="0"/>
              <a:t> e </a:t>
            </a:r>
            <a:r>
              <a:rPr lang="en-US" dirty="0" err="1"/>
              <a:t>hapur</a:t>
            </a:r>
            <a:r>
              <a:rPr lang="en-US" dirty="0"/>
              <a:t>,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atë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përpiqet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njohë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letërsi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shkruar</a:t>
            </a:r>
            <a:r>
              <a:rPr lang="en-US" dirty="0"/>
              <a:t> me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gjuhë</a:t>
            </a:r>
            <a:r>
              <a:rPr lang="en-US" dirty="0"/>
              <a:t> “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vështirë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171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885" y="899318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dirty="0"/>
              <a:t>Ai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merret</a:t>
            </a:r>
            <a:r>
              <a:rPr lang="en-US" sz="2800" dirty="0"/>
              <a:t> me </a:t>
            </a:r>
            <a:r>
              <a:rPr lang="en-US" sz="2800" dirty="0" err="1"/>
              <a:t>këtë</a:t>
            </a:r>
            <a:r>
              <a:rPr lang="en-US" sz="2800" dirty="0"/>
              <a:t> </a:t>
            </a:r>
            <a:r>
              <a:rPr lang="en-US" sz="2800" dirty="0" err="1"/>
              <a:t>disiplinë</a:t>
            </a:r>
            <a:r>
              <a:rPr lang="en-US" sz="2800" dirty="0"/>
              <a:t> </a:t>
            </a:r>
            <a:r>
              <a:rPr lang="en-US" sz="2800" dirty="0" err="1"/>
              <a:t>është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i="1" dirty="0" err="1"/>
              <a:t>komparatist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Përdorimi</a:t>
            </a:r>
            <a:r>
              <a:rPr lang="en-US" sz="2800" dirty="0"/>
              <a:t> </a:t>
            </a:r>
            <a:r>
              <a:rPr lang="en-US" sz="2800" dirty="0" err="1"/>
              <a:t>ikësaj</a:t>
            </a:r>
            <a:r>
              <a:rPr lang="en-US" sz="2800" dirty="0"/>
              <a:t> </a:t>
            </a:r>
            <a:r>
              <a:rPr lang="en-US" sz="2800" dirty="0" err="1"/>
              <a:t>fjale</a:t>
            </a:r>
            <a:r>
              <a:rPr lang="en-US" sz="2800" dirty="0"/>
              <a:t> </a:t>
            </a:r>
            <a:r>
              <a:rPr lang="en-US" sz="2800" dirty="0" err="1"/>
              <a:t>nuk</a:t>
            </a:r>
            <a:r>
              <a:rPr lang="en-US" sz="2800" dirty="0"/>
              <a:t> u </a:t>
            </a:r>
            <a:r>
              <a:rPr lang="en-US" sz="2800" dirty="0" err="1"/>
              <a:t>takon</a:t>
            </a:r>
            <a:r>
              <a:rPr lang="en-US" sz="2800" dirty="0"/>
              <a:t> </a:t>
            </a:r>
            <a:r>
              <a:rPr lang="en-US" sz="2800" dirty="0" err="1"/>
              <a:t>vetëm</a:t>
            </a:r>
            <a:r>
              <a:rPr lang="en-US" sz="2800" dirty="0"/>
              <a:t> </a:t>
            </a:r>
            <a:r>
              <a:rPr lang="en-US" sz="2800" dirty="0" err="1"/>
              <a:t>specialistëve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letërsisë</a:t>
            </a:r>
            <a:r>
              <a:rPr lang="en-US" sz="2800" dirty="0"/>
              <a:t>. </a:t>
            </a:r>
          </a:p>
          <a:p>
            <a:r>
              <a:rPr lang="en-US" sz="2800" dirty="0"/>
              <a:t>Ajo </a:t>
            </a:r>
            <a:r>
              <a:rPr lang="en-US" sz="2800" dirty="0" err="1"/>
              <a:t>mund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përdoret</a:t>
            </a:r>
            <a:r>
              <a:rPr lang="en-US" sz="2800" dirty="0"/>
              <a:t> </a:t>
            </a:r>
            <a:r>
              <a:rPr lang="en-US" sz="2800" dirty="0" err="1"/>
              <a:t>edhe</a:t>
            </a:r>
            <a:r>
              <a:rPr lang="en-US" sz="2800" dirty="0"/>
              <a:t> </a:t>
            </a:r>
            <a:r>
              <a:rPr lang="en-US" sz="2800" dirty="0" err="1"/>
              <a:t>për</a:t>
            </a:r>
            <a:r>
              <a:rPr lang="en-US" sz="2800" dirty="0"/>
              <a:t> </a:t>
            </a:r>
            <a:r>
              <a:rPr lang="en-US" sz="2800" dirty="0" err="1"/>
              <a:t>ata</a:t>
            </a:r>
            <a:r>
              <a:rPr lang="en-US" sz="2800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merren</a:t>
            </a:r>
            <a:r>
              <a:rPr lang="en-US" sz="2800" dirty="0"/>
              <a:t> me </a:t>
            </a:r>
            <a:r>
              <a:rPr lang="en-US" sz="2800" dirty="0" err="1"/>
              <a:t>anatominë</a:t>
            </a:r>
            <a:r>
              <a:rPr lang="en-US" sz="2800" dirty="0"/>
              <a:t> e </a:t>
            </a:r>
            <a:r>
              <a:rPr lang="en-US" sz="2800" dirty="0" err="1"/>
              <a:t>krahasuar</a:t>
            </a:r>
            <a:r>
              <a:rPr lang="en-US" sz="2800" dirty="0"/>
              <a:t>, </a:t>
            </a:r>
            <a:r>
              <a:rPr lang="en-US" sz="2800" dirty="0" err="1"/>
              <a:t>gramatikën</a:t>
            </a:r>
            <a:r>
              <a:rPr lang="en-US" sz="2800" dirty="0"/>
              <a:t> e </a:t>
            </a:r>
            <a:r>
              <a:rPr lang="en-US" sz="2800" dirty="0" err="1"/>
              <a:t>krahasuar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Shprehja</a:t>
            </a:r>
            <a:r>
              <a:rPr lang="en-US" sz="2800" dirty="0"/>
              <a:t> </a:t>
            </a:r>
            <a:r>
              <a:rPr lang="en-US" sz="2800" dirty="0" err="1"/>
              <a:t>letërsi</a:t>
            </a:r>
            <a:r>
              <a:rPr lang="en-US" sz="2800" dirty="0"/>
              <a:t> e </a:t>
            </a:r>
            <a:r>
              <a:rPr lang="en-US" sz="2800" dirty="0" err="1"/>
              <a:t>krahasuar</a:t>
            </a:r>
            <a:r>
              <a:rPr lang="en-US" sz="2800" dirty="0"/>
              <a:t> u </a:t>
            </a:r>
            <a:r>
              <a:rPr lang="en-US" sz="2800" dirty="0" err="1"/>
              <a:t>shfaq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Francë</a:t>
            </a:r>
            <a:r>
              <a:rPr lang="en-US" sz="2800" dirty="0"/>
              <a:t> </a:t>
            </a:r>
            <a:r>
              <a:rPr lang="en-US" sz="2800" dirty="0" err="1"/>
              <a:t>më</a:t>
            </a:r>
            <a:r>
              <a:rPr lang="en-US" sz="2800" dirty="0"/>
              <a:t> 1817.</a:t>
            </a:r>
          </a:p>
        </p:txBody>
      </p:sp>
    </p:spTree>
    <p:extLst>
      <p:ext uri="{BB962C8B-B14F-4D97-AF65-F5344CB8AC3E}">
        <p14:creationId xmlns:p14="http://schemas.microsoft.com/office/powerpoint/2010/main" val="163297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dirty="0" err="1"/>
              <a:t>Letërsia</a:t>
            </a:r>
            <a:r>
              <a:rPr lang="en-US" sz="2800" dirty="0"/>
              <a:t> e </a:t>
            </a:r>
            <a:r>
              <a:rPr lang="en-US" sz="2800" dirty="0" err="1"/>
              <a:t>krahasuar</a:t>
            </a:r>
            <a:r>
              <a:rPr lang="en-US" sz="2800" dirty="0"/>
              <a:t> </a:t>
            </a:r>
            <a:r>
              <a:rPr lang="en-US" sz="2800" dirty="0" err="1"/>
              <a:t>është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mënyrë</a:t>
            </a:r>
            <a:r>
              <a:rPr lang="en-US" sz="2800" dirty="0"/>
              <a:t> </a:t>
            </a:r>
            <a:r>
              <a:rPr lang="en-US" sz="2800" dirty="0" err="1"/>
              <a:t>veprimi</a:t>
            </a:r>
            <a:r>
              <a:rPr lang="en-US" sz="2800" dirty="0"/>
              <a:t>, </a:t>
            </a:r>
            <a:r>
              <a:rPr lang="en-US" sz="2800" dirty="0" err="1"/>
              <a:t>sprovë</a:t>
            </a:r>
            <a:r>
              <a:rPr lang="en-US" sz="2800" dirty="0"/>
              <a:t> </a:t>
            </a:r>
            <a:r>
              <a:rPr lang="en-US" sz="2800" dirty="0" err="1"/>
              <a:t>hipotezash</a:t>
            </a:r>
            <a:r>
              <a:rPr lang="en-US" sz="2800" dirty="0"/>
              <a:t>,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rrugë</a:t>
            </a:r>
            <a:r>
              <a:rPr lang="en-US" sz="2800" dirty="0"/>
              <a:t> e </a:t>
            </a:r>
            <a:r>
              <a:rPr lang="en-US" sz="2800" dirty="0" err="1"/>
              <a:t>shqyrtimit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teksteve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Thënë</a:t>
            </a:r>
            <a:r>
              <a:rPr lang="en-US" sz="2800" dirty="0"/>
              <a:t> </a:t>
            </a:r>
            <a:r>
              <a:rPr lang="en-US" sz="2800" dirty="0" err="1"/>
              <a:t>ndryshe</a:t>
            </a:r>
            <a:r>
              <a:rPr lang="en-US" sz="2800" dirty="0"/>
              <a:t> </a:t>
            </a:r>
            <a:r>
              <a:rPr lang="en-US" sz="2800" dirty="0" err="1"/>
              <a:t>takimi</a:t>
            </a:r>
            <a:r>
              <a:rPr lang="en-US" sz="2800" dirty="0"/>
              <a:t> (i </a:t>
            </a:r>
            <a:r>
              <a:rPr lang="en-US" sz="2800" dirty="0" err="1"/>
              <a:t>rastësishëm</a:t>
            </a:r>
            <a:r>
              <a:rPr lang="en-US" sz="2800" dirty="0"/>
              <a:t> </a:t>
            </a:r>
            <a:r>
              <a:rPr lang="en-US" sz="2800" dirty="0" err="1"/>
              <a:t>ose</a:t>
            </a:r>
            <a:r>
              <a:rPr lang="en-US" sz="2800" dirty="0"/>
              <a:t> jo) me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huajën</a:t>
            </a:r>
            <a:r>
              <a:rPr lang="en-US" sz="2800" dirty="0"/>
              <a:t> , me </a:t>
            </a:r>
            <a:r>
              <a:rPr lang="en-US" sz="2800" dirty="0" err="1"/>
              <a:t>atë</a:t>
            </a:r>
            <a:r>
              <a:rPr lang="en-US" sz="2800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nuk</a:t>
            </a:r>
            <a:r>
              <a:rPr lang="en-US" sz="2800" dirty="0"/>
              <a:t> </a:t>
            </a:r>
            <a:r>
              <a:rPr lang="en-US" sz="2800" dirty="0" err="1"/>
              <a:t>flet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njëjtën</a:t>
            </a:r>
            <a:r>
              <a:rPr lang="en-US" sz="2800" dirty="0"/>
              <a:t> </a:t>
            </a:r>
            <a:r>
              <a:rPr lang="en-US" sz="2800" dirty="0" err="1"/>
              <a:t>gjuhë</a:t>
            </a:r>
            <a:r>
              <a:rPr lang="en-US" sz="2800" dirty="0"/>
              <a:t>,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nuk</a:t>
            </a:r>
            <a:r>
              <a:rPr lang="en-US" sz="2800" dirty="0"/>
              <a:t> ka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njëjtën</a:t>
            </a:r>
            <a:r>
              <a:rPr lang="en-US" sz="2800" dirty="0"/>
              <a:t> </a:t>
            </a:r>
            <a:r>
              <a:rPr lang="en-US" sz="2800" dirty="0" err="1"/>
              <a:t>kulturë</a:t>
            </a:r>
            <a:r>
              <a:rPr lang="en-US" sz="2800" dirty="0"/>
              <a:t>, </a:t>
            </a:r>
            <a:r>
              <a:rPr lang="en-US" sz="2800" dirty="0" err="1"/>
              <a:t>gjuha</a:t>
            </a:r>
            <a:r>
              <a:rPr lang="en-US" sz="2800" dirty="0"/>
              <a:t> e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cilit</a:t>
            </a:r>
            <a:r>
              <a:rPr lang="en-US" sz="2800" dirty="0"/>
              <a:t> </a:t>
            </a:r>
            <a:r>
              <a:rPr lang="en-US" sz="2800" dirty="0" err="1"/>
              <a:t>mbetet</a:t>
            </a:r>
            <a:r>
              <a:rPr lang="en-US" sz="2800" dirty="0"/>
              <a:t> e </a:t>
            </a:r>
            <a:r>
              <a:rPr lang="en-US" sz="2800" dirty="0" err="1"/>
              <a:t>pakapshme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Takimi</a:t>
            </a:r>
            <a:r>
              <a:rPr lang="en-US" sz="2800" dirty="0"/>
              <a:t> me </a:t>
            </a:r>
            <a:r>
              <a:rPr lang="en-US" sz="2800" dirty="0" err="1"/>
              <a:t>tjetrin</a:t>
            </a:r>
            <a:r>
              <a:rPr lang="en-US" sz="2800" dirty="0"/>
              <a:t> </a:t>
            </a:r>
            <a:r>
              <a:rPr lang="en-US" sz="2800" dirty="0" err="1"/>
              <a:t>pra</a:t>
            </a:r>
            <a:r>
              <a:rPr lang="en-US" sz="2800" dirty="0"/>
              <a:t>, </a:t>
            </a:r>
            <a:r>
              <a:rPr lang="en-US" sz="2800" dirty="0" err="1"/>
              <a:t>është</a:t>
            </a:r>
            <a:r>
              <a:rPr lang="en-US" sz="2800" dirty="0"/>
              <a:t> </a:t>
            </a:r>
            <a:r>
              <a:rPr lang="en-US" sz="2800" dirty="0" err="1"/>
              <a:t>pikërisht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qendrën</a:t>
            </a:r>
            <a:r>
              <a:rPr lang="en-US" sz="2800" dirty="0"/>
              <a:t> e </a:t>
            </a:r>
            <a:r>
              <a:rPr lang="en-US" sz="2800" dirty="0" err="1"/>
              <a:t>qasjeve</a:t>
            </a:r>
            <a:r>
              <a:rPr lang="en-US" sz="2800" dirty="0"/>
              <a:t> </a:t>
            </a:r>
            <a:r>
              <a:rPr lang="en-US" sz="2800" dirty="0" err="1"/>
              <a:t>krahasuese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07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229" y="914401"/>
            <a:ext cx="8229600" cy="53641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err="1"/>
              <a:t>Komparatisti</a:t>
            </a:r>
            <a:r>
              <a:rPr lang="en-US" sz="2800" dirty="0"/>
              <a:t> </a:t>
            </a:r>
            <a:r>
              <a:rPr lang="en-US" sz="2800" dirty="0" err="1"/>
              <a:t>ngul</a:t>
            </a:r>
            <a:r>
              <a:rPr lang="en-US" sz="2800" dirty="0"/>
              <a:t> </a:t>
            </a:r>
            <a:r>
              <a:rPr lang="en-US" sz="2800" dirty="0" err="1"/>
              <a:t>këmbë</a:t>
            </a:r>
            <a:r>
              <a:rPr lang="en-US" sz="2800" dirty="0"/>
              <a:t> </a:t>
            </a:r>
            <a:r>
              <a:rPr lang="en-US" sz="2800" dirty="0" err="1"/>
              <a:t>vazhdimisht</a:t>
            </a:r>
            <a:r>
              <a:rPr lang="en-US" sz="2800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kërkimet</a:t>
            </a:r>
            <a:r>
              <a:rPr lang="en-US" sz="2800" dirty="0"/>
              <a:t>,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shtie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punë</a:t>
            </a:r>
            <a:r>
              <a:rPr lang="en-US" sz="2800" dirty="0"/>
              <a:t>, </a:t>
            </a:r>
            <a:r>
              <a:rPr lang="en-US" sz="2800" dirty="0" err="1"/>
              <a:t>t’I</a:t>
            </a:r>
            <a:r>
              <a:rPr lang="en-US" sz="2800" dirty="0"/>
              <a:t> </a:t>
            </a:r>
            <a:r>
              <a:rPr lang="en-US" sz="2800" dirty="0" err="1"/>
              <a:t>lejojnë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kuptojë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më</a:t>
            </a:r>
            <a:r>
              <a:rPr lang="en-US" sz="2800" dirty="0"/>
              <a:t> </a:t>
            </a:r>
            <a:r>
              <a:rPr lang="en-US" sz="2800" dirty="0" err="1"/>
              <a:t>mirë</a:t>
            </a:r>
            <a:r>
              <a:rPr lang="en-US" sz="2800" dirty="0"/>
              <a:t> </a:t>
            </a:r>
            <a:r>
              <a:rPr lang="en-US" sz="2800" dirty="0" err="1"/>
              <a:t>tjetrin</a:t>
            </a:r>
            <a:r>
              <a:rPr lang="en-US" sz="2800" dirty="0"/>
              <a:t>,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jetë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më</a:t>
            </a:r>
            <a:r>
              <a:rPr lang="en-US" sz="2800" dirty="0"/>
              <a:t> I </a:t>
            </a:r>
            <a:r>
              <a:rPr lang="en-US" sz="2800" dirty="0" err="1"/>
              <a:t>thellë</a:t>
            </a:r>
            <a:r>
              <a:rPr lang="en-US" sz="2800" dirty="0"/>
              <a:t> e I </a:t>
            </a:r>
            <a:r>
              <a:rPr lang="en-US" sz="2800" dirty="0" err="1"/>
              <a:t>sigurtë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shkaqet</a:t>
            </a:r>
            <a:r>
              <a:rPr lang="en-US" sz="2800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e </a:t>
            </a:r>
            <a:r>
              <a:rPr lang="en-US" sz="2800" dirty="0" err="1"/>
              <a:t>shtynë</a:t>
            </a:r>
            <a:r>
              <a:rPr lang="en-US" sz="2800" dirty="0"/>
              <a:t> </a:t>
            </a:r>
            <a:r>
              <a:rPr lang="en-US" sz="2800" dirty="0" err="1"/>
              <a:t>atë</a:t>
            </a:r>
            <a:r>
              <a:rPr lang="en-US" sz="2800" dirty="0"/>
              <a:t> </a:t>
            </a:r>
            <a:r>
              <a:rPr lang="en-US" sz="2800" dirty="0" err="1"/>
              <a:t>vetë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cmojë</a:t>
            </a:r>
            <a:r>
              <a:rPr lang="en-US" sz="2800" dirty="0"/>
              <a:t> </a:t>
            </a:r>
            <a:r>
              <a:rPr lang="en-US" sz="2800" dirty="0" err="1"/>
              <a:t>ose</a:t>
            </a:r>
            <a:r>
              <a:rPr lang="en-US" sz="2800" dirty="0"/>
              <a:t> </a:t>
            </a:r>
            <a:r>
              <a:rPr lang="en-US" sz="2800" dirty="0" err="1"/>
              <a:t>jo</a:t>
            </a:r>
            <a:r>
              <a:rPr lang="en-US" sz="2800" dirty="0"/>
              <a:t> </a:t>
            </a:r>
            <a:r>
              <a:rPr lang="en-US" sz="2800" dirty="0" err="1"/>
              <a:t>këtë</a:t>
            </a:r>
            <a:r>
              <a:rPr lang="en-US" sz="2800" dirty="0"/>
              <a:t> </a:t>
            </a:r>
            <a:r>
              <a:rPr lang="en-US" sz="2800" dirty="0" err="1"/>
              <a:t>apo</a:t>
            </a:r>
            <a:r>
              <a:rPr lang="en-US" sz="2800" dirty="0"/>
              <a:t> </a:t>
            </a:r>
            <a:r>
              <a:rPr lang="en-US" sz="2800" dirty="0" err="1"/>
              <a:t>atë</a:t>
            </a:r>
            <a:r>
              <a:rPr lang="en-US" sz="2800" dirty="0"/>
              <a:t> </a:t>
            </a:r>
            <a:r>
              <a:rPr lang="en-US" sz="2800" dirty="0" err="1"/>
              <a:t>vepër</a:t>
            </a:r>
            <a:r>
              <a:rPr lang="en-US" sz="2800" dirty="0"/>
              <a:t> (</a:t>
            </a:r>
            <a:r>
              <a:rPr lang="en-US" sz="2800" dirty="0" err="1"/>
              <a:t>që</a:t>
            </a:r>
            <a:r>
              <a:rPr lang="en-US" sz="2800" dirty="0"/>
              <a:t> I </a:t>
            </a:r>
            <a:r>
              <a:rPr lang="en-US" sz="2800" dirty="0" err="1"/>
              <a:t>takon</a:t>
            </a:r>
            <a:r>
              <a:rPr lang="en-US" sz="2800" dirty="0"/>
              <a:t> </a:t>
            </a:r>
            <a:r>
              <a:rPr lang="en-US" sz="2800" dirty="0" err="1"/>
              <a:t>kulturës</a:t>
            </a:r>
            <a:r>
              <a:rPr lang="en-US" sz="2800" dirty="0"/>
              <a:t> </a:t>
            </a:r>
            <a:r>
              <a:rPr lang="en-US" sz="2800" dirty="0" err="1"/>
              <a:t>së</a:t>
            </a:r>
            <a:r>
              <a:rPr lang="en-US" sz="2800" dirty="0"/>
              <a:t> </a:t>
            </a:r>
            <a:r>
              <a:rPr lang="en-US" sz="2800" dirty="0" err="1"/>
              <a:t>tij</a:t>
            </a:r>
            <a:r>
              <a:rPr lang="en-US" sz="2800" dirty="0"/>
              <a:t> </a:t>
            </a:r>
            <a:r>
              <a:rPr lang="en-US" sz="2800" dirty="0" err="1"/>
              <a:t>ose</a:t>
            </a:r>
            <a:r>
              <a:rPr lang="en-US" sz="2800" dirty="0"/>
              <a:t> </a:t>
            </a:r>
            <a:r>
              <a:rPr lang="en-US" sz="2800" dirty="0" err="1"/>
              <a:t>një</a:t>
            </a:r>
            <a:r>
              <a:rPr lang="en-US" sz="2800" dirty="0"/>
              <a:t> </a:t>
            </a:r>
            <a:r>
              <a:rPr lang="en-US" sz="2800" dirty="0" err="1"/>
              <a:t>kulture</a:t>
            </a:r>
            <a:r>
              <a:rPr lang="en-US" sz="2800" dirty="0"/>
              <a:t> </a:t>
            </a:r>
            <a:r>
              <a:rPr lang="en-US" sz="2800" dirty="0" err="1"/>
              <a:t>tjetër</a:t>
            </a:r>
            <a:r>
              <a:rPr lang="en-US" sz="2800" dirty="0"/>
              <a:t>) </a:t>
            </a:r>
            <a:r>
              <a:rPr lang="en-US" sz="2800" dirty="0" err="1"/>
              <a:t>dhe</a:t>
            </a:r>
            <a:r>
              <a:rPr lang="en-US" sz="2800" dirty="0"/>
              <a:t>,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përfundim</a:t>
            </a:r>
            <a:r>
              <a:rPr lang="en-US" sz="2800" dirty="0"/>
              <a:t>,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njohë</a:t>
            </a:r>
            <a:r>
              <a:rPr lang="en-US" sz="2800" dirty="0"/>
              <a:t> </a:t>
            </a:r>
            <a:r>
              <a:rPr lang="en-US" sz="2800" dirty="0" err="1"/>
              <a:t>më</a:t>
            </a:r>
            <a:r>
              <a:rPr lang="en-US" sz="2800" dirty="0"/>
              <a:t> </a:t>
            </a:r>
            <a:r>
              <a:rPr lang="en-US" sz="2800" dirty="0" err="1"/>
              <a:t>mirë</a:t>
            </a:r>
            <a:r>
              <a:rPr lang="en-US" sz="2800" dirty="0"/>
              <a:t> </a:t>
            </a:r>
            <a:r>
              <a:rPr lang="en-US" sz="2800" dirty="0" err="1"/>
              <a:t>vehten</a:t>
            </a:r>
            <a:r>
              <a:rPr lang="en-US" sz="2800" dirty="0"/>
              <a:t> e </a:t>
            </a:r>
            <a:r>
              <a:rPr lang="en-US" sz="2800" dirty="0" err="1"/>
              <a:t>tij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371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28" y="1055915"/>
            <a:ext cx="8229600" cy="5211763"/>
          </a:xfrm>
        </p:spPr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Letërsia</a:t>
            </a:r>
            <a:r>
              <a:rPr lang="en-US" sz="2800" dirty="0"/>
              <a:t> e </a:t>
            </a:r>
            <a:r>
              <a:rPr lang="en-US" sz="2800" dirty="0" err="1"/>
              <a:t>krahasuar</a:t>
            </a:r>
            <a:r>
              <a:rPr lang="en-US" sz="2800" dirty="0"/>
              <a:t> </a:t>
            </a:r>
            <a:r>
              <a:rPr lang="en-US" sz="2800" dirty="0" err="1"/>
              <a:t>është</a:t>
            </a:r>
            <a:r>
              <a:rPr lang="en-US" sz="2800" dirty="0"/>
              <a:t> </a:t>
            </a:r>
            <a:r>
              <a:rPr lang="en-US" sz="2800" dirty="0" err="1"/>
              <a:t>arti</a:t>
            </a:r>
            <a:r>
              <a:rPr lang="en-US" sz="2800" dirty="0"/>
              <a:t> </a:t>
            </a:r>
            <a:r>
              <a:rPr lang="en-US" sz="2800" dirty="0" err="1"/>
              <a:t>metodik</a:t>
            </a:r>
            <a:r>
              <a:rPr lang="en-US" sz="2800" dirty="0"/>
              <a:t>, </a:t>
            </a:r>
            <a:r>
              <a:rPr lang="en-US" sz="2800" dirty="0" err="1"/>
              <a:t>që</a:t>
            </a:r>
            <a:r>
              <a:rPr lang="en-US" sz="2800" dirty="0"/>
              <a:t>, </a:t>
            </a:r>
            <a:r>
              <a:rPr lang="en-US" sz="2800" dirty="0" err="1"/>
              <a:t>nëpërmjet</a:t>
            </a:r>
            <a:r>
              <a:rPr lang="en-US" sz="2800" dirty="0"/>
              <a:t> </a:t>
            </a:r>
            <a:r>
              <a:rPr lang="en-US" sz="2800" dirty="0" err="1"/>
              <a:t>kërkimit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lidhjeve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analogjisë</a:t>
            </a:r>
            <a:r>
              <a:rPr lang="en-US" sz="2800" dirty="0"/>
              <a:t>,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afrisë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ndikimit</a:t>
            </a:r>
            <a:r>
              <a:rPr lang="en-US" sz="2800" dirty="0"/>
              <a:t>, </a:t>
            </a:r>
            <a:r>
              <a:rPr lang="en-US" sz="2800" dirty="0" err="1"/>
              <a:t>përqas</a:t>
            </a:r>
            <a:r>
              <a:rPr lang="en-US" sz="2800" dirty="0"/>
              <a:t> </a:t>
            </a:r>
            <a:r>
              <a:rPr lang="en-US" sz="2800" dirty="0" err="1"/>
              <a:t>letërsinë</a:t>
            </a:r>
            <a:r>
              <a:rPr lang="en-US" sz="2800" dirty="0"/>
              <a:t> </a:t>
            </a:r>
            <a:r>
              <a:rPr lang="en-US" sz="2800" dirty="0" err="1"/>
              <a:t>ndaj</a:t>
            </a:r>
            <a:r>
              <a:rPr lang="en-US" sz="2800" dirty="0"/>
              <a:t> </a:t>
            </a:r>
            <a:r>
              <a:rPr lang="en-US" sz="2800" dirty="0" err="1"/>
              <a:t>fushave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tjera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shprehjes</a:t>
            </a:r>
            <a:r>
              <a:rPr lang="en-US" sz="2800" dirty="0"/>
              <a:t> </a:t>
            </a:r>
            <a:r>
              <a:rPr lang="en-US" sz="2800" dirty="0" err="1"/>
              <a:t>ose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njohjes</a:t>
            </a:r>
            <a:r>
              <a:rPr lang="en-US" sz="2800" dirty="0"/>
              <a:t>, </a:t>
            </a:r>
            <a:r>
              <a:rPr lang="en-US" sz="2800" dirty="0" err="1"/>
              <a:t>përqas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dhënat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tekstet</a:t>
            </a:r>
            <a:r>
              <a:rPr lang="en-US" sz="2800" dirty="0"/>
              <a:t> </a:t>
            </a:r>
            <a:r>
              <a:rPr lang="en-US" sz="2800" dirty="0" err="1"/>
              <a:t>letrare</a:t>
            </a:r>
            <a:r>
              <a:rPr lang="en-US" sz="2800" dirty="0"/>
              <a:t>,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largëta</a:t>
            </a:r>
            <a:r>
              <a:rPr lang="en-US" sz="2800" dirty="0"/>
              <a:t> </a:t>
            </a:r>
            <a:r>
              <a:rPr lang="en-US" sz="2800" dirty="0" err="1"/>
              <a:t>ose</a:t>
            </a:r>
            <a:r>
              <a:rPr lang="en-US" sz="2800" dirty="0"/>
              <a:t> </a:t>
            </a:r>
            <a:r>
              <a:rPr lang="en-US" sz="2800" dirty="0" err="1"/>
              <a:t>jo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kohë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hapësirë</a:t>
            </a:r>
            <a:r>
              <a:rPr lang="en-US" sz="2800" dirty="0"/>
              <a:t>, </a:t>
            </a:r>
            <a:r>
              <a:rPr lang="en-US" sz="2800" dirty="0" err="1"/>
              <a:t>mjaft</a:t>
            </a:r>
            <a:r>
              <a:rPr lang="en-US" sz="2800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t’u</a:t>
            </a:r>
            <a:r>
              <a:rPr lang="en-US" sz="2800" dirty="0"/>
              <a:t> </a:t>
            </a:r>
            <a:r>
              <a:rPr lang="en-US" sz="2800" dirty="0" err="1"/>
              <a:t>përkasin</a:t>
            </a:r>
            <a:r>
              <a:rPr lang="en-US" sz="2800" dirty="0"/>
              <a:t> </a:t>
            </a:r>
            <a:r>
              <a:rPr lang="en-US" sz="2800" dirty="0" err="1"/>
              <a:t>shumë</a:t>
            </a:r>
            <a:r>
              <a:rPr lang="en-US" sz="2800" dirty="0"/>
              <a:t> </a:t>
            </a:r>
            <a:r>
              <a:rPr lang="en-US" sz="2800" dirty="0" err="1"/>
              <a:t>gjuhëve</a:t>
            </a:r>
            <a:r>
              <a:rPr lang="en-US" sz="2800" dirty="0"/>
              <a:t> </a:t>
            </a:r>
            <a:r>
              <a:rPr lang="en-US" sz="2800" dirty="0" err="1"/>
              <a:t>ose</a:t>
            </a:r>
            <a:r>
              <a:rPr lang="en-US" sz="2800" dirty="0"/>
              <a:t> </a:t>
            </a:r>
            <a:r>
              <a:rPr lang="en-US" sz="2800" dirty="0" err="1"/>
              <a:t>shumë</a:t>
            </a:r>
            <a:r>
              <a:rPr lang="en-US" sz="2800" dirty="0"/>
              <a:t> </a:t>
            </a:r>
            <a:r>
              <a:rPr lang="en-US" sz="2800" dirty="0" err="1"/>
              <a:t>kulturave</a:t>
            </a:r>
            <a:r>
              <a:rPr lang="en-US" sz="2800" dirty="0"/>
              <a:t> e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jenë</a:t>
            </a:r>
            <a:r>
              <a:rPr lang="en-US" sz="2800" dirty="0"/>
              <a:t> </a:t>
            </a:r>
            <a:r>
              <a:rPr lang="en-US" sz="2800" dirty="0" err="1"/>
              <a:t>pjesë</a:t>
            </a:r>
            <a:r>
              <a:rPr lang="en-US" sz="2800" dirty="0"/>
              <a:t> e </a:t>
            </a:r>
            <a:r>
              <a:rPr lang="en-US" sz="2800" dirty="0" err="1"/>
              <a:t>së</a:t>
            </a:r>
            <a:r>
              <a:rPr lang="en-US" sz="2800" dirty="0"/>
              <a:t> </a:t>
            </a:r>
            <a:r>
              <a:rPr lang="en-US" sz="2800" dirty="0" err="1"/>
              <a:t>njëjtës</a:t>
            </a:r>
            <a:r>
              <a:rPr lang="en-US" sz="2800" dirty="0"/>
              <a:t> </a:t>
            </a:r>
            <a:r>
              <a:rPr lang="en-US" sz="2800" dirty="0" err="1"/>
              <a:t>traditë</a:t>
            </a:r>
            <a:r>
              <a:rPr lang="en-US" sz="2800" dirty="0"/>
              <a:t>, </a:t>
            </a:r>
            <a:r>
              <a:rPr lang="en-US" sz="2800" dirty="0" err="1"/>
              <a:t>për</a:t>
            </a:r>
            <a:r>
              <a:rPr lang="en-US" sz="2800" dirty="0"/>
              <a:t> </a:t>
            </a:r>
            <a:r>
              <a:rPr lang="en-US" sz="2800" dirty="0" err="1"/>
              <a:t>t’i</a:t>
            </a:r>
            <a:r>
              <a:rPr lang="en-US" sz="2800" dirty="0"/>
              <a:t> </a:t>
            </a:r>
            <a:r>
              <a:rPr lang="en-US" sz="2800" dirty="0" err="1"/>
              <a:t>përshkruar</a:t>
            </a:r>
            <a:r>
              <a:rPr lang="en-US" sz="2800" dirty="0"/>
              <a:t> </a:t>
            </a:r>
            <a:r>
              <a:rPr lang="en-US" sz="2800" dirty="0" err="1"/>
              <a:t>më</a:t>
            </a:r>
            <a:r>
              <a:rPr lang="en-US" sz="2800" dirty="0"/>
              <a:t> </a:t>
            </a:r>
            <a:r>
              <a:rPr lang="en-US" sz="2800" dirty="0" err="1"/>
              <a:t>mirë</a:t>
            </a:r>
            <a:r>
              <a:rPr lang="en-US" sz="2800" dirty="0"/>
              <a:t>, </a:t>
            </a:r>
            <a:r>
              <a:rPr lang="en-US" sz="2800" dirty="0" err="1"/>
              <a:t>për</a:t>
            </a:r>
            <a:r>
              <a:rPr lang="en-US" sz="2800" dirty="0"/>
              <a:t> </a:t>
            </a:r>
            <a:r>
              <a:rPr lang="en-US" sz="2800" dirty="0" err="1"/>
              <a:t>t’i</a:t>
            </a:r>
            <a:r>
              <a:rPr lang="en-US" sz="2800" dirty="0"/>
              <a:t> </a:t>
            </a:r>
            <a:r>
              <a:rPr lang="en-US" sz="2800" dirty="0" err="1"/>
              <a:t>kuptuar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vlerësuar</a:t>
            </a:r>
            <a:r>
              <a:rPr lang="en-US" sz="28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6053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Ky </a:t>
            </a:r>
            <a:r>
              <a:rPr lang="en-US" sz="2000" dirty="0" err="1"/>
              <a:t>është</a:t>
            </a:r>
            <a:r>
              <a:rPr lang="en-US" sz="2000" dirty="0"/>
              <a:t> </a:t>
            </a:r>
            <a:r>
              <a:rPr lang="en-US" sz="2000" dirty="0" err="1"/>
              <a:t>kuptimi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përkufizimit</a:t>
            </a:r>
            <a:r>
              <a:rPr lang="en-US" sz="2000" dirty="0"/>
              <a:t>, </a:t>
            </a:r>
            <a:r>
              <a:rPr lang="en-US" sz="2000" dirty="0" err="1"/>
              <a:t>shumë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plotë</a:t>
            </a:r>
            <a:r>
              <a:rPr lang="en-US" sz="2000" dirty="0"/>
              <a:t>, </a:t>
            </a:r>
            <a:r>
              <a:rPr lang="en-US" sz="2000" dirty="0" err="1"/>
              <a:t>që</a:t>
            </a:r>
            <a:r>
              <a:rPr lang="en-US" sz="2000" dirty="0"/>
              <a:t> </a:t>
            </a:r>
            <a:r>
              <a:rPr lang="en-US" sz="2000" dirty="0" err="1"/>
              <a:t>kanë</a:t>
            </a:r>
            <a:r>
              <a:rPr lang="en-US" sz="2000" dirty="0"/>
              <a:t> </a:t>
            </a:r>
            <a:r>
              <a:rPr lang="en-US" sz="2000" dirty="0" err="1"/>
              <a:t>bërë</a:t>
            </a:r>
            <a:r>
              <a:rPr lang="en-US" sz="2000" dirty="0"/>
              <a:t>, </a:t>
            </a:r>
            <a:r>
              <a:rPr lang="en-US" sz="2000" dirty="0" err="1"/>
              <a:t>më</a:t>
            </a:r>
            <a:r>
              <a:rPr lang="en-US" sz="2000" dirty="0"/>
              <a:t> 1967 </a:t>
            </a:r>
            <a:r>
              <a:rPr lang="en-US" sz="2000" dirty="0" err="1"/>
              <a:t>Pichois</a:t>
            </a:r>
            <a:r>
              <a:rPr lang="en-US" sz="2000" dirty="0"/>
              <a:t>-I </a:t>
            </a:r>
            <a:r>
              <a:rPr lang="en-US" sz="2000" dirty="0" err="1"/>
              <a:t>dhe</a:t>
            </a:r>
            <a:r>
              <a:rPr lang="en-US" sz="2000" dirty="0"/>
              <a:t> Rousseau-</a:t>
            </a:r>
            <a:r>
              <a:rPr lang="en-US" sz="2000" dirty="0" err="1"/>
              <a:t>i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përkufizim</a:t>
            </a:r>
            <a:r>
              <a:rPr lang="en-US" sz="2000" dirty="0"/>
              <a:t> </a:t>
            </a:r>
            <a:r>
              <a:rPr lang="en-US" sz="2000" dirty="0" err="1"/>
              <a:t>më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përmbledhur</a:t>
            </a:r>
            <a:r>
              <a:rPr lang="en-US" sz="2000" dirty="0"/>
              <a:t> </a:t>
            </a:r>
            <a:r>
              <a:rPr lang="en-US" sz="2000" dirty="0" err="1"/>
              <a:t>është</a:t>
            </a:r>
            <a:r>
              <a:rPr lang="en-US" sz="2000" dirty="0"/>
              <a:t>: “</a:t>
            </a:r>
            <a:r>
              <a:rPr lang="en-US" sz="2000" dirty="0" err="1"/>
              <a:t>Studim</a:t>
            </a:r>
            <a:r>
              <a:rPr lang="en-US" sz="2000" dirty="0"/>
              <a:t> </a:t>
            </a:r>
            <a:r>
              <a:rPr lang="en-US" sz="2000" dirty="0" err="1"/>
              <a:t>krahasues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veprave</a:t>
            </a:r>
            <a:r>
              <a:rPr lang="en-US" sz="2000" dirty="0"/>
              <a:t> </a:t>
            </a:r>
            <a:r>
              <a:rPr lang="en-US" sz="2000" dirty="0" err="1"/>
              <a:t>që</a:t>
            </a:r>
            <a:r>
              <a:rPr lang="en-US" sz="2000" dirty="0"/>
              <a:t> u </a:t>
            </a:r>
            <a:r>
              <a:rPr lang="en-US" sz="2000" dirty="0" err="1"/>
              <a:t>përkasin</a:t>
            </a:r>
            <a:r>
              <a:rPr lang="en-US" sz="2000" dirty="0"/>
              <a:t> </a:t>
            </a:r>
            <a:r>
              <a:rPr lang="en-US" sz="2000" dirty="0" err="1"/>
              <a:t>kulturave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ndryshme</a:t>
            </a:r>
            <a:r>
              <a:rPr lang="en-US" sz="20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07949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99318"/>
            <a:ext cx="8229600" cy="50593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Let</a:t>
            </a:r>
            <a:r>
              <a:rPr lang="sq-AL" dirty="0"/>
              <a:t>ë</a:t>
            </a:r>
            <a:r>
              <a:rPr lang="en-US" dirty="0" err="1"/>
              <a:t>rsia</a:t>
            </a:r>
            <a:r>
              <a:rPr lang="en-US" dirty="0"/>
              <a:t> </a:t>
            </a:r>
            <a:r>
              <a:rPr lang="en-US" dirty="0" err="1"/>
              <a:t>krahasimtare</a:t>
            </a:r>
            <a:r>
              <a:rPr lang="en-US" dirty="0"/>
              <a:t> </a:t>
            </a:r>
            <a:r>
              <a:rPr lang="sq-AL" dirty="0"/>
              <a:t>është në hapa të parë dhe ka </a:t>
            </a:r>
            <a:r>
              <a:rPr lang="en-US" dirty="0"/>
              <a:t>dh</a:t>
            </a:r>
            <a:r>
              <a:rPr lang="sq-AL" dirty="0"/>
              <a:t>ë</a:t>
            </a:r>
            <a:r>
              <a:rPr lang="en-US" dirty="0"/>
              <a:t>n</a:t>
            </a:r>
            <a:r>
              <a:rPr lang="sq-AL" dirty="0"/>
              <a:t>ë rezultate modeste.</a:t>
            </a:r>
            <a:endParaRPr lang="en-US" dirty="0"/>
          </a:p>
          <a:p>
            <a:pPr lvl="0"/>
            <a:r>
              <a:rPr lang="sq-AL" dirty="0"/>
              <a:t>Gjatë romantizmit, kishin primat letërsitë kombëtar</a:t>
            </a:r>
            <a:r>
              <a:rPr lang="en-US" dirty="0"/>
              <a:t>e.</a:t>
            </a:r>
          </a:p>
          <a:p>
            <a:r>
              <a:rPr lang="sq-AL" u="sng" dirty="0"/>
              <a:t>Programi i Gëtes</a:t>
            </a:r>
            <a:r>
              <a:rPr lang="sq-AL" dirty="0"/>
              <a:t>: Interesimet e ngushta kombëtare duhet të zgjerohen, të shkohet kah vlerat e gjithmbarëshme të njerëzimit.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sq-AL" dirty="0"/>
              <a:t>Djepi i Letërsisë krahasimtare është Franca</a:t>
            </a:r>
            <a:endParaRPr lang="en-US" dirty="0"/>
          </a:p>
          <a:p>
            <a:pPr marL="0" indent="0">
              <a:buNone/>
            </a:pPr>
            <a:r>
              <a:rPr lang="sq-AL" dirty="0"/>
              <a:t> </a:t>
            </a:r>
            <a:endParaRPr lang="en-US" dirty="0"/>
          </a:p>
          <a:p>
            <a:pPr lvl="0"/>
            <a:r>
              <a:rPr lang="sq-AL" dirty="0"/>
              <a:t>Letërsia krahasimtare është</a:t>
            </a:r>
            <a:r>
              <a:rPr lang="en-US" dirty="0"/>
              <a:t> </a:t>
            </a:r>
            <a:r>
              <a:rPr lang="sq-AL" dirty="0"/>
              <a:t>udhërrëfyese dhe njëra prej portave për të hyrë në Letërsi të</a:t>
            </a:r>
            <a:r>
              <a:rPr lang="en-US" dirty="0"/>
              <a:t> </a:t>
            </a:r>
            <a:r>
              <a:rPr lang="sq-AL" dirty="0"/>
              <a:t>gjithmbarshme (në letërsi botërore, ndërkombëtare e globale).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30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1257</TotalTime>
  <Words>2649</Words>
  <Application>Microsoft Office PowerPoint</Application>
  <PresentationFormat>Widescreen</PresentationFormat>
  <Paragraphs>91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Garamond</vt:lpstr>
      <vt:lpstr>Georgia</vt:lpstr>
      <vt:lpstr>Organic</vt:lpstr>
      <vt:lpstr>Letërsi e krahasuar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Letërsia e krahasuar, letërsia e përgjithshme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Vepra e huaj I huaj/kombëtar/I njohur</vt:lpstr>
      <vt:lpstr>PowerPoint Presentation</vt:lpstr>
      <vt:lpstr>Përkthimet dhe tekstet e përkthyera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Teoritë e përkthimit dhe stilistika e krahasuar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drin gashi</dc:creator>
  <cp:lastModifiedBy>drin gashi</cp:lastModifiedBy>
  <cp:revision>1</cp:revision>
  <dcterms:created xsi:type="dcterms:W3CDTF">2025-02-24T10:15:47Z</dcterms:created>
  <dcterms:modified xsi:type="dcterms:W3CDTF">2025-02-25T07:13:00Z</dcterms:modified>
</cp:coreProperties>
</file>