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9" r:id="rId1"/>
  </p:sldMasterIdLst>
  <p:notesMasterIdLst>
    <p:notesMasterId r:id="rId35"/>
  </p:notes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76" r:id="rId11"/>
    <p:sldId id="275" r:id="rId12"/>
    <p:sldId id="274" r:id="rId13"/>
    <p:sldId id="273" r:id="rId14"/>
    <p:sldId id="269" r:id="rId15"/>
    <p:sldId id="272" r:id="rId16"/>
    <p:sldId id="271" r:id="rId17"/>
    <p:sldId id="270" r:id="rId18"/>
    <p:sldId id="283" r:id="rId19"/>
    <p:sldId id="282" r:id="rId20"/>
    <p:sldId id="281" r:id="rId21"/>
    <p:sldId id="280" r:id="rId22"/>
    <p:sldId id="279" r:id="rId23"/>
    <p:sldId id="277" r:id="rId24"/>
    <p:sldId id="278" r:id="rId25"/>
    <p:sldId id="284" r:id="rId26"/>
    <p:sldId id="291" r:id="rId27"/>
    <p:sldId id="290" r:id="rId28"/>
    <p:sldId id="289" r:id="rId29"/>
    <p:sldId id="288" r:id="rId30"/>
    <p:sldId id="287" r:id="rId31"/>
    <p:sldId id="286" r:id="rId32"/>
    <p:sldId id="285" r:id="rId33"/>
    <p:sldId id="292" r:id="rId34"/>
  </p:sldIdLst>
  <p:sldSz cx="9144000" cy="5143500" type="screen16x9"/>
  <p:notesSz cx="6858000" cy="9144000"/>
  <p:embeddedFontLst>
    <p:embeddedFont>
      <p:font typeface="Garamond" panose="02020404030301010803" pitchFamily="18" charset="0"/>
      <p:regular r:id="rId36"/>
      <p:bold r:id="rId37"/>
      <p:italic r:id="rId38"/>
    </p:embeddedFont>
    <p:embeddedFont>
      <p:font typeface="Libre Baskerville" panose="02000000000000000000" pitchFamily="2" charset="0"/>
      <p:regular r:id="rId39"/>
      <p:bold r:id="rId40"/>
      <p:italic r:id="rId41"/>
    </p:embeddedFont>
    <p:embeddedFont>
      <p:font typeface="Source Sans 3" panose="020B0604020202020204" charset="0"/>
      <p:regular r:id="rId42"/>
      <p:bold r:id="rId43"/>
      <p:italic r:id="rId44"/>
      <p:boldItalic r:id="rId4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C9D8885-2C02-4C51-BD4B-6F0F95FD737C}">
  <a:tblStyle styleId="{1C9D8885-2C02-4C51-BD4B-6F0F95FD737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B7A5EE44-07D3-4066-AECE-B3CCCA6359E0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3" autoAdjust="0"/>
    <p:restoredTop sz="94660"/>
  </p:normalViewPr>
  <p:slideViewPr>
    <p:cSldViewPr snapToGrid="0">
      <p:cViewPr varScale="1">
        <p:scale>
          <a:sx n="78" d="100"/>
          <a:sy n="78" d="100"/>
        </p:scale>
        <p:origin x="94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font" Target="fonts/font7.fntdata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font" Target="fonts/font3.fntdata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font" Target="fonts/font2.fntdata"/><Relationship Id="rId40" Type="http://schemas.openxmlformats.org/officeDocument/2006/relationships/font" Target="fonts/font5.fntdata"/><Relationship Id="rId45" Type="http://schemas.openxmlformats.org/officeDocument/2006/relationships/font" Target="fonts/font10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1.fntdata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43" Type="http://schemas.openxmlformats.org/officeDocument/2006/relationships/font" Target="fonts/font8.fntdata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7" name="Google Shape;887;g4dfce81f19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8" name="Google Shape;888;g4dfce81f19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6">
          <a:extLst>
            <a:ext uri="{FF2B5EF4-FFF2-40B4-BE49-F238E27FC236}">
              <a16:creationId xmlns:a16="http://schemas.microsoft.com/office/drawing/2014/main" id="{8C5DF433-0906-1FB1-92EF-2C2EB45E0F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7" name="Google Shape;2337;g14072739ea5_12_0:notes">
            <a:extLst>
              <a:ext uri="{FF2B5EF4-FFF2-40B4-BE49-F238E27FC236}">
                <a16:creationId xmlns:a16="http://schemas.microsoft.com/office/drawing/2014/main" id="{692E2551-0DFC-2BC3-20EE-9086DCA365C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38" name="Google Shape;2338;g14072739ea5_12_0:notes">
            <a:extLst>
              <a:ext uri="{FF2B5EF4-FFF2-40B4-BE49-F238E27FC236}">
                <a16:creationId xmlns:a16="http://schemas.microsoft.com/office/drawing/2014/main" id="{B71B3A79-CDE1-96C2-CB37-58812002A36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535317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6">
          <a:extLst>
            <a:ext uri="{FF2B5EF4-FFF2-40B4-BE49-F238E27FC236}">
              <a16:creationId xmlns:a16="http://schemas.microsoft.com/office/drawing/2014/main" id="{7C876EBE-3D4F-BFA7-CD4B-48498CBA17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7" name="Google Shape;2337;g14072739ea5_12_0:notes">
            <a:extLst>
              <a:ext uri="{FF2B5EF4-FFF2-40B4-BE49-F238E27FC236}">
                <a16:creationId xmlns:a16="http://schemas.microsoft.com/office/drawing/2014/main" id="{B451AEC6-BA05-058A-180A-4274B0D6784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38" name="Google Shape;2338;g14072739ea5_12_0:notes">
            <a:extLst>
              <a:ext uri="{FF2B5EF4-FFF2-40B4-BE49-F238E27FC236}">
                <a16:creationId xmlns:a16="http://schemas.microsoft.com/office/drawing/2014/main" id="{F7E15EA5-31C6-D7EC-16DE-7550384BB3E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770916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6">
          <a:extLst>
            <a:ext uri="{FF2B5EF4-FFF2-40B4-BE49-F238E27FC236}">
              <a16:creationId xmlns:a16="http://schemas.microsoft.com/office/drawing/2014/main" id="{2EB36536-03C1-4F40-71AA-2671B2CE86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7" name="Google Shape;2337;g14072739ea5_12_0:notes">
            <a:extLst>
              <a:ext uri="{FF2B5EF4-FFF2-40B4-BE49-F238E27FC236}">
                <a16:creationId xmlns:a16="http://schemas.microsoft.com/office/drawing/2014/main" id="{FC4E544A-2C90-A369-7373-5DC9E810DFA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38" name="Google Shape;2338;g14072739ea5_12_0:notes">
            <a:extLst>
              <a:ext uri="{FF2B5EF4-FFF2-40B4-BE49-F238E27FC236}">
                <a16:creationId xmlns:a16="http://schemas.microsoft.com/office/drawing/2014/main" id="{4A7AF743-C71E-195C-9319-89C5B97BFE4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712081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6">
          <a:extLst>
            <a:ext uri="{FF2B5EF4-FFF2-40B4-BE49-F238E27FC236}">
              <a16:creationId xmlns:a16="http://schemas.microsoft.com/office/drawing/2014/main" id="{27E4886F-CE16-B013-0710-89C2433076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7" name="Google Shape;2337;g14072739ea5_12_0:notes">
            <a:extLst>
              <a:ext uri="{FF2B5EF4-FFF2-40B4-BE49-F238E27FC236}">
                <a16:creationId xmlns:a16="http://schemas.microsoft.com/office/drawing/2014/main" id="{AFD31A26-826A-FFF6-C5B6-12866814957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38" name="Google Shape;2338;g14072739ea5_12_0:notes">
            <a:extLst>
              <a:ext uri="{FF2B5EF4-FFF2-40B4-BE49-F238E27FC236}">
                <a16:creationId xmlns:a16="http://schemas.microsoft.com/office/drawing/2014/main" id="{BF77D87F-DA93-DA0C-648C-03EDF64FBF4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631177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6">
          <a:extLst>
            <a:ext uri="{FF2B5EF4-FFF2-40B4-BE49-F238E27FC236}">
              <a16:creationId xmlns:a16="http://schemas.microsoft.com/office/drawing/2014/main" id="{0DC4FD3E-1FED-E497-E64E-235C8CCB37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7" name="Google Shape;2337;g14072739ea5_12_0:notes">
            <a:extLst>
              <a:ext uri="{FF2B5EF4-FFF2-40B4-BE49-F238E27FC236}">
                <a16:creationId xmlns:a16="http://schemas.microsoft.com/office/drawing/2014/main" id="{3A46EC24-2BF1-87EE-806F-9946F4D0BC7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38" name="Google Shape;2338;g14072739ea5_12_0:notes">
            <a:extLst>
              <a:ext uri="{FF2B5EF4-FFF2-40B4-BE49-F238E27FC236}">
                <a16:creationId xmlns:a16="http://schemas.microsoft.com/office/drawing/2014/main" id="{5D4FBC85-CEE2-9915-39AF-C9714342E2B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4349201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6">
          <a:extLst>
            <a:ext uri="{FF2B5EF4-FFF2-40B4-BE49-F238E27FC236}">
              <a16:creationId xmlns:a16="http://schemas.microsoft.com/office/drawing/2014/main" id="{860B9290-0248-4FAE-04A8-4129F59DA9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7" name="Google Shape;2337;g14072739ea5_12_0:notes">
            <a:extLst>
              <a:ext uri="{FF2B5EF4-FFF2-40B4-BE49-F238E27FC236}">
                <a16:creationId xmlns:a16="http://schemas.microsoft.com/office/drawing/2014/main" id="{F060225E-E76E-C21E-1A41-01AF70568FD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38" name="Google Shape;2338;g14072739ea5_12_0:notes">
            <a:extLst>
              <a:ext uri="{FF2B5EF4-FFF2-40B4-BE49-F238E27FC236}">
                <a16:creationId xmlns:a16="http://schemas.microsoft.com/office/drawing/2014/main" id="{33615AF5-1812-1434-D177-BBB2903EA72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2543631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6">
          <a:extLst>
            <a:ext uri="{FF2B5EF4-FFF2-40B4-BE49-F238E27FC236}">
              <a16:creationId xmlns:a16="http://schemas.microsoft.com/office/drawing/2014/main" id="{1286435B-D69D-BD2A-BDA9-97F6B5E4E2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7" name="Google Shape;2337;g14072739ea5_12_0:notes">
            <a:extLst>
              <a:ext uri="{FF2B5EF4-FFF2-40B4-BE49-F238E27FC236}">
                <a16:creationId xmlns:a16="http://schemas.microsoft.com/office/drawing/2014/main" id="{65653B42-C1E0-99A3-11E6-50B966D6A65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38" name="Google Shape;2338;g14072739ea5_12_0:notes">
            <a:extLst>
              <a:ext uri="{FF2B5EF4-FFF2-40B4-BE49-F238E27FC236}">
                <a16:creationId xmlns:a16="http://schemas.microsoft.com/office/drawing/2014/main" id="{DA947B9A-8C57-585A-8D03-94F3F07E054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48454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6">
          <a:extLst>
            <a:ext uri="{FF2B5EF4-FFF2-40B4-BE49-F238E27FC236}">
              <a16:creationId xmlns:a16="http://schemas.microsoft.com/office/drawing/2014/main" id="{4F84EC9C-0056-4538-0A70-D70C2593E3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7" name="Google Shape;2337;g14072739ea5_12_0:notes">
            <a:extLst>
              <a:ext uri="{FF2B5EF4-FFF2-40B4-BE49-F238E27FC236}">
                <a16:creationId xmlns:a16="http://schemas.microsoft.com/office/drawing/2014/main" id="{19703313-6A19-8315-1E4D-101650B3E9B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38" name="Google Shape;2338;g14072739ea5_12_0:notes">
            <a:extLst>
              <a:ext uri="{FF2B5EF4-FFF2-40B4-BE49-F238E27FC236}">
                <a16:creationId xmlns:a16="http://schemas.microsoft.com/office/drawing/2014/main" id="{B1CA8C61-FADD-DD3D-79E9-2A1823D85E4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3827397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6">
          <a:extLst>
            <a:ext uri="{FF2B5EF4-FFF2-40B4-BE49-F238E27FC236}">
              <a16:creationId xmlns:a16="http://schemas.microsoft.com/office/drawing/2014/main" id="{8FA5DC9B-679A-C6A4-1E7B-50BCC50E58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7" name="Google Shape;2337;g14072739ea5_12_0:notes">
            <a:extLst>
              <a:ext uri="{FF2B5EF4-FFF2-40B4-BE49-F238E27FC236}">
                <a16:creationId xmlns:a16="http://schemas.microsoft.com/office/drawing/2014/main" id="{B32CE968-3420-DA41-67E0-ACB5D0C057C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38" name="Google Shape;2338;g14072739ea5_12_0:notes">
            <a:extLst>
              <a:ext uri="{FF2B5EF4-FFF2-40B4-BE49-F238E27FC236}">
                <a16:creationId xmlns:a16="http://schemas.microsoft.com/office/drawing/2014/main" id="{D1D7D4B9-E33F-0730-CA93-49C48F79A43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1114814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6">
          <a:extLst>
            <a:ext uri="{FF2B5EF4-FFF2-40B4-BE49-F238E27FC236}">
              <a16:creationId xmlns:a16="http://schemas.microsoft.com/office/drawing/2014/main" id="{61598DE3-0FE1-73B1-DC55-664503B0EB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7" name="Google Shape;2337;g14072739ea5_12_0:notes">
            <a:extLst>
              <a:ext uri="{FF2B5EF4-FFF2-40B4-BE49-F238E27FC236}">
                <a16:creationId xmlns:a16="http://schemas.microsoft.com/office/drawing/2014/main" id="{4E921334-1DD7-8FEB-FCA3-E89779ADF2D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38" name="Google Shape;2338;g14072739ea5_12_0:notes">
            <a:extLst>
              <a:ext uri="{FF2B5EF4-FFF2-40B4-BE49-F238E27FC236}">
                <a16:creationId xmlns:a16="http://schemas.microsoft.com/office/drawing/2014/main" id="{8232C173-F48C-C78A-B6D8-D64B81301D0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608969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7" name="Google Shape;2337;g14072739ea5_1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38" name="Google Shape;2338;g14072739ea5_12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6">
          <a:extLst>
            <a:ext uri="{FF2B5EF4-FFF2-40B4-BE49-F238E27FC236}">
              <a16:creationId xmlns:a16="http://schemas.microsoft.com/office/drawing/2014/main" id="{C3127A40-1846-BF14-AFE4-5A776905BA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7" name="Google Shape;2337;g14072739ea5_12_0:notes">
            <a:extLst>
              <a:ext uri="{FF2B5EF4-FFF2-40B4-BE49-F238E27FC236}">
                <a16:creationId xmlns:a16="http://schemas.microsoft.com/office/drawing/2014/main" id="{5E1AD0D8-CC1D-36F2-B368-CC7FA18584D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38" name="Google Shape;2338;g14072739ea5_12_0:notes">
            <a:extLst>
              <a:ext uri="{FF2B5EF4-FFF2-40B4-BE49-F238E27FC236}">
                <a16:creationId xmlns:a16="http://schemas.microsoft.com/office/drawing/2014/main" id="{67FC285D-B75B-4E48-E170-DC08B64E517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4932390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6">
          <a:extLst>
            <a:ext uri="{FF2B5EF4-FFF2-40B4-BE49-F238E27FC236}">
              <a16:creationId xmlns:a16="http://schemas.microsoft.com/office/drawing/2014/main" id="{25C19B6D-A79A-DF88-41D1-D5A6A1C005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7" name="Google Shape;2337;g14072739ea5_12_0:notes">
            <a:extLst>
              <a:ext uri="{FF2B5EF4-FFF2-40B4-BE49-F238E27FC236}">
                <a16:creationId xmlns:a16="http://schemas.microsoft.com/office/drawing/2014/main" id="{A4F02434-C511-DD5C-CE2A-0A41E599DD2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38" name="Google Shape;2338;g14072739ea5_12_0:notes">
            <a:extLst>
              <a:ext uri="{FF2B5EF4-FFF2-40B4-BE49-F238E27FC236}">
                <a16:creationId xmlns:a16="http://schemas.microsoft.com/office/drawing/2014/main" id="{331A3CA8-A818-B26E-F429-0ED4C1A5B53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9606908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6">
          <a:extLst>
            <a:ext uri="{FF2B5EF4-FFF2-40B4-BE49-F238E27FC236}">
              <a16:creationId xmlns:a16="http://schemas.microsoft.com/office/drawing/2014/main" id="{BDFA33A2-33B8-66D2-2078-7E7D75F639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7" name="Google Shape;2337;g14072739ea5_12_0:notes">
            <a:extLst>
              <a:ext uri="{FF2B5EF4-FFF2-40B4-BE49-F238E27FC236}">
                <a16:creationId xmlns:a16="http://schemas.microsoft.com/office/drawing/2014/main" id="{C8461B9A-66BF-1E45-2494-C9FBA5A5192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38" name="Google Shape;2338;g14072739ea5_12_0:notes">
            <a:extLst>
              <a:ext uri="{FF2B5EF4-FFF2-40B4-BE49-F238E27FC236}">
                <a16:creationId xmlns:a16="http://schemas.microsoft.com/office/drawing/2014/main" id="{B71148F0-B87F-3097-91E4-0B4455D7587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3142514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6">
          <a:extLst>
            <a:ext uri="{FF2B5EF4-FFF2-40B4-BE49-F238E27FC236}">
              <a16:creationId xmlns:a16="http://schemas.microsoft.com/office/drawing/2014/main" id="{EDD60C45-0D10-2749-E398-0709F6648E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7" name="Google Shape;2337;g14072739ea5_12_0:notes">
            <a:extLst>
              <a:ext uri="{FF2B5EF4-FFF2-40B4-BE49-F238E27FC236}">
                <a16:creationId xmlns:a16="http://schemas.microsoft.com/office/drawing/2014/main" id="{75C1A6EB-E996-0F39-6A30-A4DA838A0DC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38" name="Google Shape;2338;g14072739ea5_12_0:notes">
            <a:extLst>
              <a:ext uri="{FF2B5EF4-FFF2-40B4-BE49-F238E27FC236}">
                <a16:creationId xmlns:a16="http://schemas.microsoft.com/office/drawing/2014/main" id="{A7B684F2-9A84-293B-F4E5-3B021535B4A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5053285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6">
          <a:extLst>
            <a:ext uri="{FF2B5EF4-FFF2-40B4-BE49-F238E27FC236}">
              <a16:creationId xmlns:a16="http://schemas.microsoft.com/office/drawing/2014/main" id="{4E828FB3-DDA8-B520-F4CE-854B49EC1C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7" name="Google Shape;2337;g14072739ea5_12_0:notes">
            <a:extLst>
              <a:ext uri="{FF2B5EF4-FFF2-40B4-BE49-F238E27FC236}">
                <a16:creationId xmlns:a16="http://schemas.microsoft.com/office/drawing/2014/main" id="{773463A6-5CA2-0B64-C9A4-B35C1B18D93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38" name="Google Shape;2338;g14072739ea5_12_0:notes">
            <a:extLst>
              <a:ext uri="{FF2B5EF4-FFF2-40B4-BE49-F238E27FC236}">
                <a16:creationId xmlns:a16="http://schemas.microsoft.com/office/drawing/2014/main" id="{9CF5625F-4BB8-7F7E-B21F-A713947FC1B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4623411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6">
          <a:extLst>
            <a:ext uri="{FF2B5EF4-FFF2-40B4-BE49-F238E27FC236}">
              <a16:creationId xmlns:a16="http://schemas.microsoft.com/office/drawing/2014/main" id="{7E53162F-70F3-24E5-2877-E44B4204BA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7" name="Google Shape;2337;g14072739ea5_12_0:notes">
            <a:extLst>
              <a:ext uri="{FF2B5EF4-FFF2-40B4-BE49-F238E27FC236}">
                <a16:creationId xmlns:a16="http://schemas.microsoft.com/office/drawing/2014/main" id="{514C32C5-637D-DEAA-70CB-389E58DC0A5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38" name="Google Shape;2338;g14072739ea5_12_0:notes">
            <a:extLst>
              <a:ext uri="{FF2B5EF4-FFF2-40B4-BE49-F238E27FC236}">
                <a16:creationId xmlns:a16="http://schemas.microsoft.com/office/drawing/2014/main" id="{E34F69CD-EA43-F5D2-8A0B-5A6FBD561AC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1352183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6">
          <a:extLst>
            <a:ext uri="{FF2B5EF4-FFF2-40B4-BE49-F238E27FC236}">
              <a16:creationId xmlns:a16="http://schemas.microsoft.com/office/drawing/2014/main" id="{DFA30337-BF3A-0251-815D-BCF0296A5A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7" name="Google Shape;2337;g14072739ea5_12_0:notes">
            <a:extLst>
              <a:ext uri="{FF2B5EF4-FFF2-40B4-BE49-F238E27FC236}">
                <a16:creationId xmlns:a16="http://schemas.microsoft.com/office/drawing/2014/main" id="{88ED8CD2-143B-38EE-3778-9A883DD661A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38" name="Google Shape;2338;g14072739ea5_12_0:notes">
            <a:extLst>
              <a:ext uri="{FF2B5EF4-FFF2-40B4-BE49-F238E27FC236}">
                <a16:creationId xmlns:a16="http://schemas.microsoft.com/office/drawing/2014/main" id="{7AE847A4-5E4C-D023-21C4-64270C93435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8335729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6">
          <a:extLst>
            <a:ext uri="{FF2B5EF4-FFF2-40B4-BE49-F238E27FC236}">
              <a16:creationId xmlns:a16="http://schemas.microsoft.com/office/drawing/2014/main" id="{B795B91D-5A8C-B5FD-FB70-377711B4D9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7" name="Google Shape;2337;g14072739ea5_12_0:notes">
            <a:extLst>
              <a:ext uri="{FF2B5EF4-FFF2-40B4-BE49-F238E27FC236}">
                <a16:creationId xmlns:a16="http://schemas.microsoft.com/office/drawing/2014/main" id="{45721844-52F7-65BE-643F-AF268ECB30C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38" name="Google Shape;2338;g14072739ea5_12_0:notes">
            <a:extLst>
              <a:ext uri="{FF2B5EF4-FFF2-40B4-BE49-F238E27FC236}">
                <a16:creationId xmlns:a16="http://schemas.microsoft.com/office/drawing/2014/main" id="{A864046D-6393-D444-A096-DD230F9C134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5137667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6">
          <a:extLst>
            <a:ext uri="{FF2B5EF4-FFF2-40B4-BE49-F238E27FC236}">
              <a16:creationId xmlns:a16="http://schemas.microsoft.com/office/drawing/2014/main" id="{A5218844-AD6B-8030-E657-9870C40590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7" name="Google Shape;2337;g14072739ea5_12_0:notes">
            <a:extLst>
              <a:ext uri="{FF2B5EF4-FFF2-40B4-BE49-F238E27FC236}">
                <a16:creationId xmlns:a16="http://schemas.microsoft.com/office/drawing/2014/main" id="{1E6103C9-7929-1049-41B3-04E9DCAC35D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38" name="Google Shape;2338;g14072739ea5_12_0:notes">
            <a:extLst>
              <a:ext uri="{FF2B5EF4-FFF2-40B4-BE49-F238E27FC236}">
                <a16:creationId xmlns:a16="http://schemas.microsoft.com/office/drawing/2014/main" id="{10A694C1-61AC-9C87-B2A7-DA264600CFA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9452534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6">
          <a:extLst>
            <a:ext uri="{FF2B5EF4-FFF2-40B4-BE49-F238E27FC236}">
              <a16:creationId xmlns:a16="http://schemas.microsoft.com/office/drawing/2014/main" id="{3B203E5D-2697-6374-27C2-42E8B0EFD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7" name="Google Shape;2337;g14072739ea5_12_0:notes">
            <a:extLst>
              <a:ext uri="{FF2B5EF4-FFF2-40B4-BE49-F238E27FC236}">
                <a16:creationId xmlns:a16="http://schemas.microsoft.com/office/drawing/2014/main" id="{86B26DA6-063D-CDEA-B213-A07F889EC07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38" name="Google Shape;2338;g14072739ea5_12_0:notes">
            <a:extLst>
              <a:ext uri="{FF2B5EF4-FFF2-40B4-BE49-F238E27FC236}">
                <a16:creationId xmlns:a16="http://schemas.microsoft.com/office/drawing/2014/main" id="{91973679-E6C3-DD0E-68FA-5DAADDDF40F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881999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6">
          <a:extLst>
            <a:ext uri="{FF2B5EF4-FFF2-40B4-BE49-F238E27FC236}">
              <a16:creationId xmlns:a16="http://schemas.microsoft.com/office/drawing/2014/main" id="{B4D47383-F252-3406-CB7E-59971806B1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7" name="Google Shape;2337;g14072739ea5_12_0:notes">
            <a:extLst>
              <a:ext uri="{FF2B5EF4-FFF2-40B4-BE49-F238E27FC236}">
                <a16:creationId xmlns:a16="http://schemas.microsoft.com/office/drawing/2014/main" id="{C807ACA4-2AD0-FB4A-B605-9C7BFB909EC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38" name="Google Shape;2338;g14072739ea5_12_0:notes">
            <a:extLst>
              <a:ext uri="{FF2B5EF4-FFF2-40B4-BE49-F238E27FC236}">
                <a16:creationId xmlns:a16="http://schemas.microsoft.com/office/drawing/2014/main" id="{0DC71F9B-0A12-9A2B-8EC9-BD5A0D18508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7419209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6">
          <a:extLst>
            <a:ext uri="{FF2B5EF4-FFF2-40B4-BE49-F238E27FC236}">
              <a16:creationId xmlns:a16="http://schemas.microsoft.com/office/drawing/2014/main" id="{EE4588A1-2EFC-6EC7-97E1-2C5FEBF48E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7" name="Google Shape;2337;g14072739ea5_12_0:notes">
            <a:extLst>
              <a:ext uri="{FF2B5EF4-FFF2-40B4-BE49-F238E27FC236}">
                <a16:creationId xmlns:a16="http://schemas.microsoft.com/office/drawing/2014/main" id="{BDE591AD-321E-0B55-FC87-9C1B1D9C2C4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38" name="Google Shape;2338;g14072739ea5_12_0:notes">
            <a:extLst>
              <a:ext uri="{FF2B5EF4-FFF2-40B4-BE49-F238E27FC236}">
                <a16:creationId xmlns:a16="http://schemas.microsoft.com/office/drawing/2014/main" id="{678A97F2-DB5F-5688-B983-72EA836635E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3677590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6">
          <a:extLst>
            <a:ext uri="{FF2B5EF4-FFF2-40B4-BE49-F238E27FC236}">
              <a16:creationId xmlns:a16="http://schemas.microsoft.com/office/drawing/2014/main" id="{03B47E05-D12E-4E16-75B6-1B2AA2B7B7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7" name="Google Shape;2337;g14072739ea5_12_0:notes">
            <a:extLst>
              <a:ext uri="{FF2B5EF4-FFF2-40B4-BE49-F238E27FC236}">
                <a16:creationId xmlns:a16="http://schemas.microsoft.com/office/drawing/2014/main" id="{311A931B-8397-F44C-7705-433D38414D3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38" name="Google Shape;2338;g14072739ea5_12_0:notes">
            <a:extLst>
              <a:ext uri="{FF2B5EF4-FFF2-40B4-BE49-F238E27FC236}">
                <a16:creationId xmlns:a16="http://schemas.microsoft.com/office/drawing/2014/main" id="{792F9512-3DB5-9B62-C9CA-A404C1870D6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0505591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6">
          <a:extLst>
            <a:ext uri="{FF2B5EF4-FFF2-40B4-BE49-F238E27FC236}">
              <a16:creationId xmlns:a16="http://schemas.microsoft.com/office/drawing/2014/main" id="{72A2D8CB-6D1D-881C-CA60-5AC8543583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7" name="Google Shape;2337;g14072739ea5_12_0:notes">
            <a:extLst>
              <a:ext uri="{FF2B5EF4-FFF2-40B4-BE49-F238E27FC236}">
                <a16:creationId xmlns:a16="http://schemas.microsoft.com/office/drawing/2014/main" id="{AA922561-5429-089E-985E-4207DAD15CB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38" name="Google Shape;2338;g14072739ea5_12_0:notes">
            <a:extLst>
              <a:ext uri="{FF2B5EF4-FFF2-40B4-BE49-F238E27FC236}">
                <a16:creationId xmlns:a16="http://schemas.microsoft.com/office/drawing/2014/main" id="{32C46B50-1BF0-1DA2-50C1-17C21F82EF9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5588133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6">
          <a:extLst>
            <a:ext uri="{FF2B5EF4-FFF2-40B4-BE49-F238E27FC236}">
              <a16:creationId xmlns:a16="http://schemas.microsoft.com/office/drawing/2014/main" id="{2DB830F8-63C3-49F7-BEBC-B10BBC44B7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7" name="Google Shape;2337;g14072739ea5_12_0:notes">
            <a:extLst>
              <a:ext uri="{FF2B5EF4-FFF2-40B4-BE49-F238E27FC236}">
                <a16:creationId xmlns:a16="http://schemas.microsoft.com/office/drawing/2014/main" id="{2D3332BD-1749-48D1-9C49-97834302DA9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38" name="Google Shape;2338;g14072739ea5_12_0:notes">
            <a:extLst>
              <a:ext uri="{FF2B5EF4-FFF2-40B4-BE49-F238E27FC236}">
                <a16:creationId xmlns:a16="http://schemas.microsoft.com/office/drawing/2014/main" id="{07F43A6F-2CBB-E850-955D-E28D668268B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84751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6">
          <a:extLst>
            <a:ext uri="{FF2B5EF4-FFF2-40B4-BE49-F238E27FC236}">
              <a16:creationId xmlns:a16="http://schemas.microsoft.com/office/drawing/2014/main" id="{3DEDB18E-BDB3-F476-66E7-1629C91D85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7" name="Google Shape;2337;g14072739ea5_12_0:notes">
            <a:extLst>
              <a:ext uri="{FF2B5EF4-FFF2-40B4-BE49-F238E27FC236}">
                <a16:creationId xmlns:a16="http://schemas.microsoft.com/office/drawing/2014/main" id="{2C4C891E-DC56-E36B-2023-DA7929D4EF6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38" name="Google Shape;2338;g14072739ea5_12_0:notes">
            <a:extLst>
              <a:ext uri="{FF2B5EF4-FFF2-40B4-BE49-F238E27FC236}">
                <a16:creationId xmlns:a16="http://schemas.microsoft.com/office/drawing/2014/main" id="{BA69BF87-5EB1-668A-2174-7ECD7AD9969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995850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6">
          <a:extLst>
            <a:ext uri="{FF2B5EF4-FFF2-40B4-BE49-F238E27FC236}">
              <a16:creationId xmlns:a16="http://schemas.microsoft.com/office/drawing/2014/main" id="{EA3E6660-58C3-17C4-6DF0-4BE35172E7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7" name="Google Shape;2337;g14072739ea5_12_0:notes">
            <a:extLst>
              <a:ext uri="{FF2B5EF4-FFF2-40B4-BE49-F238E27FC236}">
                <a16:creationId xmlns:a16="http://schemas.microsoft.com/office/drawing/2014/main" id="{58BB1832-F8F5-14F1-6DDD-3C6317D6894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38" name="Google Shape;2338;g14072739ea5_12_0:notes">
            <a:extLst>
              <a:ext uri="{FF2B5EF4-FFF2-40B4-BE49-F238E27FC236}">
                <a16:creationId xmlns:a16="http://schemas.microsoft.com/office/drawing/2014/main" id="{3A021AF1-D654-56C3-AEB0-A8B722E00B9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327696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6">
          <a:extLst>
            <a:ext uri="{FF2B5EF4-FFF2-40B4-BE49-F238E27FC236}">
              <a16:creationId xmlns:a16="http://schemas.microsoft.com/office/drawing/2014/main" id="{D0DC8BFD-DC90-3F5F-759B-0A276778B6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7" name="Google Shape;2337;g14072739ea5_12_0:notes">
            <a:extLst>
              <a:ext uri="{FF2B5EF4-FFF2-40B4-BE49-F238E27FC236}">
                <a16:creationId xmlns:a16="http://schemas.microsoft.com/office/drawing/2014/main" id="{514F9F59-1107-6859-C9D1-11775A785CA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38" name="Google Shape;2338;g14072739ea5_12_0:notes">
            <a:extLst>
              <a:ext uri="{FF2B5EF4-FFF2-40B4-BE49-F238E27FC236}">
                <a16:creationId xmlns:a16="http://schemas.microsoft.com/office/drawing/2014/main" id="{CAA8997E-20B3-9AC2-8693-BB5F034D79F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511012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6">
          <a:extLst>
            <a:ext uri="{FF2B5EF4-FFF2-40B4-BE49-F238E27FC236}">
              <a16:creationId xmlns:a16="http://schemas.microsoft.com/office/drawing/2014/main" id="{34EFB61E-7D46-7A58-4A41-3BD7A92793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7" name="Google Shape;2337;g14072739ea5_12_0:notes">
            <a:extLst>
              <a:ext uri="{FF2B5EF4-FFF2-40B4-BE49-F238E27FC236}">
                <a16:creationId xmlns:a16="http://schemas.microsoft.com/office/drawing/2014/main" id="{65308CD8-8B22-A716-0652-A0046940725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38" name="Google Shape;2338;g14072739ea5_12_0:notes">
            <a:extLst>
              <a:ext uri="{FF2B5EF4-FFF2-40B4-BE49-F238E27FC236}">
                <a16:creationId xmlns:a16="http://schemas.microsoft.com/office/drawing/2014/main" id="{F3042A52-FF22-54F1-6E61-CF5506548E0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753297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6">
          <a:extLst>
            <a:ext uri="{FF2B5EF4-FFF2-40B4-BE49-F238E27FC236}">
              <a16:creationId xmlns:a16="http://schemas.microsoft.com/office/drawing/2014/main" id="{1B5FA2AF-3E3A-265E-A2BF-CAAAD9160E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7" name="Google Shape;2337;g14072739ea5_12_0:notes">
            <a:extLst>
              <a:ext uri="{FF2B5EF4-FFF2-40B4-BE49-F238E27FC236}">
                <a16:creationId xmlns:a16="http://schemas.microsoft.com/office/drawing/2014/main" id="{78AEF5E8-2AC0-95EE-9150-C81F99A3905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38" name="Google Shape;2338;g14072739ea5_12_0:notes">
            <a:extLst>
              <a:ext uri="{FF2B5EF4-FFF2-40B4-BE49-F238E27FC236}">
                <a16:creationId xmlns:a16="http://schemas.microsoft.com/office/drawing/2014/main" id="{DE8C945E-C6A4-2710-835E-7752F4436CB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718560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6">
          <a:extLst>
            <a:ext uri="{FF2B5EF4-FFF2-40B4-BE49-F238E27FC236}">
              <a16:creationId xmlns:a16="http://schemas.microsoft.com/office/drawing/2014/main" id="{BBAA6AA8-96B9-3D84-30EF-18C9AFCF34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7" name="Google Shape;2337;g14072739ea5_12_0:notes">
            <a:extLst>
              <a:ext uri="{FF2B5EF4-FFF2-40B4-BE49-F238E27FC236}">
                <a16:creationId xmlns:a16="http://schemas.microsoft.com/office/drawing/2014/main" id="{326A90CB-8063-3FB1-F9F9-C9D96964D62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38" name="Google Shape;2338;g14072739ea5_12_0:notes">
            <a:extLst>
              <a:ext uri="{FF2B5EF4-FFF2-40B4-BE49-F238E27FC236}">
                <a16:creationId xmlns:a16="http://schemas.microsoft.com/office/drawing/2014/main" id="{13FB119D-4B44-7363-9394-F72F6AB44CB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374999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14" y="0"/>
            <a:ext cx="9142571" cy="51435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0" name="Google Shape;10;p2"/>
          <p:cNvGrpSpPr/>
          <p:nvPr/>
        </p:nvGrpSpPr>
        <p:grpSpPr>
          <a:xfrm>
            <a:off x="142661" y="137224"/>
            <a:ext cx="8858677" cy="4869053"/>
            <a:chOff x="246225" y="895325"/>
            <a:chExt cx="7115975" cy="3911200"/>
          </a:xfrm>
        </p:grpSpPr>
        <p:sp>
          <p:nvSpPr>
            <p:cNvPr id="11" name="Google Shape;11;p2"/>
            <p:cNvSpPr/>
            <p:nvPr/>
          </p:nvSpPr>
          <p:spPr>
            <a:xfrm>
              <a:off x="246225" y="895325"/>
              <a:ext cx="128125" cy="128125"/>
            </a:xfrm>
            <a:custGeom>
              <a:avLst/>
              <a:gdLst/>
              <a:ahLst/>
              <a:cxnLst/>
              <a:rect l="l" t="t" r="r" b="b"/>
              <a:pathLst>
                <a:path w="5125" h="5125" fill="none" extrusionOk="0">
                  <a:moveTo>
                    <a:pt x="1" y="1"/>
                  </a:moveTo>
                  <a:lnTo>
                    <a:pt x="5125" y="1"/>
                  </a:lnTo>
                  <a:lnTo>
                    <a:pt x="5125" y="5125"/>
                  </a:lnTo>
                  <a:lnTo>
                    <a:pt x="1" y="5125"/>
                  </a:lnTo>
                  <a:close/>
                </a:path>
              </a:pathLst>
            </a:custGeom>
            <a:noFill/>
            <a:ln w="16250" cap="flat" cmpd="sng">
              <a:solidFill>
                <a:schemeClr val="dk2"/>
              </a:solidFill>
              <a:prstDash val="solid"/>
              <a:miter lim="1249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374325" y="1023425"/>
              <a:ext cx="6859800" cy="3655000"/>
            </a:xfrm>
            <a:custGeom>
              <a:avLst/>
              <a:gdLst/>
              <a:ahLst/>
              <a:cxnLst/>
              <a:rect l="l" t="t" r="r" b="b"/>
              <a:pathLst>
                <a:path w="274392" h="146200" fill="none" extrusionOk="0">
                  <a:moveTo>
                    <a:pt x="1" y="1"/>
                  </a:moveTo>
                  <a:lnTo>
                    <a:pt x="274391" y="1"/>
                  </a:lnTo>
                  <a:lnTo>
                    <a:pt x="274391" y="146200"/>
                  </a:lnTo>
                  <a:lnTo>
                    <a:pt x="1" y="146200"/>
                  </a:lnTo>
                  <a:close/>
                </a:path>
              </a:pathLst>
            </a:custGeom>
            <a:noFill/>
            <a:ln w="16250" cap="flat" cmpd="sng">
              <a:solidFill>
                <a:schemeClr val="dk2"/>
              </a:solidFill>
              <a:prstDash val="solid"/>
              <a:miter lim="1249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374325" y="1023425"/>
              <a:ext cx="6859800" cy="3655000"/>
            </a:xfrm>
            <a:custGeom>
              <a:avLst/>
              <a:gdLst/>
              <a:ahLst/>
              <a:cxnLst/>
              <a:rect l="l" t="t" r="r" b="b"/>
              <a:pathLst>
                <a:path w="274392" h="146200" fill="none" extrusionOk="0">
                  <a:moveTo>
                    <a:pt x="1" y="1"/>
                  </a:moveTo>
                  <a:lnTo>
                    <a:pt x="274391" y="1"/>
                  </a:lnTo>
                  <a:lnTo>
                    <a:pt x="274391" y="146200"/>
                  </a:lnTo>
                  <a:lnTo>
                    <a:pt x="1" y="146200"/>
                  </a:lnTo>
                  <a:close/>
                </a:path>
              </a:pathLst>
            </a:custGeom>
            <a:noFill/>
            <a:ln w="16250" cap="flat" cmpd="sng">
              <a:solidFill>
                <a:schemeClr val="dk2"/>
              </a:solidFill>
              <a:prstDash val="solid"/>
              <a:miter lim="1249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469300" y="1108400"/>
              <a:ext cx="6669850" cy="3485050"/>
            </a:xfrm>
            <a:custGeom>
              <a:avLst/>
              <a:gdLst/>
              <a:ahLst/>
              <a:cxnLst/>
              <a:rect l="l" t="t" r="r" b="b"/>
              <a:pathLst>
                <a:path w="266794" h="139402" fill="none" extrusionOk="0">
                  <a:moveTo>
                    <a:pt x="1" y="1"/>
                  </a:moveTo>
                  <a:lnTo>
                    <a:pt x="266793" y="1"/>
                  </a:lnTo>
                  <a:lnTo>
                    <a:pt x="266793" y="139401"/>
                  </a:lnTo>
                  <a:lnTo>
                    <a:pt x="1" y="139401"/>
                  </a:lnTo>
                  <a:close/>
                </a:path>
              </a:pathLst>
            </a:custGeom>
            <a:noFill/>
            <a:ln w="6250" cap="flat" cmpd="sng">
              <a:solidFill>
                <a:schemeClr val="dk2"/>
              </a:solidFill>
              <a:prstDash val="solid"/>
              <a:miter lim="1249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299025" y="955950"/>
              <a:ext cx="7010700" cy="3789950"/>
            </a:xfrm>
            <a:custGeom>
              <a:avLst/>
              <a:gdLst/>
              <a:ahLst/>
              <a:cxnLst/>
              <a:rect l="l" t="t" r="r" b="b"/>
              <a:pathLst>
                <a:path w="280428" h="151598" fill="none" extrusionOk="0">
                  <a:moveTo>
                    <a:pt x="277041" y="151598"/>
                  </a:moveTo>
                  <a:lnTo>
                    <a:pt x="3387" y="151598"/>
                  </a:lnTo>
                  <a:cubicBezTo>
                    <a:pt x="3387" y="149723"/>
                    <a:pt x="1863" y="148211"/>
                    <a:pt x="1" y="148211"/>
                  </a:cubicBezTo>
                  <a:lnTo>
                    <a:pt x="1" y="3387"/>
                  </a:lnTo>
                  <a:cubicBezTo>
                    <a:pt x="1863" y="3387"/>
                    <a:pt x="3387" y="1875"/>
                    <a:pt x="3387" y="0"/>
                  </a:cubicBezTo>
                  <a:lnTo>
                    <a:pt x="277041" y="0"/>
                  </a:lnTo>
                  <a:cubicBezTo>
                    <a:pt x="277041" y="1875"/>
                    <a:pt x="278553" y="3387"/>
                    <a:pt x="280427" y="3387"/>
                  </a:cubicBezTo>
                  <a:lnTo>
                    <a:pt x="280427" y="148211"/>
                  </a:lnTo>
                  <a:cubicBezTo>
                    <a:pt x="278553" y="148211"/>
                    <a:pt x="277041" y="149723"/>
                    <a:pt x="277041" y="151598"/>
                  </a:cubicBezTo>
                  <a:close/>
                </a:path>
              </a:pathLst>
            </a:custGeom>
            <a:noFill/>
            <a:ln w="6250" cap="flat" cmpd="sng">
              <a:solidFill>
                <a:schemeClr val="dk2"/>
              </a:solidFill>
              <a:prstDash val="solid"/>
              <a:miter lim="1249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7234100" y="895325"/>
              <a:ext cx="128100" cy="128125"/>
            </a:xfrm>
            <a:custGeom>
              <a:avLst/>
              <a:gdLst/>
              <a:ahLst/>
              <a:cxnLst/>
              <a:rect l="l" t="t" r="r" b="b"/>
              <a:pathLst>
                <a:path w="5124" h="5125" fill="none" extrusionOk="0">
                  <a:moveTo>
                    <a:pt x="0" y="1"/>
                  </a:moveTo>
                  <a:lnTo>
                    <a:pt x="5124" y="1"/>
                  </a:lnTo>
                  <a:lnTo>
                    <a:pt x="5124" y="5125"/>
                  </a:lnTo>
                  <a:lnTo>
                    <a:pt x="0" y="5125"/>
                  </a:lnTo>
                  <a:close/>
                </a:path>
              </a:pathLst>
            </a:custGeom>
            <a:noFill/>
            <a:ln w="16250" cap="flat" cmpd="sng">
              <a:solidFill>
                <a:schemeClr val="dk2"/>
              </a:solidFill>
              <a:prstDash val="solid"/>
              <a:miter lim="1249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46225" y="4678400"/>
              <a:ext cx="128125" cy="128125"/>
            </a:xfrm>
            <a:custGeom>
              <a:avLst/>
              <a:gdLst/>
              <a:ahLst/>
              <a:cxnLst/>
              <a:rect l="l" t="t" r="r" b="b"/>
              <a:pathLst>
                <a:path w="5125" h="5125" fill="none" extrusionOk="0">
                  <a:moveTo>
                    <a:pt x="1" y="1"/>
                  </a:moveTo>
                  <a:lnTo>
                    <a:pt x="5125" y="1"/>
                  </a:lnTo>
                  <a:lnTo>
                    <a:pt x="5125" y="5124"/>
                  </a:lnTo>
                  <a:lnTo>
                    <a:pt x="1" y="5124"/>
                  </a:lnTo>
                  <a:close/>
                </a:path>
              </a:pathLst>
            </a:custGeom>
            <a:noFill/>
            <a:ln w="16250" cap="flat" cmpd="sng">
              <a:solidFill>
                <a:schemeClr val="dk2"/>
              </a:solidFill>
              <a:prstDash val="solid"/>
              <a:miter lim="1249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7234100" y="4678400"/>
              <a:ext cx="128100" cy="128125"/>
            </a:xfrm>
            <a:custGeom>
              <a:avLst/>
              <a:gdLst/>
              <a:ahLst/>
              <a:cxnLst/>
              <a:rect l="l" t="t" r="r" b="b"/>
              <a:pathLst>
                <a:path w="5124" h="5125" fill="none" extrusionOk="0">
                  <a:moveTo>
                    <a:pt x="0" y="1"/>
                  </a:moveTo>
                  <a:lnTo>
                    <a:pt x="5124" y="1"/>
                  </a:lnTo>
                  <a:lnTo>
                    <a:pt x="5124" y="5124"/>
                  </a:lnTo>
                  <a:lnTo>
                    <a:pt x="0" y="5124"/>
                  </a:lnTo>
                  <a:close/>
                </a:path>
              </a:pathLst>
            </a:custGeom>
            <a:noFill/>
            <a:ln w="16250" cap="flat" cmpd="sng">
              <a:solidFill>
                <a:schemeClr val="dk2"/>
              </a:solidFill>
              <a:prstDash val="solid"/>
              <a:miter lim="1249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" name="Google Shape;19;p2"/>
          <p:cNvSpPr txBox="1">
            <a:spLocks noGrp="1"/>
          </p:cNvSpPr>
          <p:nvPr>
            <p:ph type="ctrTitle"/>
          </p:nvPr>
        </p:nvSpPr>
        <p:spPr>
          <a:xfrm>
            <a:off x="2361575" y="1453450"/>
            <a:ext cx="4421100" cy="2055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00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ubTitle" idx="1"/>
          </p:nvPr>
        </p:nvSpPr>
        <p:spPr>
          <a:xfrm>
            <a:off x="2494100" y="3578625"/>
            <a:ext cx="4155900" cy="47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2">
  <p:cSld name="TITLE_AND_TWO_COLUMNS_1_1"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8" name="Google Shape;258;p21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14" y="0"/>
            <a:ext cx="9142571" cy="51435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59" name="Google Shape;259;p21"/>
          <p:cNvGrpSpPr/>
          <p:nvPr/>
        </p:nvGrpSpPr>
        <p:grpSpPr>
          <a:xfrm>
            <a:off x="142661" y="137224"/>
            <a:ext cx="8858677" cy="4869053"/>
            <a:chOff x="246225" y="895325"/>
            <a:chExt cx="7115975" cy="3911200"/>
          </a:xfrm>
        </p:grpSpPr>
        <p:sp>
          <p:nvSpPr>
            <p:cNvPr id="260" name="Google Shape;260;p21"/>
            <p:cNvSpPr/>
            <p:nvPr/>
          </p:nvSpPr>
          <p:spPr>
            <a:xfrm>
              <a:off x="246225" y="895325"/>
              <a:ext cx="128125" cy="128125"/>
            </a:xfrm>
            <a:custGeom>
              <a:avLst/>
              <a:gdLst/>
              <a:ahLst/>
              <a:cxnLst/>
              <a:rect l="l" t="t" r="r" b="b"/>
              <a:pathLst>
                <a:path w="5125" h="5125" fill="none" extrusionOk="0">
                  <a:moveTo>
                    <a:pt x="1" y="1"/>
                  </a:moveTo>
                  <a:lnTo>
                    <a:pt x="5125" y="1"/>
                  </a:lnTo>
                  <a:lnTo>
                    <a:pt x="5125" y="5125"/>
                  </a:lnTo>
                  <a:lnTo>
                    <a:pt x="1" y="5125"/>
                  </a:lnTo>
                  <a:close/>
                </a:path>
              </a:pathLst>
            </a:custGeom>
            <a:noFill/>
            <a:ln w="16250" cap="flat" cmpd="sng">
              <a:solidFill>
                <a:schemeClr val="dk2"/>
              </a:solidFill>
              <a:prstDash val="solid"/>
              <a:miter lim="1249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21"/>
            <p:cNvSpPr/>
            <p:nvPr/>
          </p:nvSpPr>
          <p:spPr>
            <a:xfrm>
              <a:off x="374325" y="1023425"/>
              <a:ext cx="6859800" cy="3655000"/>
            </a:xfrm>
            <a:custGeom>
              <a:avLst/>
              <a:gdLst/>
              <a:ahLst/>
              <a:cxnLst/>
              <a:rect l="l" t="t" r="r" b="b"/>
              <a:pathLst>
                <a:path w="274392" h="146200" fill="none" extrusionOk="0">
                  <a:moveTo>
                    <a:pt x="1" y="1"/>
                  </a:moveTo>
                  <a:lnTo>
                    <a:pt x="274391" y="1"/>
                  </a:lnTo>
                  <a:lnTo>
                    <a:pt x="274391" y="146200"/>
                  </a:lnTo>
                  <a:lnTo>
                    <a:pt x="1" y="146200"/>
                  </a:lnTo>
                  <a:close/>
                </a:path>
              </a:pathLst>
            </a:custGeom>
            <a:noFill/>
            <a:ln w="16250" cap="flat" cmpd="sng">
              <a:solidFill>
                <a:schemeClr val="dk2"/>
              </a:solidFill>
              <a:prstDash val="solid"/>
              <a:miter lim="1249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21"/>
            <p:cNvSpPr/>
            <p:nvPr/>
          </p:nvSpPr>
          <p:spPr>
            <a:xfrm>
              <a:off x="374325" y="1023425"/>
              <a:ext cx="6859800" cy="3655000"/>
            </a:xfrm>
            <a:custGeom>
              <a:avLst/>
              <a:gdLst/>
              <a:ahLst/>
              <a:cxnLst/>
              <a:rect l="l" t="t" r="r" b="b"/>
              <a:pathLst>
                <a:path w="274392" h="146200" fill="none" extrusionOk="0">
                  <a:moveTo>
                    <a:pt x="1" y="1"/>
                  </a:moveTo>
                  <a:lnTo>
                    <a:pt x="274391" y="1"/>
                  </a:lnTo>
                  <a:lnTo>
                    <a:pt x="274391" y="146200"/>
                  </a:lnTo>
                  <a:lnTo>
                    <a:pt x="1" y="146200"/>
                  </a:lnTo>
                  <a:close/>
                </a:path>
              </a:pathLst>
            </a:custGeom>
            <a:noFill/>
            <a:ln w="16250" cap="flat" cmpd="sng">
              <a:solidFill>
                <a:schemeClr val="dk2"/>
              </a:solidFill>
              <a:prstDash val="solid"/>
              <a:miter lim="1249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21"/>
            <p:cNvSpPr/>
            <p:nvPr/>
          </p:nvSpPr>
          <p:spPr>
            <a:xfrm>
              <a:off x="469300" y="1108400"/>
              <a:ext cx="6669850" cy="3485050"/>
            </a:xfrm>
            <a:custGeom>
              <a:avLst/>
              <a:gdLst/>
              <a:ahLst/>
              <a:cxnLst/>
              <a:rect l="l" t="t" r="r" b="b"/>
              <a:pathLst>
                <a:path w="266794" h="139402" fill="none" extrusionOk="0">
                  <a:moveTo>
                    <a:pt x="1" y="1"/>
                  </a:moveTo>
                  <a:lnTo>
                    <a:pt x="266793" y="1"/>
                  </a:lnTo>
                  <a:lnTo>
                    <a:pt x="266793" y="139401"/>
                  </a:lnTo>
                  <a:lnTo>
                    <a:pt x="1" y="139401"/>
                  </a:lnTo>
                  <a:close/>
                </a:path>
              </a:pathLst>
            </a:custGeom>
            <a:noFill/>
            <a:ln w="6250" cap="flat" cmpd="sng">
              <a:solidFill>
                <a:schemeClr val="dk2"/>
              </a:solidFill>
              <a:prstDash val="solid"/>
              <a:miter lim="1249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21"/>
            <p:cNvSpPr/>
            <p:nvPr/>
          </p:nvSpPr>
          <p:spPr>
            <a:xfrm>
              <a:off x="299025" y="955950"/>
              <a:ext cx="7010700" cy="3789950"/>
            </a:xfrm>
            <a:custGeom>
              <a:avLst/>
              <a:gdLst/>
              <a:ahLst/>
              <a:cxnLst/>
              <a:rect l="l" t="t" r="r" b="b"/>
              <a:pathLst>
                <a:path w="280428" h="151598" fill="none" extrusionOk="0">
                  <a:moveTo>
                    <a:pt x="277041" y="151598"/>
                  </a:moveTo>
                  <a:lnTo>
                    <a:pt x="3387" y="151598"/>
                  </a:lnTo>
                  <a:cubicBezTo>
                    <a:pt x="3387" y="149723"/>
                    <a:pt x="1863" y="148211"/>
                    <a:pt x="1" y="148211"/>
                  </a:cubicBezTo>
                  <a:lnTo>
                    <a:pt x="1" y="3387"/>
                  </a:lnTo>
                  <a:cubicBezTo>
                    <a:pt x="1863" y="3387"/>
                    <a:pt x="3387" y="1875"/>
                    <a:pt x="3387" y="0"/>
                  </a:cubicBezTo>
                  <a:lnTo>
                    <a:pt x="277041" y="0"/>
                  </a:lnTo>
                  <a:cubicBezTo>
                    <a:pt x="277041" y="1875"/>
                    <a:pt x="278553" y="3387"/>
                    <a:pt x="280427" y="3387"/>
                  </a:cubicBezTo>
                  <a:lnTo>
                    <a:pt x="280427" y="148211"/>
                  </a:lnTo>
                  <a:cubicBezTo>
                    <a:pt x="278553" y="148211"/>
                    <a:pt x="277041" y="149723"/>
                    <a:pt x="277041" y="151598"/>
                  </a:cubicBezTo>
                  <a:close/>
                </a:path>
              </a:pathLst>
            </a:custGeom>
            <a:noFill/>
            <a:ln w="6250" cap="flat" cmpd="sng">
              <a:solidFill>
                <a:schemeClr val="dk2"/>
              </a:solidFill>
              <a:prstDash val="solid"/>
              <a:miter lim="1249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21"/>
            <p:cNvSpPr/>
            <p:nvPr/>
          </p:nvSpPr>
          <p:spPr>
            <a:xfrm>
              <a:off x="7234100" y="895325"/>
              <a:ext cx="128100" cy="128125"/>
            </a:xfrm>
            <a:custGeom>
              <a:avLst/>
              <a:gdLst/>
              <a:ahLst/>
              <a:cxnLst/>
              <a:rect l="l" t="t" r="r" b="b"/>
              <a:pathLst>
                <a:path w="5124" h="5125" fill="none" extrusionOk="0">
                  <a:moveTo>
                    <a:pt x="0" y="1"/>
                  </a:moveTo>
                  <a:lnTo>
                    <a:pt x="5124" y="1"/>
                  </a:lnTo>
                  <a:lnTo>
                    <a:pt x="5124" y="5125"/>
                  </a:lnTo>
                  <a:lnTo>
                    <a:pt x="0" y="5125"/>
                  </a:lnTo>
                  <a:close/>
                </a:path>
              </a:pathLst>
            </a:custGeom>
            <a:noFill/>
            <a:ln w="16250" cap="flat" cmpd="sng">
              <a:solidFill>
                <a:schemeClr val="dk2"/>
              </a:solidFill>
              <a:prstDash val="solid"/>
              <a:miter lim="1249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21"/>
            <p:cNvSpPr/>
            <p:nvPr/>
          </p:nvSpPr>
          <p:spPr>
            <a:xfrm>
              <a:off x="246225" y="4678400"/>
              <a:ext cx="128125" cy="128125"/>
            </a:xfrm>
            <a:custGeom>
              <a:avLst/>
              <a:gdLst/>
              <a:ahLst/>
              <a:cxnLst/>
              <a:rect l="l" t="t" r="r" b="b"/>
              <a:pathLst>
                <a:path w="5125" h="5125" fill="none" extrusionOk="0">
                  <a:moveTo>
                    <a:pt x="1" y="1"/>
                  </a:moveTo>
                  <a:lnTo>
                    <a:pt x="5125" y="1"/>
                  </a:lnTo>
                  <a:lnTo>
                    <a:pt x="5125" y="5124"/>
                  </a:lnTo>
                  <a:lnTo>
                    <a:pt x="1" y="5124"/>
                  </a:lnTo>
                  <a:close/>
                </a:path>
              </a:pathLst>
            </a:custGeom>
            <a:noFill/>
            <a:ln w="16250" cap="flat" cmpd="sng">
              <a:solidFill>
                <a:schemeClr val="dk2"/>
              </a:solidFill>
              <a:prstDash val="solid"/>
              <a:miter lim="1249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21"/>
            <p:cNvSpPr/>
            <p:nvPr/>
          </p:nvSpPr>
          <p:spPr>
            <a:xfrm>
              <a:off x="7234100" y="4678400"/>
              <a:ext cx="128100" cy="128125"/>
            </a:xfrm>
            <a:custGeom>
              <a:avLst/>
              <a:gdLst/>
              <a:ahLst/>
              <a:cxnLst/>
              <a:rect l="l" t="t" r="r" b="b"/>
              <a:pathLst>
                <a:path w="5124" h="5125" fill="none" extrusionOk="0">
                  <a:moveTo>
                    <a:pt x="0" y="1"/>
                  </a:moveTo>
                  <a:lnTo>
                    <a:pt x="5124" y="1"/>
                  </a:lnTo>
                  <a:lnTo>
                    <a:pt x="5124" y="5124"/>
                  </a:lnTo>
                  <a:lnTo>
                    <a:pt x="0" y="5124"/>
                  </a:lnTo>
                  <a:close/>
                </a:path>
              </a:pathLst>
            </a:custGeom>
            <a:noFill/>
            <a:ln w="16250" cap="flat" cmpd="sng">
              <a:solidFill>
                <a:schemeClr val="dk2"/>
              </a:solidFill>
              <a:prstDash val="solid"/>
              <a:miter lim="1249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68" name="Google Shape;268;p21"/>
          <p:cNvSpPr txBox="1">
            <a:spLocks noGrp="1"/>
          </p:cNvSpPr>
          <p:nvPr>
            <p:ph type="title"/>
          </p:nvPr>
        </p:nvSpPr>
        <p:spPr>
          <a:xfrm>
            <a:off x="1144550" y="597425"/>
            <a:ext cx="6855300" cy="97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9pPr>
          </a:lstStyle>
          <a:p>
            <a:endParaRPr/>
          </a:p>
        </p:txBody>
      </p:sp>
      <p:sp>
        <p:nvSpPr>
          <p:cNvPr id="269" name="Google Shape;269;p21"/>
          <p:cNvSpPr txBox="1">
            <a:spLocks noGrp="1"/>
          </p:cNvSpPr>
          <p:nvPr>
            <p:ph type="subTitle" idx="1"/>
          </p:nvPr>
        </p:nvSpPr>
        <p:spPr>
          <a:xfrm>
            <a:off x="4825664" y="2070950"/>
            <a:ext cx="3174000" cy="189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0" name="Google Shape;270;p21"/>
          <p:cNvSpPr txBox="1">
            <a:spLocks noGrp="1"/>
          </p:cNvSpPr>
          <p:nvPr>
            <p:ph type="subTitle" idx="2"/>
          </p:nvPr>
        </p:nvSpPr>
        <p:spPr>
          <a:xfrm>
            <a:off x="1144550" y="2070950"/>
            <a:ext cx="3174000" cy="189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9">
    <p:spTree>
      <p:nvGrpSpPr>
        <p:cNvPr id="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2" name="Google Shape;402;p29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14" y="0"/>
            <a:ext cx="9142571" cy="51435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03" name="Google Shape;403;p29"/>
          <p:cNvGrpSpPr/>
          <p:nvPr/>
        </p:nvGrpSpPr>
        <p:grpSpPr>
          <a:xfrm>
            <a:off x="142661" y="137224"/>
            <a:ext cx="8858677" cy="4869053"/>
            <a:chOff x="246225" y="895325"/>
            <a:chExt cx="7115975" cy="3911200"/>
          </a:xfrm>
        </p:grpSpPr>
        <p:sp>
          <p:nvSpPr>
            <p:cNvPr id="404" name="Google Shape;404;p29"/>
            <p:cNvSpPr/>
            <p:nvPr/>
          </p:nvSpPr>
          <p:spPr>
            <a:xfrm>
              <a:off x="246225" y="895325"/>
              <a:ext cx="128125" cy="128125"/>
            </a:xfrm>
            <a:custGeom>
              <a:avLst/>
              <a:gdLst/>
              <a:ahLst/>
              <a:cxnLst/>
              <a:rect l="l" t="t" r="r" b="b"/>
              <a:pathLst>
                <a:path w="5125" h="5125" fill="none" extrusionOk="0">
                  <a:moveTo>
                    <a:pt x="1" y="1"/>
                  </a:moveTo>
                  <a:lnTo>
                    <a:pt x="5125" y="1"/>
                  </a:lnTo>
                  <a:lnTo>
                    <a:pt x="5125" y="5125"/>
                  </a:lnTo>
                  <a:lnTo>
                    <a:pt x="1" y="5125"/>
                  </a:lnTo>
                  <a:close/>
                </a:path>
              </a:pathLst>
            </a:custGeom>
            <a:noFill/>
            <a:ln w="16250" cap="flat" cmpd="sng">
              <a:solidFill>
                <a:schemeClr val="dk2"/>
              </a:solidFill>
              <a:prstDash val="solid"/>
              <a:miter lim="1249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29"/>
            <p:cNvSpPr/>
            <p:nvPr/>
          </p:nvSpPr>
          <p:spPr>
            <a:xfrm>
              <a:off x="374325" y="1023425"/>
              <a:ext cx="6859800" cy="3655000"/>
            </a:xfrm>
            <a:custGeom>
              <a:avLst/>
              <a:gdLst/>
              <a:ahLst/>
              <a:cxnLst/>
              <a:rect l="l" t="t" r="r" b="b"/>
              <a:pathLst>
                <a:path w="274392" h="146200" fill="none" extrusionOk="0">
                  <a:moveTo>
                    <a:pt x="1" y="1"/>
                  </a:moveTo>
                  <a:lnTo>
                    <a:pt x="274391" y="1"/>
                  </a:lnTo>
                  <a:lnTo>
                    <a:pt x="274391" y="146200"/>
                  </a:lnTo>
                  <a:lnTo>
                    <a:pt x="1" y="146200"/>
                  </a:lnTo>
                  <a:close/>
                </a:path>
              </a:pathLst>
            </a:custGeom>
            <a:noFill/>
            <a:ln w="16250" cap="flat" cmpd="sng">
              <a:solidFill>
                <a:schemeClr val="dk2"/>
              </a:solidFill>
              <a:prstDash val="solid"/>
              <a:miter lim="1249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29"/>
            <p:cNvSpPr/>
            <p:nvPr/>
          </p:nvSpPr>
          <p:spPr>
            <a:xfrm>
              <a:off x="374325" y="1023425"/>
              <a:ext cx="6859800" cy="3655000"/>
            </a:xfrm>
            <a:custGeom>
              <a:avLst/>
              <a:gdLst/>
              <a:ahLst/>
              <a:cxnLst/>
              <a:rect l="l" t="t" r="r" b="b"/>
              <a:pathLst>
                <a:path w="274392" h="146200" fill="none" extrusionOk="0">
                  <a:moveTo>
                    <a:pt x="1" y="1"/>
                  </a:moveTo>
                  <a:lnTo>
                    <a:pt x="274391" y="1"/>
                  </a:lnTo>
                  <a:lnTo>
                    <a:pt x="274391" y="146200"/>
                  </a:lnTo>
                  <a:lnTo>
                    <a:pt x="1" y="146200"/>
                  </a:lnTo>
                  <a:close/>
                </a:path>
              </a:pathLst>
            </a:custGeom>
            <a:noFill/>
            <a:ln w="16250" cap="flat" cmpd="sng">
              <a:solidFill>
                <a:schemeClr val="dk2"/>
              </a:solidFill>
              <a:prstDash val="solid"/>
              <a:miter lim="1249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29"/>
            <p:cNvSpPr/>
            <p:nvPr/>
          </p:nvSpPr>
          <p:spPr>
            <a:xfrm>
              <a:off x="469300" y="1108400"/>
              <a:ext cx="6669850" cy="3485050"/>
            </a:xfrm>
            <a:custGeom>
              <a:avLst/>
              <a:gdLst/>
              <a:ahLst/>
              <a:cxnLst/>
              <a:rect l="l" t="t" r="r" b="b"/>
              <a:pathLst>
                <a:path w="266794" h="139402" fill="none" extrusionOk="0">
                  <a:moveTo>
                    <a:pt x="1" y="1"/>
                  </a:moveTo>
                  <a:lnTo>
                    <a:pt x="266793" y="1"/>
                  </a:lnTo>
                  <a:lnTo>
                    <a:pt x="266793" y="139401"/>
                  </a:lnTo>
                  <a:lnTo>
                    <a:pt x="1" y="139401"/>
                  </a:lnTo>
                  <a:close/>
                </a:path>
              </a:pathLst>
            </a:custGeom>
            <a:noFill/>
            <a:ln w="6250" cap="flat" cmpd="sng">
              <a:solidFill>
                <a:schemeClr val="dk2"/>
              </a:solidFill>
              <a:prstDash val="solid"/>
              <a:miter lim="1249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29"/>
            <p:cNvSpPr/>
            <p:nvPr/>
          </p:nvSpPr>
          <p:spPr>
            <a:xfrm>
              <a:off x="299025" y="955950"/>
              <a:ext cx="7010700" cy="3789950"/>
            </a:xfrm>
            <a:custGeom>
              <a:avLst/>
              <a:gdLst/>
              <a:ahLst/>
              <a:cxnLst/>
              <a:rect l="l" t="t" r="r" b="b"/>
              <a:pathLst>
                <a:path w="280428" h="151598" fill="none" extrusionOk="0">
                  <a:moveTo>
                    <a:pt x="277041" y="151598"/>
                  </a:moveTo>
                  <a:lnTo>
                    <a:pt x="3387" y="151598"/>
                  </a:lnTo>
                  <a:cubicBezTo>
                    <a:pt x="3387" y="149723"/>
                    <a:pt x="1863" y="148211"/>
                    <a:pt x="1" y="148211"/>
                  </a:cubicBezTo>
                  <a:lnTo>
                    <a:pt x="1" y="3387"/>
                  </a:lnTo>
                  <a:cubicBezTo>
                    <a:pt x="1863" y="3387"/>
                    <a:pt x="3387" y="1875"/>
                    <a:pt x="3387" y="0"/>
                  </a:cubicBezTo>
                  <a:lnTo>
                    <a:pt x="277041" y="0"/>
                  </a:lnTo>
                  <a:cubicBezTo>
                    <a:pt x="277041" y="1875"/>
                    <a:pt x="278553" y="3387"/>
                    <a:pt x="280427" y="3387"/>
                  </a:cubicBezTo>
                  <a:lnTo>
                    <a:pt x="280427" y="148211"/>
                  </a:lnTo>
                  <a:cubicBezTo>
                    <a:pt x="278553" y="148211"/>
                    <a:pt x="277041" y="149723"/>
                    <a:pt x="277041" y="151598"/>
                  </a:cubicBezTo>
                  <a:close/>
                </a:path>
              </a:pathLst>
            </a:custGeom>
            <a:noFill/>
            <a:ln w="6250" cap="flat" cmpd="sng">
              <a:solidFill>
                <a:schemeClr val="dk2"/>
              </a:solidFill>
              <a:prstDash val="solid"/>
              <a:miter lim="1249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29"/>
            <p:cNvSpPr/>
            <p:nvPr/>
          </p:nvSpPr>
          <p:spPr>
            <a:xfrm>
              <a:off x="7234100" y="895325"/>
              <a:ext cx="128100" cy="128125"/>
            </a:xfrm>
            <a:custGeom>
              <a:avLst/>
              <a:gdLst/>
              <a:ahLst/>
              <a:cxnLst/>
              <a:rect l="l" t="t" r="r" b="b"/>
              <a:pathLst>
                <a:path w="5124" h="5125" fill="none" extrusionOk="0">
                  <a:moveTo>
                    <a:pt x="0" y="1"/>
                  </a:moveTo>
                  <a:lnTo>
                    <a:pt x="5124" y="1"/>
                  </a:lnTo>
                  <a:lnTo>
                    <a:pt x="5124" y="5125"/>
                  </a:lnTo>
                  <a:lnTo>
                    <a:pt x="0" y="5125"/>
                  </a:lnTo>
                  <a:close/>
                </a:path>
              </a:pathLst>
            </a:custGeom>
            <a:noFill/>
            <a:ln w="16250" cap="flat" cmpd="sng">
              <a:solidFill>
                <a:schemeClr val="dk2"/>
              </a:solidFill>
              <a:prstDash val="solid"/>
              <a:miter lim="1249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29"/>
            <p:cNvSpPr/>
            <p:nvPr/>
          </p:nvSpPr>
          <p:spPr>
            <a:xfrm>
              <a:off x="246225" y="4678400"/>
              <a:ext cx="128125" cy="128125"/>
            </a:xfrm>
            <a:custGeom>
              <a:avLst/>
              <a:gdLst/>
              <a:ahLst/>
              <a:cxnLst/>
              <a:rect l="l" t="t" r="r" b="b"/>
              <a:pathLst>
                <a:path w="5125" h="5125" fill="none" extrusionOk="0">
                  <a:moveTo>
                    <a:pt x="1" y="1"/>
                  </a:moveTo>
                  <a:lnTo>
                    <a:pt x="5125" y="1"/>
                  </a:lnTo>
                  <a:lnTo>
                    <a:pt x="5125" y="5124"/>
                  </a:lnTo>
                  <a:lnTo>
                    <a:pt x="1" y="5124"/>
                  </a:lnTo>
                  <a:close/>
                </a:path>
              </a:pathLst>
            </a:custGeom>
            <a:noFill/>
            <a:ln w="16250" cap="flat" cmpd="sng">
              <a:solidFill>
                <a:schemeClr val="dk2"/>
              </a:solidFill>
              <a:prstDash val="solid"/>
              <a:miter lim="1249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29"/>
            <p:cNvSpPr/>
            <p:nvPr/>
          </p:nvSpPr>
          <p:spPr>
            <a:xfrm>
              <a:off x="7234100" y="4678400"/>
              <a:ext cx="128100" cy="128125"/>
            </a:xfrm>
            <a:custGeom>
              <a:avLst/>
              <a:gdLst/>
              <a:ahLst/>
              <a:cxnLst/>
              <a:rect l="l" t="t" r="r" b="b"/>
              <a:pathLst>
                <a:path w="5124" h="5125" fill="none" extrusionOk="0">
                  <a:moveTo>
                    <a:pt x="0" y="1"/>
                  </a:moveTo>
                  <a:lnTo>
                    <a:pt x="5124" y="1"/>
                  </a:lnTo>
                  <a:lnTo>
                    <a:pt x="5124" y="5124"/>
                  </a:lnTo>
                  <a:lnTo>
                    <a:pt x="0" y="5124"/>
                  </a:lnTo>
                  <a:close/>
                </a:path>
              </a:pathLst>
            </a:custGeom>
            <a:noFill/>
            <a:ln w="16250" cap="flat" cmpd="sng">
              <a:solidFill>
                <a:schemeClr val="dk2"/>
              </a:solidFill>
              <a:prstDash val="solid"/>
              <a:miter lim="1249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12" name="Google Shape;412;p29"/>
          <p:cNvGrpSpPr/>
          <p:nvPr/>
        </p:nvGrpSpPr>
        <p:grpSpPr>
          <a:xfrm>
            <a:off x="565056" y="519563"/>
            <a:ext cx="8012737" cy="4104778"/>
            <a:chOff x="585525" y="1202450"/>
            <a:chExt cx="6436450" cy="3297275"/>
          </a:xfrm>
        </p:grpSpPr>
        <p:sp>
          <p:nvSpPr>
            <p:cNvPr id="413" name="Google Shape;413;p29"/>
            <p:cNvSpPr/>
            <p:nvPr/>
          </p:nvSpPr>
          <p:spPr>
            <a:xfrm>
              <a:off x="839525" y="1202450"/>
              <a:ext cx="551125" cy="190275"/>
            </a:xfrm>
            <a:custGeom>
              <a:avLst/>
              <a:gdLst/>
              <a:ahLst/>
              <a:cxnLst/>
              <a:rect l="l" t="t" r="r" b="b"/>
              <a:pathLst>
                <a:path w="22045" h="7611" extrusionOk="0">
                  <a:moveTo>
                    <a:pt x="21819" y="2949"/>
                  </a:moveTo>
                  <a:cubicBezTo>
                    <a:pt x="16996" y="7611"/>
                    <a:pt x="10597" y="0"/>
                    <a:pt x="4949" y="1300"/>
                  </a:cubicBezTo>
                  <a:cubicBezTo>
                    <a:pt x="1962" y="2000"/>
                    <a:pt x="0" y="4312"/>
                    <a:pt x="100" y="7373"/>
                  </a:cubicBezTo>
                  <a:cubicBezTo>
                    <a:pt x="113" y="7461"/>
                    <a:pt x="225" y="7461"/>
                    <a:pt x="238" y="7373"/>
                  </a:cubicBezTo>
                  <a:cubicBezTo>
                    <a:pt x="513" y="1100"/>
                    <a:pt x="7511" y="887"/>
                    <a:pt x="11872" y="2724"/>
                  </a:cubicBezTo>
                  <a:cubicBezTo>
                    <a:pt x="13597" y="3449"/>
                    <a:pt x="15309" y="4437"/>
                    <a:pt x="17208" y="4661"/>
                  </a:cubicBezTo>
                  <a:cubicBezTo>
                    <a:pt x="19108" y="4886"/>
                    <a:pt x="20620" y="4387"/>
                    <a:pt x="21957" y="3087"/>
                  </a:cubicBezTo>
                  <a:cubicBezTo>
                    <a:pt x="22044" y="2999"/>
                    <a:pt x="21919" y="2874"/>
                    <a:pt x="21832" y="294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29"/>
            <p:cNvSpPr/>
            <p:nvPr/>
          </p:nvSpPr>
          <p:spPr>
            <a:xfrm>
              <a:off x="844200" y="1369575"/>
              <a:ext cx="180925" cy="121575"/>
            </a:xfrm>
            <a:custGeom>
              <a:avLst/>
              <a:gdLst/>
              <a:ahLst/>
              <a:cxnLst/>
              <a:rect l="l" t="t" r="r" b="b"/>
              <a:pathLst>
                <a:path w="7237" h="4863" extrusionOk="0">
                  <a:moveTo>
                    <a:pt x="13" y="1688"/>
                  </a:moveTo>
                  <a:cubicBezTo>
                    <a:pt x="151" y="3700"/>
                    <a:pt x="2612" y="4862"/>
                    <a:pt x="4412" y="4325"/>
                  </a:cubicBezTo>
                  <a:cubicBezTo>
                    <a:pt x="5924" y="3875"/>
                    <a:pt x="7236" y="1338"/>
                    <a:pt x="5849" y="88"/>
                  </a:cubicBezTo>
                  <a:cubicBezTo>
                    <a:pt x="5774" y="1"/>
                    <a:pt x="5649" y="126"/>
                    <a:pt x="5737" y="201"/>
                  </a:cubicBezTo>
                  <a:cubicBezTo>
                    <a:pt x="7124" y="1725"/>
                    <a:pt x="5474" y="4025"/>
                    <a:pt x="3837" y="4225"/>
                  </a:cubicBezTo>
                  <a:cubicBezTo>
                    <a:pt x="2288" y="4425"/>
                    <a:pt x="326" y="3413"/>
                    <a:pt x="201" y="1688"/>
                  </a:cubicBezTo>
                  <a:cubicBezTo>
                    <a:pt x="201" y="1563"/>
                    <a:pt x="1" y="1563"/>
                    <a:pt x="13" y="16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29"/>
            <p:cNvSpPr/>
            <p:nvPr/>
          </p:nvSpPr>
          <p:spPr>
            <a:xfrm>
              <a:off x="898575" y="1348025"/>
              <a:ext cx="73125" cy="77200"/>
            </a:xfrm>
            <a:custGeom>
              <a:avLst/>
              <a:gdLst/>
              <a:ahLst/>
              <a:cxnLst/>
              <a:rect l="l" t="t" r="r" b="b"/>
              <a:pathLst>
                <a:path w="2925" h="3088" extrusionOk="0">
                  <a:moveTo>
                    <a:pt x="2849" y="488"/>
                  </a:moveTo>
                  <a:cubicBezTo>
                    <a:pt x="2025" y="1"/>
                    <a:pt x="800" y="351"/>
                    <a:pt x="387" y="1238"/>
                  </a:cubicBezTo>
                  <a:cubicBezTo>
                    <a:pt x="0" y="2063"/>
                    <a:pt x="612" y="2987"/>
                    <a:pt x="1487" y="3075"/>
                  </a:cubicBezTo>
                  <a:cubicBezTo>
                    <a:pt x="1600" y="3087"/>
                    <a:pt x="1625" y="2900"/>
                    <a:pt x="1512" y="2887"/>
                  </a:cubicBezTo>
                  <a:cubicBezTo>
                    <a:pt x="700" y="2737"/>
                    <a:pt x="200" y="1913"/>
                    <a:pt x="675" y="1163"/>
                  </a:cubicBezTo>
                  <a:cubicBezTo>
                    <a:pt x="1137" y="476"/>
                    <a:pt x="2037" y="251"/>
                    <a:pt x="2774" y="625"/>
                  </a:cubicBezTo>
                  <a:cubicBezTo>
                    <a:pt x="2862" y="663"/>
                    <a:pt x="2924" y="551"/>
                    <a:pt x="2849" y="4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29"/>
            <p:cNvSpPr/>
            <p:nvPr/>
          </p:nvSpPr>
          <p:spPr>
            <a:xfrm>
              <a:off x="944800" y="1418950"/>
              <a:ext cx="25" cy="325"/>
            </a:xfrm>
            <a:custGeom>
              <a:avLst/>
              <a:gdLst/>
              <a:ahLst/>
              <a:cxnLst/>
              <a:rect l="l" t="t" r="r" b="b"/>
              <a:pathLst>
                <a:path w="1" h="13" extrusionOk="0">
                  <a:moveTo>
                    <a:pt x="1" y="13"/>
                  </a:moveTo>
                  <a:lnTo>
                    <a:pt x="1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29"/>
            <p:cNvSpPr/>
            <p:nvPr/>
          </p:nvSpPr>
          <p:spPr>
            <a:xfrm>
              <a:off x="752350" y="1240875"/>
              <a:ext cx="206850" cy="104050"/>
            </a:xfrm>
            <a:custGeom>
              <a:avLst/>
              <a:gdLst/>
              <a:ahLst/>
              <a:cxnLst/>
              <a:rect l="l" t="t" r="r" b="b"/>
              <a:pathLst>
                <a:path w="8274" h="4162" extrusionOk="0">
                  <a:moveTo>
                    <a:pt x="8123" y="25"/>
                  </a:moveTo>
                  <a:cubicBezTo>
                    <a:pt x="6999" y="263"/>
                    <a:pt x="5937" y="725"/>
                    <a:pt x="4987" y="1375"/>
                  </a:cubicBezTo>
                  <a:cubicBezTo>
                    <a:pt x="3537" y="2387"/>
                    <a:pt x="2063" y="4162"/>
                    <a:pt x="176" y="2875"/>
                  </a:cubicBezTo>
                  <a:cubicBezTo>
                    <a:pt x="101" y="2825"/>
                    <a:pt x="1" y="2950"/>
                    <a:pt x="76" y="3012"/>
                  </a:cubicBezTo>
                  <a:cubicBezTo>
                    <a:pt x="825" y="3699"/>
                    <a:pt x="1775" y="3699"/>
                    <a:pt x="2700" y="3299"/>
                  </a:cubicBezTo>
                  <a:cubicBezTo>
                    <a:pt x="3375" y="2999"/>
                    <a:pt x="3912" y="2475"/>
                    <a:pt x="4474" y="2025"/>
                  </a:cubicBezTo>
                  <a:cubicBezTo>
                    <a:pt x="5549" y="1137"/>
                    <a:pt x="6811" y="500"/>
                    <a:pt x="8173" y="175"/>
                  </a:cubicBezTo>
                  <a:cubicBezTo>
                    <a:pt x="8273" y="150"/>
                    <a:pt x="8223" y="0"/>
                    <a:pt x="8123" y="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29"/>
            <p:cNvSpPr/>
            <p:nvPr/>
          </p:nvSpPr>
          <p:spPr>
            <a:xfrm>
              <a:off x="1012600" y="1245875"/>
              <a:ext cx="88750" cy="80000"/>
            </a:xfrm>
            <a:custGeom>
              <a:avLst/>
              <a:gdLst/>
              <a:ahLst/>
              <a:cxnLst/>
              <a:rect l="l" t="t" r="r" b="b"/>
              <a:pathLst>
                <a:path w="3550" h="3200" extrusionOk="0">
                  <a:moveTo>
                    <a:pt x="3437" y="313"/>
                  </a:moveTo>
                  <a:cubicBezTo>
                    <a:pt x="2562" y="113"/>
                    <a:pt x="1700" y="0"/>
                    <a:pt x="900" y="488"/>
                  </a:cubicBezTo>
                  <a:cubicBezTo>
                    <a:pt x="363" y="813"/>
                    <a:pt x="0" y="1325"/>
                    <a:pt x="100" y="1975"/>
                  </a:cubicBezTo>
                  <a:cubicBezTo>
                    <a:pt x="200" y="2587"/>
                    <a:pt x="700" y="3062"/>
                    <a:pt x="1325" y="3137"/>
                  </a:cubicBezTo>
                  <a:cubicBezTo>
                    <a:pt x="1787" y="3187"/>
                    <a:pt x="2462" y="3024"/>
                    <a:pt x="2512" y="2475"/>
                  </a:cubicBezTo>
                  <a:cubicBezTo>
                    <a:pt x="2525" y="2387"/>
                    <a:pt x="2400" y="2387"/>
                    <a:pt x="2387" y="2475"/>
                  </a:cubicBezTo>
                  <a:cubicBezTo>
                    <a:pt x="2312" y="3199"/>
                    <a:pt x="1100" y="2937"/>
                    <a:pt x="788" y="2712"/>
                  </a:cubicBezTo>
                  <a:cubicBezTo>
                    <a:pt x="300" y="2362"/>
                    <a:pt x="150" y="1700"/>
                    <a:pt x="450" y="1175"/>
                  </a:cubicBezTo>
                  <a:cubicBezTo>
                    <a:pt x="1063" y="163"/>
                    <a:pt x="2412" y="263"/>
                    <a:pt x="3387" y="488"/>
                  </a:cubicBezTo>
                  <a:cubicBezTo>
                    <a:pt x="3499" y="513"/>
                    <a:pt x="3549" y="338"/>
                    <a:pt x="3437" y="3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29"/>
            <p:cNvSpPr/>
            <p:nvPr/>
          </p:nvSpPr>
          <p:spPr>
            <a:xfrm>
              <a:off x="1123500" y="1272100"/>
              <a:ext cx="33450" cy="43775"/>
            </a:xfrm>
            <a:custGeom>
              <a:avLst/>
              <a:gdLst/>
              <a:ahLst/>
              <a:cxnLst/>
              <a:rect l="l" t="t" r="r" b="b"/>
              <a:pathLst>
                <a:path w="1338" h="1751" extrusionOk="0">
                  <a:moveTo>
                    <a:pt x="1238" y="188"/>
                  </a:moveTo>
                  <a:cubicBezTo>
                    <a:pt x="688" y="1"/>
                    <a:pt x="1" y="326"/>
                    <a:pt x="76" y="976"/>
                  </a:cubicBezTo>
                  <a:cubicBezTo>
                    <a:pt x="126" y="1413"/>
                    <a:pt x="825" y="1750"/>
                    <a:pt x="1088" y="1326"/>
                  </a:cubicBezTo>
                  <a:cubicBezTo>
                    <a:pt x="1163" y="1213"/>
                    <a:pt x="975" y="1101"/>
                    <a:pt x="900" y="1213"/>
                  </a:cubicBezTo>
                  <a:cubicBezTo>
                    <a:pt x="788" y="1288"/>
                    <a:pt x="651" y="1301"/>
                    <a:pt x="538" y="1263"/>
                  </a:cubicBezTo>
                  <a:cubicBezTo>
                    <a:pt x="263" y="1026"/>
                    <a:pt x="213" y="813"/>
                    <a:pt x="388" y="613"/>
                  </a:cubicBezTo>
                  <a:cubicBezTo>
                    <a:pt x="551" y="301"/>
                    <a:pt x="888" y="263"/>
                    <a:pt x="1188" y="351"/>
                  </a:cubicBezTo>
                  <a:cubicBezTo>
                    <a:pt x="1288" y="376"/>
                    <a:pt x="1338" y="226"/>
                    <a:pt x="1238" y="1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29"/>
            <p:cNvSpPr/>
            <p:nvPr/>
          </p:nvSpPr>
          <p:spPr>
            <a:xfrm>
              <a:off x="732975" y="1292100"/>
              <a:ext cx="31900" cy="31900"/>
            </a:xfrm>
            <a:custGeom>
              <a:avLst/>
              <a:gdLst/>
              <a:ahLst/>
              <a:cxnLst/>
              <a:rect l="l" t="t" r="r" b="b"/>
              <a:pathLst>
                <a:path w="1276" h="1276" extrusionOk="0">
                  <a:moveTo>
                    <a:pt x="951" y="925"/>
                  </a:moveTo>
                  <a:cubicBezTo>
                    <a:pt x="1275" y="563"/>
                    <a:pt x="826" y="1"/>
                    <a:pt x="413" y="326"/>
                  </a:cubicBezTo>
                  <a:cubicBezTo>
                    <a:pt x="1" y="651"/>
                    <a:pt x="476" y="1275"/>
                    <a:pt x="888" y="975"/>
                  </a:cubicBezTo>
                  <a:cubicBezTo>
                    <a:pt x="963" y="925"/>
                    <a:pt x="913" y="813"/>
                    <a:pt x="826" y="826"/>
                  </a:cubicBezTo>
                  <a:lnTo>
                    <a:pt x="826" y="826"/>
                  </a:lnTo>
                  <a:cubicBezTo>
                    <a:pt x="788" y="901"/>
                    <a:pt x="888" y="1000"/>
                    <a:pt x="951" y="9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29"/>
            <p:cNvSpPr/>
            <p:nvPr/>
          </p:nvSpPr>
          <p:spPr>
            <a:xfrm>
              <a:off x="809225" y="1274925"/>
              <a:ext cx="77800" cy="113125"/>
            </a:xfrm>
            <a:custGeom>
              <a:avLst/>
              <a:gdLst/>
              <a:ahLst/>
              <a:cxnLst/>
              <a:rect l="l" t="t" r="r" b="b"/>
              <a:pathLst>
                <a:path w="3112" h="4525" extrusionOk="0">
                  <a:moveTo>
                    <a:pt x="2949" y="63"/>
                  </a:moveTo>
                  <a:cubicBezTo>
                    <a:pt x="1550" y="1163"/>
                    <a:pt x="525" y="2675"/>
                    <a:pt x="25" y="4374"/>
                  </a:cubicBezTo>
                  <a:cubicBezTo>
                    <a:pt x="0" y="4462"/>
                    <a:pt x="125" y="4524"/>
                    <a:pt x="175" y="4437"/>
                  </a:cubicBezTo>
                  <a:cubicBezTo>
                    <a:pt x="925" y="2825"/>
                    <a:pt x="1687" y="1338"/>
                    <a:pt x="3049" y="150"/>
                  </a:cubicBezTo>
                  <a:cubicBezTo>
                    <a:pt x="3112" y="100"/>
                    <a:pt x="3012" y="0"/>
                    <a:pt x="2949" y="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29"/>
            <p:cNvSpPr/>
            <p:nvPr/>
          </p:nvSpPr>
          <p:spPr>
            <a:xfrm>
              <a:off x="792650" y="1376150"/>
              <a:ext cx="30650" cy="32525"/>
            </a:xfrm>
            <a:custGeom>
              <a:avLst/>
              <a:gdLst/>
              <a:ahLst/>
              <a:cxnLst/>
              <a:rect l="l" t="t" r="r" b="b"/>
              <a:pathLst>
                <a:path w="1226" h="1301" extrusionOk="0">
                  <a:moveTo>
                    <a:pt x="725" y="500"/>
                  </a:moveTo>
                  <a:lnTo>
                    <a:pt x="725" y="563"/>
                  </a:lnTo>
                  <a:cubicBezTo>
                    <a:pt x="800" y="638"/>
                    <a:pt x="913" y="550"/>
                    <a:pt x="875" y="450"/>
                  </a:cubicBezTo>
                  <a:cubicBezTo>
                    <a:pt x="626" y="0"/>
                    <a:pt x="1" y="550"/>
                    <a:pt x="338" y="925"/>
                  </a:cubicBezTo>
                  <a:cubicBezTo>
                    <a:pt x="688" y="1300"/>
                    <a:pt x="1225" y="750"/>
                    <a:pt x="838" y="388"/>
                  </a:cubicBezTo>
                  <a:cubicBezTo>
                    <a:pt x="763" y="325"/>
                    <a:pt x="663" y="425"/>
                    <a:pt x="725" y="5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29"/>
            <p:cNvSpPr/>
            <p:nvPr/>
          </p:nvSpPr>
          <p:spPr>
            <a:xfrm>
              <a:off x="841400" y="1393325"/>
              <a:ext cx="5650" cy="9725"/>
            </a:xfrm>
            <a:custGeom>
              <a:avLst/>
              <a:gdLst/>
              <a:ahLst/>
              <a:cxnLst/>
              <a:rect l="l" t="t" r="r" b="b"/>
              <a:pathLst>
                <a:path w="226" h="389" extrusionOk="0">
                  <a:moveTo>
                    <a:pt x="13" y="126"/>
                  </a:moveTo>
                  <a:cubicBezTo>
                    <a:pt x="0" y="201"/>
                    <a:pt x="13" y="276"/>
                    <a:pt x="63" y="326"/>
                  </a:cubicBezTo>
                  <a:cubicBezTo>
                    <a:pt x="100" y="388"/>
                    <a:pt x="225" y="376"/>
                    <a:pt x="225" y="288"/>
                  </a:cubicBezTo>
                  <a:cubicBezTo>
                    <a:pt x="213" y="238"/>
                    <a:pt x="213" y="176"/>
                    <a:pt x="213" y="126"/>
                  </a:cubicBezTo>
                  <a:cubicBezTo>
                    <a:pt x="200" y="1"/>
                    <a:pt x="13" y="1"/>
                    <a:pt x="13" y="12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29"/>
            <p:cNvSpPr/>
            <p:nvPr/>
          </p:nvSpPr>
          <p:spPr>
            <a:xfrm>
              <a:off x="973550" y="1363650"/>
              <a:ext cx="9700" cy="6900"/>
            </a:xfrm>
            <a:custGeom>
              <a:avLst/>
              <a:gdLst/>
              <a:ahLst/>
              <a:cxnLst/>
              <a:rect l="l" t="t" r="r" b="b"/>
              <a:pathLst>
                <a:path w="388" h="276" extrusionOk="0">
                  <a:moveTo>
                    <a:pt x="75" y="188"/>
                  </a:moveTo>
                  <a:cubicBezTo>
                    <a:pt x="138" y="225"/>
                    <a:pt x="213" y="250"/>
                    <a:pt x="288" y="263"/>
                  </a:cubicBezTo>
                  <a:cubicBezTo>
                    <a:pt x="350" y="275"/>
                    <a:pt x="388" y="213"/>
                    <a:pt x="350" y="163"/>
                  </a:cubicBezTo>
                  <a:cubicBezTo>
                    <a:pt x="300" y="100"/>
                    <a:pt x="225" y="50"/>
                    <a:pt x="138" y="25"/>
                  </a:cubicBezTo>
                  <a:cubicBezTo>
                    <a:pt x="50" y="0"/>
                    <a:pt x="0" y="138"/>
                    <a:pt x="75" y="1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29"/>
            <p:cNvSpPr/>
            <p:nvPr/>
          </p:nvSpPr>
          <p:spPr>
            <a:xfrm>
              <a:off x="832025" y="1234000"/>
              <a:ext cx="156850" cy="27525"/>
            </a:xfrm>
            <a:custGeom>
              <a:avLst/>
              <a:gdLst/>
              <a:ahLst/>
              <a:cxnLst/>
              <a:rect l="l" t="t" r="r" b="b"/>
              <a:pathLst>
                <a:path w="6274" h="1101" extrusionOk="0">
                  <a:moveTo>
                    <a:pt x="6174" y="13"/>
                  </a:moveTo>
                  <a:cubicBezTo>
                    <a:pt x="5324" y="0"/>
                    <a:pt x="4462" y="75"/>
                    <a:pt x="3624" y="250"/>
                  </a:cubicBezTo>
                  <a:cubicBezTo>
                    <a:pt x="2475" y="488"/>
                    <a:pt x="1350" y="925"/>
                    <a:pt x="163" y="613"/>
                  </a:cubicBezTo>
                  <a:cubicBezTo>
                    <a:pt x="50" y="575"/>
                    <a:pt x="0" y="763"/>
                    <a:pt x="113" y="788"/>
                  </a:cubicBezTo>
                  <a:cubicBezTo>
                    <a:pt x="913" y="1100"/>
                    <a:pt x="1625" y="950"/>
                    <a:pt x="2450" y="775"/>
                  </a:cubicBezTo>
                  <a:cubicBezTo>
                    <a:pt x="3687" y="500"/>
                    <a:pt x="4899" y="250"/>
                    <a:pt x="6174" y="188"/>
                  </a:cubicBezTo>
                  <a:cubicBezTo>
                    <a:pt x="6274" y="175"/>
                    <a:pt x="6274" y="25"/>
                    <a:pt x="6174" y="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29"/>
            <p:cNvSpPr/>
            <p:nvPr/>
          </p:nvSpPr>
          <p:spPr>
            <a:xfrm>
              <a:off x="810775" y="1233675"/>
              <a:ext cx="33150" cy="30975"/>
            </a:xfrm>
            <a:custGeom>
              <a:avLst/>
              <a:gdLst/>
              <a:ahLst/>
              <a:cxnLst/>
              <a:rect l="l" t="t" r="r" b="b"/>
              <a:pathLst>
                <a:path w="1326" h="1239" extrusionOk="0">
                  <a:moveTo>
                    <a:pt x="875" y="688"/>
                  </a:moveTo>
                  <a:lnTo>
                    <a:pt x="763" y="651"/>
                  </a:lnTo>
                  <a:cubicBezTo>
                    <a:pt x="700" y="726"/>
                    <a:pt x="763" y="826"/>
                    <a:pt x="850" y="813"/>
                  </a:cubicBezTo>
                  <a:cubicBezTo>
                    <a:pt x="1325" y="651"/>
                    <a:pt x="850" y="1"/>
                    <a:pt x="463" y="226"/>
                  </a:cubicBezTo>
                  <a:cubicBezTo>
                    <a:pt x="0" y="526"/>
                    <a:pt x="550" y="1238"/>
                    <a:pt x="975" y="801"/>
                  </a:cubicBezTo>
                  <a:cubicBezTo>
                    <a:pt x="1038" y="738"/>
                    <a:pt x="950" y="638"/>
                    <a:pt x="875" y="67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29"/>
            <p:cNvSpPr/>
            <p:nvPr/>
          </p:nvSpPr>
          <p:spPr>
            <a:xfrm>
              <a:off x="766400" y="1291175"/>
              <a:ext cx="73150" cy="22525"/>
            </a:xfrm>
            <a:custGeom>
              <a:avLst/>
              <a:gdLst/>
              <a:ahLst/>
              <a:cxnLst/>
              <a:rect l="l" t="t" r="r" b="b"/>
              <a:pathLst>
                <a:path w="2926" h="901" extrusionOk="0">
                  <a:moveTo>
                    <a:pt x="2813" y="638"/>
                  </a:moveTo>
                  <a:cubicBezTo>
                    <a:pt x="2500" y="338"/>
                    <a:pt x="2113" y="150"/>
                    <a:pt x="1688" y="100"/>
                  </a:cubicBezTo>
                  <a:cubicBezTo>
                    <a:pt x="1226" y="38"/>
                    <a:pt x="526" y="0"/>
                    <a:pt x="113" y="263"/>
                  </a:cubicBezTo>
                  <a:cubicBezTo>
                    <a:pt x="1" y="325"/>
                    <a:pt x="76" y="488"/>
                    <a:pt x="201" y="463"/>
                  </a:cubicBezTo>
                  <a:cubicBezTo>
                    <a:pt x="976" y="263"/>
                    <a:pt x="2025" y="213"/>
                    <a:pt x="2650" y="800"/>
                  </a:cubicBezTo>
                  <a:cubicBezTo>
                    <a:pt x="2763" y="900"/>
                    <a:pt x="2925" y="738"/>
                    <a:pt x="2813" y="6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29"/>
            <p:cNvSpPr/>
            <p:nvPr/>
          </p:nvSpPr>
          <p:spPr>
            <a:xfrm>
              <a:off x="767350" y="1296800"/>
              <a:ext cx="70625" cy="23450"/>
            </a:xfrm>
            <a:custGeom>
              <a:avLst/>
              <a:gdLst/>
              <a:ahLst/>
              <a:cxnLst/>
              <a:rect l="l" t="t" r="r" b="b"/>
              <a:pathLst>
                <a:path w="2825" h="938" extrusionOk="0">
                  <a:moveTo>
                    <a:pt x="63" y="200"/>
                  </a:moveTo>
                  <a:cubicBezTo>
                    <a:pt x="575" y="887"/>
                    <a:pt x="2012" y="937"/>
                    <a:pt x="2712" y="575"/>
                  </a:cubicBezTo>
                  <a:cubicBezTo>
                    <a:pt x="2825" y="513"/>
                    <a:pt x="2737" y="375"/>
                    <a:pt x="2637" y="388"/>
                  </a:cubicBezTo>
                  <a:cubicBezTo>
                    <a:pt x="1925" y="500"/>
                    <a:pt x="763" y="762"/>
                    <a:pt x="213" y="88"/>
                  </a:cubicBezTo>
                  <a:cubicBezTo>
                    <a:pt x="150" y="0"/>
                    <a:pt x="0" y="113"/>
                    <a:pt x="63" y="2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29"/>
            <p:cNvSpPr/>
            <p:nvPr/>
          </p:nvSpPr>
          <p:spPr>
            <a:xfrm>
              <a:off x="919500" y="1249000"/>
              <a:ext cx="18150" cy="56875"/>
            </a:xfrm>
            <a:custGeom>
              <a:avLst/>
              <a:gdLst/>
              <a:ahLst/>
              <a:cxnLst/>
              <a:rect l="l" t="t" r="r" b="b"/>
              <a:pathLst>
                <a:path w="726" h="2275" extrusionOk="0">
                  <a:moveTo>
                    <a:pt x="325" y="163"/>
                  </a:moveTo>
                  <a:cubicBezTo>
                    <a:pt x="488" y="800"/>
                    <a:pt x="400" y="1475"/>
                    <a:pt x="75" y="2037"/>
                  </a:cubicBezTo>
                  <a:cubicBezTo>
                    <a:pt x="0" y="2162"/>
                    <a:pt x="188" y="2275"/>
                    <a:pt x="263" y="2150"/>
                  </a:cubicBezTo>
                  <a:cubicBezTo>
                    <a:pt x="638" y="1537"/>
                    <a:pt x="725" y="800"/>
                    <a:pt x="500" y="113"/>
                  </a:cubicBezTo>
                  <a:cubicBezTo>
                    <a:pt x="463" y="0"/>
                    <a:pt x="288" y="50"/>
                    <a:pt x="325" y="1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29"/>
            <p:cNvSpPr/>
            <p:nvPr/>
          </p:nvSpPr>
          <p:spPr>
            <a:xfrm>
              <a:off x="914500" y="1250875"/>
              <a:ext cx="16275" cy="54375"/>
            </a:xfrm>
            <a:custGeom>
              <a:avLst/>
              <a:gdLst/>
              <a:ahLst/>
              <a:cxnLst/>
              <a:rect l="l" t="t" r="r" b="b"/>
              <a:pathLst>
                <a:path w="651" h="2175" extrusionOk="0">
                  <a:moveTo>
                    <a:pt x="463" y="1987"/>
                  </a:moveTo>
                  <a:cubicBezTo>
                    <a:pt x="338" y="1625"/>
                    <a:pt x="288" y="1225"/>
                    <a:pt x="350" y="850"/>
                  </a:cubicBezTo>
                  <a:cubicBezTo>
                    <a:pt x="400" y="563"/>
                    <a:pt x="538" y="388"/>
                    <a:pt x="638" y="150"/>
                  </a:cubicBezTo>
                  <a:cubicBezTo>
                    <a:pt x="650" y="100"/>
                    <a:pt x="625" y="63"/>
                    <a:pt x="588" y="50"/>
                  </a:cubicBezTo>
                  <a:cubicBezTo>
                    <a:pt x="288" y="0"/>
                    <a:pt x="188" y="325"/>
                    <a:pt x="113" y="563"/>
                  </a:cubicBezTo>
                  <a:cubicBezTo>
                    <a:pt x="0" y="1062"/>
                    <a:pt x="50" y="1575"/>
                    <a:pt x="250" y="2050"/>
                  </a:cubicBezTo>
                  <a:cubicBezTo>
                    <a:pt x="300" y="2175"/>
                    <a:pt x="500" y="2125"/>
                    <a:pt x="463" y="198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29"/>
            <p:cNvSpPr/>
            <p:nvPr/>
          </p:nvSpPr>
          <p:spPr>
            <a:xfrm>
              <a:off x="1186925" y="1310225"/>
              <a:ext cx="83125" cy="26900"/>
            </a:xfrm>
            <a:custGeom>
              <a:avLst/>
              <a:gdLst/>
              <a:ahLst/>
              <a:cxnLst/>
              <a:rect l="l" t="t" r="r" b="b"/>
              <a:pathLst>
                <a:path w="3325" h="1076" extrusionOk="0">
                  <a:moveTo>
                    <a:pt x="3200" y="151"/>
                  </a:moveTo>
                  <a:cubicBezTo>
                    <a:pt x="2187" y="1"/>
                    <a:pt x="813" y="151"/>
                    <a:pt x="63" y="913"/>
                  </a:cubicBezTo>
                  <a:cubicBezTo>
                    <a:pt x="1" y="963"/>
                    <a:pt x="63" y="1075"/>
                    <a:pt x="138" y="1050"/>
                  </a:cubicBezTo>
                  <a:cubicBezTo>
                    <a:pt x="613" y="888"/>
                    <a:pt x="1013" y="600"/>
                    <a:pt x="1500" y="475"/>
                  </a:cubicBezTo>
                  <a:cubicBezTo>
                    <a:pt x="2050" y="338"/>
                    <a:pt x="2612" y="300"/>
                    <a:pt x="3162" y="363"/>
                  </a:cubicBezTo>
                  <a:cubicBezTo>
                    <a:pt x="3287" y="375"/>
                    <a:pt x="3325" y="163"/>
                    <a:pt x="3200" y="1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29"/>
            <p:cNvSpPr/>
            <p:nvPr/>
          </p:nvSpPr>
          <p:spPr>
            <a:xfrm>
              <a:off x="1187250" y="1314900"/>
              <a:ext cx="100600" cy="30975"/>
            </a:xfrm>
            <a:custGeom>
              <a:avLst/>
              <a:gdLst/>
              <a:ahLst/>
              <a:cxnLst/>
              <a:rect l="l" t="t" r="r" b="b"/>
              <a:pathLst>
                <a:path w="4024" h="1239" extrusionOk="0">
                  <a:moveTo>
                    <a:pt x="138" y="1001"/>
                  </a:moveTo>
                  <a:cubicBezTo>
                    <a:pt x="762" y="1113"/>
                    <a:pt x="1412" y="1238"/>
                    <a:pt x="2049" y="1151"/>
                  </a:cubicBezTo>
                  <a:cubicBezTo>
                    <a:pt x="2724" y="1038"/>
                    <a:pt x="3312" y="688"/>
                    <a:pt x="3887" y="313"/>
                  </a:cubicBezTo>
                  <a:cubicBezTo>
                    <a:pt x="4024" y="226"/>
                    <a:pt x="3887" y="1"/>
                    <a:pt x="3749" y="88"/>
                  </a:cubicBezTo>
                  <a:cubicBezTo>
                    <a:pt x="3287" y="401"/>
                    <a:pt x="2787" y="713"/>
                    <a:pt x="2237" y="851"/>
                  </a:cubicBezTo>
                  <a:cubicBezTo>
                    <a:pt x="1575" y="1013"/>
                    <a:pt x="862" y="901"/>
                    <a:pt x="187" y="788"/>
                  </a:cubicBezTo>
                  <a:cubicBezTo>
                    <a:pt x="50" y="776"/>
                    <a:pt x="0" y="976"/>
                    <a:pt x="138" y="100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29"/>
            <p:cNvSpPr/>
            <p:nvPr/>
          </p:nvSpPr>
          <p:spPr>
            <a:xfrm>
              <a:off x="585525" y="1460800"/>
              <a:ext cx="199975" cy="551150"/>
            </a:xfrm>
            <a:custGeom>
              <a:avLst/>
              <a:gdLst/>
              <a:ahLst/>
              <a:cxnLst/>
              <a:rect l="l" t="t" r="r" b="b"/>
              <a:pathLst>
                <a:path w="7999" h="22046" extrusionOk="0">
                  <a:moveTo>
                    <a:pt x="3487" y="21958"/>
                  </a:moveTo>
                  <a:cubicBezTo>
                    <a:pt x="4799" y="20621"/>
                    <a:pt x="5299" y="19108"/>
                    <a:pt x="5074" y="17209"/>
                  </a:cubicBezTo>
                  <a:cubicBezTo>
                    <a:pt x="4912" y="15809"/>
                    <a:pt x="4287" y="14560"/>
                    <a:pt x="3749" y="13285"/>
                  </a:cubicBezTo>
                  <a:cubicBezTo>
                    <a:pt x="1875" y="8811"/>
                    <a:pt x="0" y="576"/>
                    <a:pt x="7786" y="238"/>
                  </a:cubicBezTo>
                  <a:cubicBezTo>
                    <a:pt x="7861" y="238"/>
                    <a:pt x="7861" y="113"/>
                    <a:pt x="7786" y="101"/>
                  </a:cubicBezTo>
                  <a:cubicBezTo>
                    <a:pt x="4737" y="1"/>
                    <a:pt x="2400" y="1975"/>
                    <a:pt x="1712" y="4962"/>
                  </a:cubicBezTo>
                  <a:cubicBezTo>
                    <a:pt x="400" y="10611"/>
                    <a:pt x="7998" y="17034"/>
                    <a:pt x="3362" y="21833"/>
                  </a:cubicBezTo>
                  <a:cubicBezTo>
                    <a:pt x="3274" y="21908"/>
                    <a:pt x="3412" y="22045"/>
                    <a:pt x="3487" y="2195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29"/>
            <p:cNvSpPr/>
            <p:nvPr/>
          </p:nvSpPr>
          <p:spPr>
            <a:xfrm>
              <a:off x="762975" y="1465800"/>
              <a:ext cx="121550" cy="180925"/>
            </a:xfrm>
            <a:custGeom>
              <a:avLst/>
              <a:gdLst/>
              <a:ahLst/>
              <a:cxnLst/>
              <a:rect l="l" t="t" r="r" b="b"/>
              <a:pathLst>
                <a:path w="4862" h="7237" extrusionOk="0">
                  <a:moveTo>
                    <a:pt x="1688" y="201"/>
                  </a:moveTo>
                  <a:cubicBezTo>
                    <a:pt x="3412" y="326"/>
                    <a:pt x="4424" y="2288"/>
                    <a:pt x="4224" y="3837"/>
                  </a:cubicBezTo>
                  <a:cubicBezTo>
                    <a:pt x="4024" y="5462"/>
                    <a:pt x="1725" y="7124"/>
                    <a:pt x="200" y="5724"/>
                  </a:cubicBezTo>
                  <a:cubicBezTo>
                    <a:pt x="125" y="5649"/>
                    <a:pt x="0" y="5774"/>
                    <a:pt x="88" y="5849"/>
                  </a:cubicBezTo>
                  <a:cubicBezTo>
                    <a:pt x="1338" y="7237"/>
                    <a:pt x="3874" y="5924"/>
                    <a:pt x="4324" y="4412"/>
                  </a:cubicBezTo>
                  <a:cubicBezTo>
                    <a:pt x="4862" y="2600"/>
                    <a:pt x="3700" y="151"/>
                    <a:pt x="1688" y="13"/>
                  </a:cubicBezTo>
                  <a:cubicBezTo>
                    <a:pt x="1563" y="1"/>
                    <a:pt x="1563" y="201"/>
                    <a:pt x="1688" y="20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29"/>
            <p:cNvSpPr/>
            <p:nvPr/>
          </p:nvSpPr>
          <p:spPr>
            <a:xfrm>
              <a:off x="741425" y="1520175"/>
              <a:ext cx="77175" cy="73125"/>
            </a:xfrm>
            <a:custGeom>
              <a:avLst/>
              <a:gdLst/>
              <a:ahLst/>
              <a:cxnLst/>
              <a:rect l="l" t="t" r="r" b="b"/>
              <a:pathLst>
                <a:path w="3087" h="2925" extrusionOk="0">
                  <a:moveTo>
                    <a:pt x="625" y="2775"/>
                  </a:moveTo>
                  <a:cubicBezTo>
                    <a:pt x="250" y="2037"/>
                    <a:pt x="475" y="1138"/>
                    <a:pt x="1162" y="675"/>
                  </a:cubicBezTo>
                  <a:cubicBezTo>
                    <a:pt x="1900" y="188"/>
                    <a:pt x="2737" y="713"/>
                    <a:pt x="2874" y="1512"/>
                  </a:cubicBezTo>
                  <a:cubicBezTo>
                    <a:pt x="2899" y="1625"/>
                    <a:pt x="3087" y="1600"/>
                    <a:pt x="3074" y="1487"/>
                  </a:cubicBezTo>
                  <a:cubicBezTo>
                    <a:pt x="2987" y="613"/>
                    <a:pt x="2062" y="0"/>
                    <a:pt x="1237" y="388"/>
                  </a:cubicBezTo>
                  <a:cubicBezTo>
                    <a:pt x="350" y="800"/>
                    <a:pt x="0" y="2025"/>
                    <a:pt x="488" y="2850"/>
                  </a:cubicBezTo>
                  <a:cubicBezTo>
                    <a:pt x="538" y="2925"/>
                    <a:pt x="663" y="2862"/>
                    <a:pt x="625" y="27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29"/>
            <p:cNvSpPr/>
            <p:nvPr/>
          </p:nvSpPr>
          <p:spPr>
            <a:xfrm>
              <a:off x="812325" y="1566400"/>
              <a:ext cx="25" cy="350"/>
            </a:xfrm>
            <a:custGeom>
              <a:avLst/>
              <a:gdLst/>
              <a:ahLst/>
              <a:cxnLst/>
              <a:rect l="l" t="t" r="r" b="b"/>
              <a:pathLst>
                <a:path w="1" h="14" extrusionOk="0">
                  <a:moveTo>
                    <a:pt x="1" y="13"/>
                  </a:moveTo>
                  <a:lnTo>
                    <a:pt x="1" y="1"/>
                  </a:lnTo>
                  <a:cubicBezTo>
                    <a:pt x="1" y="1"/>
                    <a:pt x="1" y="13"/>
                    <a:pt x="1" y="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29"/>
            <p:cNvSpPr/>
            <p:nvPr/>
          </p:nvSpPr>
          <p:spPr>
            <a:xfrm>
              <a:off x="633950" y="1373950"/>
              <a:ext cx="104050" cy="206550"/>
            </a:xfrm>
            <a:custGeom>
              <a:avLst/>
              <a:gdLst/>
              <a:ahLst/>
              <a:cxnLst/>
              <a:rect l="l" t="t" r="r" b="b"/>
              <a:pathLst>
                <a:path w="4162" h="8262" extrusionOk="0">
                  <a:moveTo>
                    <a:pt x="175" y="8174"/>
                  </a:moveTo>
                  <a:cubicBezTo>
                    <a:pt x="463" y="6974"/>
                    <a:pt x="988" y="5862"/>
                    <a:pt x="1725" y="4887"/>
                  </a:cubicBezTo>
                  <a:cubicBezTo>
                    <a:pt x="2250" y="4187"/>
                    <a:pt x="2937" y="3525"/>
                    <a:pt x="3312" y="2700"/>
                  </a:cubicBezTo>
                  <a:cubicBezTo>
                    <a:pt x="3712" y="1788"/>
                    <a:pt x="3699" y="826"/>
                    <a:pt x="3025" y="76"/>
                  </a:cubicBezTo>
                  <a:cubicBezTo>
                    <a:pt x="2962" y="1"/>
                    <a:pt x="2837" y="88"/>
                    <a:pt x="2887" y="176"/>
                  </a:cubicBezTo>
                  <a:cubicBezTo>
                    <a:pt x="4162" y="2050"/>
                    <a:pt x="2400" y="3537"/>
                    <a:pt x="1387" y="4987"/>
                  </a:cubicBezTo>
                  <a:cubicBezTo>
                    <a:pt x="738" y="5937"/>
                    <a:pt x="275" y="6999"/>
                    <a:pt x="25" y="8124"/>
                  </a:cubicBezTo>
                  <a:cubicBezTo>
                    <a:pt x="0" y="8224"/>
                    <a:pt x="150" y="8261"/>
                    <a:pt x="188" y="817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29"/>
            <p:cNvSpPr/>
            <p:nvPr/>
          </p:nvSpPr>
          <p:spPr>
            <a:xfrm>
              <a:off x="638950" y="1634200"/>
              <a:ext cx="81550" cy="88450"/>
            </a:xfrm>
            <a:custGeom>
              <a:avLst/>
              <a:gdLst/>
              <a:ahLst/>
              <a:cxnLst/>
              <a:rect l="l" t="t" r="r" b="b"/>
              <a:pathLst>
                <a:path w="3262" h="3538" extrusionOk="0">
                  <a:moveTo>
                    <a:pt x="488" y="3387"/>
                  </a:moveTo>
                  <a:cubicBezTo>
                    <a:pt x="275" y="2413"/>
                    <a:pt x="175" y="1050"/>
                    <a:pt x="1187" y="438"/>
                  </a:cubicBezTo>
                  <a:cubicBezTo>
                    <a:pt x="1650" y="176"/>
                    <a:pt x="2250" y="263"/>
                    <a:pt x="2625" y="650"/>
                  </a:cubicBezTo>
                  <a:cubicBezTo>
                    <a:pt x="2937" y="975"/>
                    <a:pt x="3262" y="2300"/>
                    <a:pt x="2475" y="2388"/>
                  </a:cubicBezTo>
                  <a:cubicBezTo>
                    <a:pt x="2400" y="2388"/>
                    <a:pt x="2400" y="2525"/>
                    <a:pt x="2475" y="2512"/>
                  </a:cubicBezTo>
                  <a:cubicBezTo>
                    <a:pt x="3024" y="2462"/>
                    <a:pt x="3199" y="1788"/>
                    <a:pt x="3137" y="1313"/>
                  </a:cubicBezTo>
                  <a:cubicBezTo>
                    <a:pt x="3074" y="700"/>
                    <a:pt x="2600" y="201"/>
                    <a:pt x="1975" y="101"/>
                  </a:cubicBezTo>
                  <a:cubicBezTo>
                    <a:pt x="1337" y="1"/>
                    <a:pt x="825" y="363"/>
                    <a:pt x="500" y="900"/>
                  </a:cubicBezTo>
                  <a:cubicBezTo>
                    <a:pt x="0" y="1700"/>
                    <a:pt x="125" y="2562"/>
                    <a:pt x="325" y="3425"/>
                  </a:cubicBezTo>
                  <a:cubicBezTo>
                    <a:pt x="350" y="3537"/>
                    <a:pt x="525" y="3500"/>
                    <a:pt x="488" y="338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29"/>
            <p:cNvSpPr/>
            <p:nvPr/>
          </p:nvSpPr>
          <p:spPr>
            <a:xfrm>
              <a:off x="665200" y="1745425"/>
              <a:ext cx="44075" cy="33150"/>
            </a:xfrm>
            <a:custGeom>
              <a:avLst/>
              <a:gdLst/>
              <a:ahLst/>
              <a:cxnLst/>
              <a:rect l="l" t="t" r="r" b="b"/>
              <a:pathLst>
                <a:path w="1763" h="1326" extrusionOk="0">
                  <a:moveTo>
                    <a:pt x="350" y="1175"/>
                  </a:moveTo>
                  <a:cubicBezTo>
                    <a:pt x="262" y="863"/>
                    <a:pt x="312" y="538"/>
                    <a:pt x="625" y="363"/>
                  </a:cubicBezTo>
                  <a:cubicBezTo>
                    <a:pt x="825" y="188"/>
                    <a:pt x="1037" y="238"/>
                    <a:pt x="1262" y="525"/>
                  </a:cubicBezTo>
                  <a:cubicBezTo>
                    <a:pt x="1312" y="650"/>
                    <a:pt x="1300" y="788"/>
                    <a:pt x="1225" y="900"/>
                  </a:cubicBezTo>
                  <a:cubicBezTo>
                    <a:pt x="1112" y="975"/>
                    <a:pt x="1212" y="1150"/>
                    <a:pt x="1325" y="1075"/>
                  </a:cubicBezTo>
                  <a:cubicBezTo>
                    <a:pt x="1762" y="813"/>
                    <a:pt x="1412" y="113"/>
                    <a:pt x="987" y="63"/>
                  </a:cubicBezTo>
                  <a:cubicBezTo>
                    <a:pt x="325" y="0"/>
                    <a:pt x="0" y="688"/>
                    <a:pt x="200" y="1225"/>
                  </a:cubicBezTo>
                  <a:cubicBezTo>
                    <a:pt x="237" y="1325"/>
                    <a:pt x="387" y="1288"/>
                    <a:pt x="350" y="11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29"/>
            <p:cNvSpPr/>
            <p:nvPr/>
          </p:nvSpPr>
          <p:spPr>
            <a:xfrm>
              <a:off x="685175" y="1354600"/>
              <a:ext cx="32200" cy="31875"/>
            </a:xfrm>
            <a:custGeom>
              <a:avLst/>
              <a:gdLst/>
              <a:ahLst/>
              <a:cxnLst/>
              <a:rect l="l" t="t" r="r" b="b"/>
              <a:pathLst>
                <a:path w="1288" h="1275" extrusionOk="0">
                  <a:moveTo>
                    <a:pt x="838" y="825"/>
                  </a:moveTo>
                  <a:lnTo>
                    <a:pt x="838" y="825"/>
                  </a:lnTo>
                  <a:cubicBezTo>
                    <a:pt x="826" y="900"/>
                    <a:pt x="926" y="950"/>
                    <a:pt x="988" y="887"/>
                  </a:cubicBezTo>
                  <a:cubicBezTo>
                    <a:pt x="1288" y="475"/>
                    <a:pt x="663" y="0"/>
                    <a:pt x="326" y="412"/>
                  </a:cubicBezTo>
                  <a:cubicBezTo>
                    <a:pt x="1" y="825"/>
                    <a:pt x="563" y="1275"/>
                    <a:pt x="938" y="950"/>
                  </a:cubicBezTo>
                  <a:cubicBezTo>
                    <a:pt x="1001" y="887"/>
                    <a:pt x="913" y="775"/>
                    <a:pt x="838" y="81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29"/>
            <p:cNvSpPr/>
            <p:nvPr/>
          </p:nvSpPr>
          <p:spPr>
            <a:xfrm>
              <a:off x="668300" y="1430500"/>
              <a:ext cx="113125" cy="77500"/>
            </a:xfrm>
            <a:custGeom>
              <a:avLst/>
              <a:gdLst/>
              <a:ahLst/>
              <a:cxnLst/>
              <a:rect l="l" t="t" r="r" b="b"/>
              <a:pathLst>
                <a:path w="4525" h="3100" extrusionOk="0">
                  <a:moveTo>
                    <a:pt x="151" y="3050"/>
                  </a:moveTo>
                  <a:cubicBezTo>
                    <a:pt x="1338" y="1688"/>
                    <a:pt x="2813" y="926"/>
                    <a:pt x="4437" y="176"/>
                  </a:cubicBezTo>
                  <a:cubicBezTo>
                    <a:pt x="4525" y="138"/>
                    <a:pt x="4462" y="1"/>
                    <a:pt x="4375" y="26"/>
                  </a:cubicBezTo>
                  <a:cubicBezTo>
                    <a:pt x="2663" y="538"/>
                    <a:pt x="1163" y="1550"/>
                    <a:pt x="51" y="2950"/>
                  </a:cubicBezTo>
                  <a:cubicBezTo>
                    <a:pt x="1" y="3012"/>
                    <a:pt x="88" y="3100"/>
                    <a:pt x="151" y="303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29"/>
            <p:cNvSpPr/>
            <p:nvPr/>
          </p:nvSpPr>
          <p:spPr>
            <a:xfrm>
              <a:off x="769525" y="1413950"/>
              <a:ext cx="32525" cy="30950"/>
            </a:xfrm>
            <a:custGeom>
              <a:avLst/>
              <a:gdLst/>
              <a:ahLst/>
              <a:cxnLst/>
              <a:rect l="l" t="t" r="r" b="b"/>
              <a:pathLst>
                <a:path w="1301" h="1238" extrusionOk="0">
                  <a:moveTo>
                    <a:pt x="388" y="850"/>
                  </a:moveTo>
                  <a:cubicBezTo>
                    <a:pt x="751" y="1238"/>
                    <a:pt x="1301" y="700"/>
                    <a:pt x="926" y="350"/>
                  </a:cubicBezTo>
                  <a:cubicBezTo>
                    <a:pt x="551" y="0"/>
                    <a:pt x="1" y="638"/>
                    <a:pt x="451" y="888"/>
                  </a:cubicBezTo>
                  <a:cubicBezTo>
                    <a:pt x="538" y="925"/>
                    <a:pt x="626" y="813"/>
                    <a:pt x="563" y="738"/>
                  </a:cubicBezTo>
                  <a:lnTo>
                    <a:pt x="501" y="738"/>
                  </a:lnTo>
                  <a:cubicBezTo>
                    <a:pt x="426" y="675"/>
                    <a:pt x="326" y="775"/>
                    <a:pt x="388" y="8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29"/>
            <p:cNvSpPr/>
            <p:nvPr/>
          </p:nvSpPr>
          <p:spPr>
            <a:xfrm>
              <a:off x="786400" y="1462675"/>
              <a:ext cx="10025" cy="5975"/>
            </a:xfrm>
            <a:custGeom>
              <a:avLst/>
              <a:gdLst/>
              <a:ahLst/>
              <a:cxnLst/>
              <a:rect l="l" t="t" r="r" b="b"/>
              <a:pathLst>
                <a:path w="401" h="239" extrusionOk="0">
                  <a:moveTo>
                    <a:pt x="126" y="213"/>
                  </a:moveTo>
                  <a:cubicBezTo>
                    <a:pt x="188" y="213"/>
                    <a:pt x="238" y="213"/>
                    <a:pt x="301" y="226"/>
                  </a:cubicBezTo>
                  <a:cubicBezTo>
                    <a:pt x="388" y="238"/>
                    <a:pt x="401" y="113"/>
                    <a:pt x="338" y="76"/>
                  </a:cubicBezTo>
                  <a:cubicBezTo>
                    <a:pt x="276" y="26"/>
                    <a:pt x="201" y="1"/>
                    <a:pt x="126" y="13"/>
                  </a:cubicBezTo>
                  <a:cubicBezTo>
                    <a:pt x="1" y="13"/>
                    <a:pt x="1" y="201"/>
                    <a:pt x="126" y="20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29"/>
            <p:cNvSpPr/>
            <p:nvPr/>
          </p:nvSpPr>
          <p:spPr>
            <a:xfrm>
              <a:off x="756725" y="1594850"/>
              <a:ext cx="7200" cy="10000"/>
            </a:xfrm>
            <a:custGeom>
              <a:avLst/>
              <a:gdLst/>
              <a:ahLst/>
              <a:cxnLst/>
              <a:rect l="l" t="t" r="r" b="b"/>
              <a:pathLst>
                <a:path w="288" h="400" extrusionOk="0">
                  <a:moveTo>
                    <a:pt x="38" y="150"/>
                  </a:moveTo>
                  <a:cubicBezTo>
                    <a:pt x="63" y="237"/>
                    <a:pt x="101" y="312"/>
                    <a:pt x="176" y="362"/>
                  </a:cubicBezTo>
                  <a:cubicBezTo>
                    <a:pt x="213" y="400"/>
                    <a:pt x="288" y="362"/>
                    <a:pt x="275" y="300"/>
                  </a:cubicBezTo>
                  <a:cubicBezTo>
                    <a:pt x="263" y="225"/>
                    <a:pt x="238" y="150"/>
                    <a:pt x="188" y="88"/>
                  </a:cubicBezTo>
                  <a:cubicBezTo>
                    <a:pt x="151" y="0"/>
                    <a:pt x="1" y="63"/>
                    <a:pt x="38" y="1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29"/>
            <p:cNvSpPr/>
            <p:nvPr/>
          </p:nvSpPr>
          <p:spPr>
            <a:xfrm>
              <a:off x="627075" y="1453625"/>
              <a:ext cx="27825" cy="156850"/>
            </a:xfrm>
            <a:custGeom>
              <a:avLst/>
              <a:gdLst/>
              <a:ahLst/>
              <a:cxnLst/>
              <a:rect l="l" t="t" r="r" b="b"/>
              <a:pathLst>
                <a:path w="1113" h="6274" extrusionOk="0">
                  <a:moveTo>
                    <a:pt x="188" y="6174"/>
                  </a:moveTo>
                  <a:cubicBezTo>
                    <a:pt x="250" y="4899"/>
                    <a:pt x="500" y="3675"/>
                    <a:pt x="775" y="2437"/>
                  </a:cubicBezTo>
                  <a:cubicBezTo>
                    <a:pt x="950" y="1625"/>
                    <a:pt x="1113" y="913"/>
                    <a:pt x="788" y="113"/>
                  </a:cubicBezTo>
                  <a:cubicBezTo>
                    <a:pt x="750" y="1"/>
                    <a:pt x="588" y="51"/>
                    <a:pt x="613" y="163"/>
                  </a:cubicBezTo>
                  <a:cubicBezTo>
                    <a:pt x="925" y="1338"/>
                    <a:pt x="488" y="2462"/>
                    <a:pt x="250" y="3625"/>
                  </a:cubicBezTo>
                  <a:cubicBezTo>
                    <a:pt x="75" y="4462"/>
                    <a:pt x="0" y="5312"/>
                    <a:pt x="0" y="6174"/>
                  </a:cubicBezTo>
                  <a:cubicBezTo>
                    <a:pt x="25" y="6274"/>
                    <a:pt x="175" y="6274"/>
                    <a:pt x="188" y="617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29"/>
            <p:cNvSpPr/>
            <p:nvPr/>
          </p:nvSpPr>
          <p:spPr>
            <a:xfrm>
              <a:off x="627075" y="1432375"/>
              <a:ext cx="30950" cy="33150"/>
            </a:xfrm>
            <a:custGeom>
              <a:avLst/>
              <a:gdLst/>
              <a:ahLst/>
              <a:cxnLst/>
              <a:rect l="l" t="t" r="r" b="b"/>
              <a:pathLst>
                <a:path w="1238" h="1326" extrusionOk="0">
                  <a:moveTo>
                    <a:pt x="800" y="976"/>
                  </a:moveTo>
                  <a:cubicBezTo>
                    <a:pt x="1238" y="551"/>
                    <a:pt x="513" y="1"/>
                    <a:pt x="225" y="476"/>
                  </a:cubicBezTo>
                  <a:cubicBezTo>
                    <a:pt x="0" y="851"/>
                    <a:pt x="663" y="1325"/>
                    <a:pt x="813" y="851"/>
                  </a:cubicBezTo>
                  <a:cubicBezTo>
                    <a:pt x="825" y="763"/>
                    <a:pt x="725" y="701"/>
                    <a:pt x="650" y="763"/>
                  </a:cubicBezTo>
                  <a:cubicBezTo>
                    <a:pt x="663" y="801"/>
                    <a:pt x="675" y="838"/>
                    <a:pt x="688" y="876"/>
                  </a:cubicBezTo>
                  <a:cubicBezTo>
                    <a:pt x="638" y="963"/>
                    <a:pt x="738" y="1038"/>
                    <a:pt x="813" y="97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29"/>
            <p:cNvSpPr/>
            <p:nvPr/>
          </p:nvSpPr>
          <p:spPr>
            <a:xfrm>
              <a:off x="684550" y="1388025"/>
              <a:ext cx="22525" cy="72800"/>
            </a:xfrm>
            <a:custGeom>
              <a:avLst/>
              <a:gdLst/>
              <a:ahLst/>
              <a:cxnLst/>
              <a:rect l="l" t="t" r="r" b="b"/>
              <a:pathLst>
                <a:path w="901" h="2912" extrusionOk="0">
                  <a:moveTo>
                    <a:pt x="801" y="2650"/>
                  </a:moveTo>
                  <a:cubicBezTo>
                    <a:pt x="213" y="2012"/>
                    <a:pt x="263" y="975"/>
                    <a:pt x="451" y="188"/>
                  </a:cubicBezTo>
                  <a:cubicBezTo>
                    <a:pt x="488" y="63"/>
                    <a:pt x="326" y="0"/>
                    <a:pt x="251" y="113"/>
                  </a:cubicBezTo>
                  <a:cubicBezTo>
                    <a:pt x="1" y="525"/>
                    <a:pt x="26" y="1225"/>
                    <a:pt x="101" y="1687"/>
                  </a:cubicBezTo>
                  <a:cubicBezTo>
                    <a:pt x="151" y="2112"/>
                    <a:pt x="338" y="2500"/>
                    <a:pt x="638" y="2812"/>
                  </a:cubicBezTo>
                  <a:cubicBezTo>
                    <a:pt x="738" y="2912"/>
                    <a:pt x="901" y="2750"/>
                    <a:pt x="788" y="26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29"/>
            <p:cNvSpPr/>
            <p:nvPr/>
          </p:nvSpPr>
          <p:spPr>
            <a:xfrm>
              <a:off x="690175" y="1388950"/>
              <a:ext cx="23775" cy="70625"/>
            </a:xfrm>
            <a:custGeom>
              <a:avLst/>
              <a:gdLst/>
              <a:ahLst/>
              <a:cxnLst/>
              <a:rect l="l" t="t" r="r" b="b"/>
              <a:pathLst>
                <a:path w="951" h="2825" extrusionOk="0">
                  <a:moveTo>
                    <a:pt x="88" y="213"/>
                  </a:moveTo>
                  <a:cubicBezTo>
                    <a:pt x="763" y="763"/>
                    <a:pt x="501" y="1938"/>
                    <a:pt x="401" y="2650"/>
                  </a:cubicBezTo>
                  <a:cubicBezTo>
                    <a:pt x="376" y="2750"/>
                    <a:pt x="513" y="2825"/>
                    <a:pt x="576" y="2725"/>
                  </a:cubicBezTo>
                  <a:cubicBezTo>
                    <a:pt x="951" y="2013"/>
                    <a:pt x="888" y="588"/>
                    <a:pt x="201" y="63"/>
                  </a:cubicBezTo>
                  <a:cubicBezTo>
                    <a:pt x="113" y="1"/>
                    <a:pt x="1" y="138"/>
                    <a:pt x="88" y="2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29"/>
            <p:cNvSpPr/>
            <p:nvPr/>
          </p:nvSpPr>
          <p:spPr>
            <a:xfrm>
              <a:off x="642075" y="1541100"/>
              <a:ext cx="56875" cy="18150"/>
            </a:xfrm>
            <a:custGeom>
              <a:avLst/>
              <a:gdLst/>
              <a:ahLst/>
              <a:cxnLst/>
              <a:rect l="l" t="t" r="r" b="b"/>
              <a:pathLst>
                <a:path w="2275" h="726" extrusionOk="0">
                  <a:moveTo>
                    <a:pt x="113" y="500"/>
                  </a:moveTo>
                  <a:cubicBezTo>
                    <a:pt x="800" y="725"/>
                    <a:pt x="1537" y="638"/>
                    <a:pt x="2150" y="251"/>
                  </a:cubicBezTo>
                  <a:cubicBezTo>
                    <a:pt x="2275" y="188"/>
                    <a:pt x="2162" y="1"/>
                    <a:pt x="2037" y="63"/>
                  </a:cubicBezTo>
                  <a:cubicBezTo>
                    <a:pt x="1475" y="401"/>
                    <a:pt x="800" y="488"/>
                    <a:pt x="163" y="313"/>
                  </a:cubicBezTo>
                  <a:cubicBezTo>
                    <a:pt x="50" y="288"/>
                    <a:pt x="0" y="463"/>
                    <a:pt x="113" y="5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29"/>
            <p:cNvSpPr/>
            <p:nvPr/>
          </p:nvSpPr>
          <p:spPr>
            <a:xfrm>
              <a:off x="642375" y="1531100"/>
              <a:ext cx="55950" cy="20950"/>
            </a:xfrm>
            <a:custGeom>
              <a:avLst/>
              <a:gdLst/>
              <a:ahLst/>
              <a:cxnLst/>
              <a:rect l="l" t="t" r="r" b="b"/>
              <a:pathLst>
                <a:path w="2238" h="838" extrusionOk="0">
                  <a:moveTo>
                    <a:pt x="2113" y="438"/>
                  </a:moveTo>
                  <a:cubicBezTo>
                    <a:pt x="1763" y="313"/>
                    <a:pt x="1" y="1"/>
                    <a:pt x="113" y="776"/>
                  </a:cubicBezTo>
                  <a:cubicBezTo>
                    <a:pt x="126" y="813"/>
                    <a:pt x="176" y="838"/>
                    <a:pt x="213" y="826"/>
                  </a:cubicBezTo>
                  <a:cubicBezTo>
                    <a:pt x="463" y="738"/>
                    <a:pt x="626" y="588"/>
                    <a:pt x="913" y="538"/>
                  </a:cubicBezTo>
                  <a:cubicBezTo>
                    <a:pt x="1300" y="488"/>
                    <a:pt x="1688" y="526"/>
                    <a:pt x="2050" y="663"/>
                  </a:cubicBezTo>
                  <a:cubicBezTo>
                    <a:pt x="2188" y="701"/>
                    <a:pt x="2238" y="501"/>
                    <a:pt x="2113" y="4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29"/>
            <p:cNvSpPr/>
            <p:nvPr/>
          </p:nvSpPr>
          <p:spPr>
            <a:xfrm>
              <a:off x="703625" y="1808525"/>
              <a:ext cx="26875" cy="82825"/>
            </a:xfrm>
            <a:custGeom>
              <a:avLst/>
              <a:gdLst/>
              <a:ahLst/>
              <a:cxnLst/>
              <a:rect l="l" t="t" r="r" b="b"/>
              <a:pathLst>
                <a:path w="1075" h="3313" extrusionOk="0">
                  <a:moveTo>
                    <a:pt x="350" y="3162"/>
                  </a:moveTo>
                  <a:cubicBezTo>
                    <a:pt x="288" y="2600"/>
                    <a:pt x="325" y="2038"/>
                    <a:pt x="462" y="1500"/>
                  </a:cubicBezTo>
                  <a:cubicBezTo>
                    <a:pt x="600" y="1013"/>
                    <a:pt x="887" y="613"/>
                    <a:pt x="1050" y="138"/>
                  </a:cubicBezTo>
                  <a:cubicBezTo>
                    <a:pt x="1075" y="63"/>
                    <a:pt x="962" y="1"/>
                    <a:pt x="912" y="63"/>
                  </a:cubicBezTo>
                  <a:cubicBezTo>
                    <a:pt x="138" y="813"/>
                    <a:pt x="0" y="2175"/>
                    <a:pt x="138" y="3187"/>
                  </a:cubicBezTo>
                  <a:cubicBezTo>
                    <a:pt x="163" y="3312"/>
                    <a:pt x="363" y="3287"/>
                    <a:pt x="350" y="316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29"/>
            <p:cNvSpPr/>
            <p:nvPr/>
          </p:nvSpPr>
          <p:spPr>
            <a:xfrm>
              <a:off x="708300" y="1808525"/>
              <a:ext cx="30950" cy="100950"/>
            </a:xfrm>
            <a:custGeom>
              <a:avLst/>
              <a:gdLst/>
              <a:ahLst/>
              <a:cxnLst/>
              <a:rect l="l" t="t" r="r" b="b"/>
              <a:pathLst>
                <a:path w="1238" h="4038" extrusionOk="0">
                  <a:moveTo>
                    <a:pt x="788" y="201"/>
                  </a:moveTo>
                  <a:cubicBezTo>
                    <a:pt x="900" y="876"/>
                    <a:pt x="1000" y="1575"/>
                    <a:pt x="850" y="2250"/>
                  </a:cubicBezTo>
                  <a:cubicBezTo>
                    <a:pt x="713" y="2800"/>
                    <a:pt x="400" y="3287"/>
                    <a:pt x="88" y="3762"/>
                  </a:cubicBezTo>
                  <a:cubicBezTo>
                    <a:pt x="1" y="3900"/>
                    <a:pt x="226" y="4037"/>
                    <a:pt x="313" y="3887"/>
                  </a:cubicBezTo>
                  <a:cubicBezTo>
                    <a:pt x="688" y="3325"/>
                    <a:pt x="1038" y="2738"/>
                    <a:pt x="1138" y="2050"/>
                  </a:cubicBezTo>
                  <a:cubicBezTo>
                    <a:pt x="1238" y="1425"/>
                    <a:pt x="1113" y="763"/>
                    <a:pt x="1000" y="138"/>
                  </a:cubicBezTo>
                  <a:cubicBezTo>
                    <a:pt x="975" y="1"/>
                    <a:pt x="763" y="63"/>
                    <a:pt x="788" y="20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29"/>
            <p:cNvSpPr/>
            <p:nvPr/>
          </p:nvSpPr>
          <p:spPr>
            <a:xfrm>
              <a:off x="887000" y="1496125"/>
              <a:ext cx="8475" cy="8125"/>
            </a:xfrm>
            <a:custGeom>
              <a:avLst/>
              <a:gdLst/>
              <a:ahLst/>
              <a:cxnLst/>
              <a:rect l="l" t="t" r="r" b="b"/>
              <a:pathLst>
                <a:path w="339" h="325" extrusionOk="0">
                  <a:moveTo>
                    <a:pt x="251" y="13"/>
                  </a:moveTo>
                  <a:cubicBezTo>
                    <a:pt x="163" y="0"/>
                    <a:pt x="76" y="38"/>
                    <a:pt x="38" y="113"/>
                  </a:cubicBezTo>
                  <a:cubicBezTo>
                    <a:pt x="13" y="125"/>
                    <a:pt x="1" y="163"/>
                    <a:pt x="13" y="188"/>
                  </a:cubicBezTo>
                  <a:cubicBezTo>
                    <a:pt x="26" y="213"/>
                    <a:pt x="26" y="250"/>
                    <a:pt x="38" y="275"/>
                  </a:cubicBezTo>
                  <a:cubicBezTo>
                    <a:pt x="51" y="300"/>
                    <a:pt x="113" y="325"/>
                    <a:pt x="138" y="288"/>
                  </a:cubicBezTo>
                  <a:lnTo>
                    <a:pt x="276" y="150"/>
                  </a:lnTo>
                  <a:cubicBezTo>
                    <a:pt x="338" y="125"/>
                    <a:pt x="338" y="0"/>
                    <a:pt x="251" y="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29"/>
            <p:cNvSpPr/>
            <p:nvPr/>
          </p:nvSpPr>
          <p:spPr>
            <a:xfrm>
              <a:off x="893575" y="1496125"/>
              <a:ext cx="58750" cy="15000"/>
            </a:xfrm>
            <a:custGeom>
              <a:avLst/>
              <a:gdLst/>
              <a:ahLst/>
              <a:cxnLst/>
              <a:rect l="l" t="t" r="r" b="b"/>
              <a:pathLst>
                <a:path w="2350" h="600" extrusionOk="0">
                  <a:moveTo>
                    <a:pt x="50" y="125"/>
                  </a:moveTo>
                  <a:cubicBezTo>
                    <a:pt x="725" y="462"/>
                    <a:pt x="1525" y="600"/>
                    <a:pt x="2262" y="375"/>
                  </a:cubicBezTo>
                  <a:cubicBezTo>
                    <a:pt x="2350" y="350"/>
                    <a:pt x="2337" y="188"/>
                    <a:pt x="2237" y="200"/>
                  </a:cubicBezTo>
                  <a:cubicBezTo>
                    <a:pt x="1487" y="288"/>
                    <a:pt x="812" y="288"/>
                    <a:pt x="100" y="25"/>
                  </a:cubicBezTo>
                  <a:cubicBezTo>
                    <a:pt x="38" y="0"/>
                    <a:pt x="0" y="100"/>
                    <a:pt x="50" y="1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29"/>
            <p:cNvSpPr/>
            <p:nvPr/>
          </p:nvSpPr>
          <p:spPr>
            <a:xfrm>
              <a:off x="927000" y="1501125"/>
              <a:ext cx="25325" cy="17200"/>
            </a:xfrm>
            <a:custGeom>
              <a:avLst/>
              <a:gdLst/>
              <a:ahLst/>
              <a:cxnLst/>
              <a:rect l="l" t="t" r="r" b="b"/>
              <a:pathLst>
                <a:path w="1013" h="688" extrusionOk="0">
                  <a:moveTo>
                    <a:pt x="825" y="75"/>
                  </a:moveTo>
                  <a:cubicBezTo>
                    <a:pt x="613" y="337"/>
                    <a:pt x="375" y="412"/>
                    <a:pt x="75" y="525"/>
                  </a:cubicBezTo>
                  <a:cubicBezTo>
                    <a:pt x="0" y="562"/>
                    <a:pt x="0" y="687"/>
                    <a:pt x="100" y="675"/>
                  </a:cubicBezTo>
                  <a:cubicBezTo>
                    <a:pt x="450" y="662"/>
                    <a:pt x="763" y="475"/>
                    <a:pt x="963" y="187"/>
                  </a:cubicBezTo>
                  <a:cubicBezTo>
                    <a:pt x="1013" y="100"/>
                    <a:pt x="888" y="0"/>
                    <a:pt x="825" y="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29"/>
            <p:cNvSpPr/>
            <p:nvPr/>
          </p:nvSpPr>
          <p:spPr>
            <a:xfrm>
              <a:off x="886700" y="1501125"/>
              <a:ext cx="26575" cy="55300"/>
            </a:xfrm>
            <a:custGeom>
              <a:avLst/>
              <a:gdLst/>
              <a:ahLst/>
              <a:cxnLst/>
              <a:rect l="l" t="t" r="r" b="b"/>
              <a:pathLst>
                <a:path w="1063" h="2212" extrusionOk="0">
                  <a:moveTo>
                    <a:pt x="38" y="138"/>
                  </a:moveTo>
                  <a:cubicBezTo>
                    <a:pt x="213" y="437"/>
                    <a:pt x="363" y="750"/>
                    <a:pt x="488" y="1087"/>
                  </a:cubicBezTo>
                  <a:cubicBezTo>
                    <a:pt x="600" y="1437"/>
                    <a:pt x="525" y="1737"/>
                    <a:pt x="488" y="2099"/>
                  </a:cubicBezTo>
                  <a:cubicBezTo>
                    <a:pt x="475" y="2187"/>
                    <a:pt x="600" y="2212"/>
                    <a:pt x="638" y="2137"/>
                  </a:cubicBezTo>
                  <a:cubicBezTo>
                    <a:pt x="1062" y="1437"/>
                    <a:pt x="600" y="600"/>
                    <a:pt x="125" y="50"/>
                  </a:cubicBezTo>
                  <a:cubicBezTo>
                    <a:pt x="75" y="0"/>
                    <a:pt x="0" y="75"/>
                    <a:pt x="25" y="1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29"/>
            <p:cNvSpPr/>
            <p:nvPr/>
          </p:nvSpPr>
          <p:spPr>
            <a:xfrm>
              <a:off x="897000" y="1522975"/>
              <a:ext cx="17200" cy="34700"/>
            </a:xfrm>
            <a:custGeom>
              <a:avLst/>
              <a:gdLst/>
              <a:ahLst/>
              <a:cxnLst/>
              <a:rect l="l" t="t" r="r" b="b"/>
              <a:pathLst>
                <a:path w="688" h="1388" extrusionOk="0">
                  <a:moveTo>
                    <a:pt x="301" y="1263"/>
                  </a:moveTo>
                  <a:cubicBezTo>
                    <a:pt x="563" y="938"/>
                    <a:pt x="688" y="513"/>
                    <a:pt x="638" y="101"/>
                  </a:cubicBezTo>
                  <a:cubicBezTo>
                    <a:pt x="613" y="1"/>
                    <a:pt x="463" y="38"/>
                    <a:pt x="463" y="126"/>
                  </a:cubicBezTo>
                  <a:cubicBezTo>
                    <a:pt x="438" y="513"/>
                    <a:pt x="375" y="813"/>
                    <a:pt x="113" y="1101"/>
                  </a:cubicBezTo>
                  <a:cubicBezTo>
                    <a:pt x="1" y="1238"/>
                    <a:pt x="201" y="1388"/>
                    <a:pt x="301" y="12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29"/>
            <p:cNvSpPr/>
            <p:nvPr/>
          </p:nvSpPr>
          <p:spPr>
            <a:xfrm>
              <a:off x="907925" y="1521425"/>
              <a:ext cx="22850" cy="11275"/>
            </a:xfrm>
            <a:custGeom>
              <a:avLst/>
              <a:gdLst/>
              <a:ahLst/>
              <a:cxnLst/>
              <a:rect l="l" t="t" r="r" b="b"/>
              <a:pathLst>
                <a:path w="914" h="451" extrusionOk="0">
                  <a:moveTo>
                    <a:pt x="126" y="213"/>
                  </a:moveTo>
                  <a:cubicBezTo>
                    <a:pt x="351" y="275"/>
                    <a:pt x="551" y="388"/>
                    <a:pt x="776" y="425"/>
                  </a:cubicBezTo>
                  <a:cubicBezTo>
                    <a:pt x="863" y="450"/>
                    <a:pt x="913" y="338"/>
                    <a:pt x="838" y="288"/>
                  </a:cubicBezTo>
                  <a:cubicBezTo>
                    <a:pt x="638" y="163"/>
                    <a:pt x="413" y="75"/>
                    <a:pt x="176" y="38"/>
                  </a:cubicBezTo>
                  <a:cubicBezTo>
                    <a:pt x="51" y="0"/>
                    <a:pt x="1" y="175"/>
                    <a:pt x="126" y="2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29"/>
            <p:cNvSpPr/>
            <p:nvPr/>
          </p:nvSpPr>
          <p:spPr>
            <a:xfrm>
              <a:off x="915425" y="1512975"/>
              <a:ext cx="16275" cy="19725"/>
            </a:xfrm>
            <a:custGeom>
              <a:avLst/>
              <a:gdLst/>
              <a:ahLst/>
              <a:cxnLst/>
              <a:rect l="l" t="t" r="r" b="b"/>
              <a:pathLst>
                <a:path w="651" h="789" extrusionOk="0">
                  <a:moveTo>
                    <a:pt x="588" y="563"/>
                  </a:moveTo>
                  <a:cubicBezTo>
                    <a:pt x="501" y="376"/>
                    <a:pt x="376" y="201"/>
                    <a:pt x="213" y="63"/>
                  </a:cubicBezTo>
                  <a:cubicBezTo>
                    <a:pt x="138" y="1"/>
                    <a:pt x="1" y="88"/>
                    <a:pt x="63" y="176"/>
                  </a:cubicBezTo>
                  <a:cubicBezTo>
                    <a:pt x="176" y="351"/>
                    <a:pt x="288" y="501"/>
                    <a:pt x="401" y="663"/>
                  </a:cubicBezTo>
                  <a:cubicBezTo>
                    <a:pt x="476" y="788"/>
                    <a:pt x="651" y="688"/>
                    <a:pt x="588" y="5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29"/>
            <p:cNvSpPr/>
            <p:nvPr/>
          </p:nvSpPr>
          <p:spPr>
            <a:xfrm>
              <a:off x="917300" y="1513300"/>
              <a:ext cx="17225" cy="6900"/>
            </a:xfrm>
            <a:custGeom>
              <a:avLst/>
              <a:gdLst/>
              <a:ahLst/>
              <a:cxnLst/>
              <a:rect l="l" t="t" r="r" b="b"/>
              <a:pathLst>
                <a:path w="689" h="276" extrusionOk="0">
                  <a:moveTo>
                    <a:pt x="126" y="225"/>
                  </a:moveTo>
                  <a:cubicBezTo>
                    <a:pt x="288" y="275"/>
                    <a:pt x="463" y="250"/>
                    <a:pt x="613" y="163"/>
                  </a:cubicBezTo>
                  <a:cubicBezTo>
                    <a:pt x="688" y="113"/>
                    <a:pt x="626" y="0"/>
                    <a:pt x="551" y="25"/>
                  </a:cubicBezTo>
                  <a:lnTo>
                    <a:pt x="176" y="38"/>
                  </a:lnTo>
                  <a:cubicBezTo>
                    <a:pt x="51" y="13"/>
                    <a:pt x="1" y="188"/>
                    <a:pt x="126" y="2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29"/>
            <p:cNvSpPr/>
            <p:nvPr/>
          </p:nvSpPr>
          <p:spPr>
            <a:xfrm>
              <a:off x="926050" y="1528925"/>
              <a:ext cx="28775" cy="23450"/>
            </a:xfrm>
            <a:custGeom>
              <a:avLst/>
              <a:gdLst/>
              <a:ahLst/>
              <a:cxnLst/>
              <a:rect l="l" t="t" r="r" b="b"/>
              <a:pathLst>
                <a:path w="1151" h="938" extrusionOk="0">
                  <a:moveTo>
                    <a:pt x="501" y="163"/>
                  </a:moveTo>
                  <a:cubicBezTo>
                    <a:pt x="1" y="263"/>
                    <a:pt x="276" y="937"/>
                    <a:pt x="713" y="838"/>
                  </a:cubicBezTo>
                  <a:cubicBezTo>
                    <a:pt x="1150" y="750"/>
                    <a:pt x="1013" y="0"/>
                    <a:pt x="513" y="150"/>
                  </a:cubicBezTo>
                  <a:cubicBezTo>
                    <a:pt x="401" y="188"/>
                    <a:pt x="426" y="350"/>
                    <a:pt x="538" y="350"/>
                  </a:cubicBezTo>
                  <a:cubicBezTo>
                    <a:pt x="538" y="350"/>
                    <a:pt x="538" y="325"/>
                    <a:pt x="551" y="325"/>
                  </a:cubicBezTo>
                  <a:cubicBezTo>
                    <a:pt x="663" y="288"/>
                    <a:pt x="613" y="125"/>
                    <a:pt x="501" y="1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29"/>
            <p:cNvSpPr/>
            <p:nvPr/>
          </p:nvSpPr>
          <p:spPr>
            <a:xfrm>
              <a:off x="6209675" y="1202450"/>
              <a:ext cx="551125" cy="190275"/>
            </a:xfrm>
            <a:custGeom>
              <a:avLst/>
              <a:gdLst/>
              <a:ahLst/>
              <a:cxnLst/>
              <a:rect l="l" t="t" r="r" b="b"/>
              <a:pathLst>
                <a:path w="22045" h="7611" extrusionOk="0">
                  <a:moveTo>
                    <a:pt x="225" y="2949"/>
                  </a:moveTo>
                  <a:cubicBezTo>
                    <a:pt x="5049" y="7611"/>
                    <a:pt x="11447" y="0"/>
                    <a:pt x="17096" y="1300"/>
                  </a:cubicBezTo>
                  <a:cubicBezTo>
                    <a:pt x="20083" y="2000"/>
                    <a:pt x="22045" y="4312"/>
                    <a:pt x="21945" y="7373"/>
                  </a:cubicBezTo>
                  <a:cubicBezTo>
                    <a:pt x="21932" y="7461"/>
                    <a:pt x="21820" y="7461"/>
                    <a:pt x="21807" y="7373"/>
                  </a:cubicBezTo>
                  <a:cubicBezTo>
                    <a:pt x="21532" y="1100"/>
                    <a:pt x="14534" y="887"/>
                    <a:pt x="10173" y="2724"/>
                  </a:cubicBezTo>
                  <a:cubicBezTo>
                    <a:pt x="8448" y="3449"/>
                    <a:pt x="6736" y="4437"/>
                    <a:pt x="4837" y="4661"/>
                  </a:cubicBezTo>
                  <a:cubicBezTo>
                    <a:pt x="2937" y="4886"/>
                    <a:pt x="1425" y="4387"/>
                    <a:pt x="88" y="3087"/>
                  </a:cubicBezTo>
                  <a:cubicBezTo>
                    <a:pt x="0" y="2999"/>
                    <a:pt x="125" y="2874"/>
                    <a:pt x="213" y="294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29"/>
            <p:cNvSpPr/>
            <p:nvPr/>
          </p:nvSpPr>
          <p:spPr>
            <a:xfrm>
              <a:off x="6575200" y="1369575"/>
              <a:ext cx="180925" cy="121575"/>
            </a:xfrm>
            <a:custGeom>
              <a:avLst/>
              <a:gdLst/>
              <a:ahLst/>
              <a:cxnLst/>
              <a:rect l="l" t="t" r="r" b="b"/>
              <a:pathLst>
                <a:path w="7237" h="4863" extrusionOk="0">
                  <a:moveTo>
                    <a:pt x="7224" y="1688"/>
                  </a:moveTo>
                  <a:cubicBezTo>
                    <a:pt x="7086" y="3700"/>
                    <a:pt x="4624" y="4862"/>
                    <a:pt x="2825" y="4325"/>
                  </a:cubicBezTo>
                  <a:cubicBezTo>
                    <a:pt x="1313" y="3875"/>
                    <a:pt x="0" y="1338"/>
                    <a:pt x="1388" y="88"/>
                  </a:cubicBezTo>
                  <a:cubicBezTo>
                    <a:pt x="1463" y="1"/>
                    <a:pt x="1588" y="126"/>
                    <a:pt x="1500" y="201"/>
                  </a:cubicBezTo>
                  <a:cubicBezTo>
                    <a:pt x="113" y="1725"/>
                    <a:pt x="1775" y="4025"/>
                    <a:pt x="3400" y="4225"/>
                  </a:cubicBezTo>
                  <a:cubicBezTo>
                    <a:pt x="4949" y="4425"/>
                    <a:pt x="6911" y="3413"/>
                    <a:pt x="7024" y="1688"/>
                  </a:cubicBezTo>
                  <a:cubicBezTo>
                    <a:pt x="7036" y="1563"/>
                    <a:pt x="7236" y="1563"/>
                    <a:pt x="7224" y="16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29"/>
            <p:cNvSpPr/>
            <p:nvPr/>
          </p:nvSpPr>
          <p:spPr>
            <a:xfrm>
              <a:off x="6628300" y="1348025"/>
              <a:ext cx="73450" cy="77200"/>
            </a:xfrm>
            <a:custGeom>
              <a:avLst/>
              <a:gdLst/>
              <a:ahLst/>
              <a:cxnLst/>
              <a:rect l="l" t="t" r="r" b="b"/>
              <a:pathLst>
                <a:path w="2938" h="3088" extrusionOk="0">
                  <a:moveTo>
                    <a:pt x="88" y="488"/>
                  </a:moveTo>
                  <a:cubicBezTo>
                    <a:pt x="913" y="1"/>
                    <a:pt x="2138" y="351"/>
                    <a:pt x="2550" y="1238"/>
                  </a:cubicBezTo>
                  <a:cubicBezTo>
                    <a:pt x="2938" y="2063"/>
                    <a:pt x="2325" y="2987"/>
                    <a:pt x="1451" y="3075"/>
                  </a:cubicBezTo>
                  <a:cubicBezTo>
                    <a:pt x="1338" y="3087"/>
                    <a:pt x="1313" y="2900"/>
                    <a:pt x="1426" y="2887"/>
                  </a:cubicBezTo>
                  <a:cubicBezTo>
                    <a:pt x="2238" y="2737"/>
                    <a:pt x="2738" y="1913"/>
                    <a:pt x="2275" y="1163"/>
                  </a:cubicBezTo>
                  <a:cubicBezTo>
                    <a:pt x="1800" y="476"/>
                    <a:pt x="901" y="251"/>
                    <a:pt x="163" y="625"/>
                  </a:cubicBezTo>
                  <a:cubicBezTo>
                    <a:pt x="76" y="675"/>
                    <a:pt x="1" y="538"/>
                    <a:pt x="88" y="4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29"/>
            <p:cNvSpPr/>
            <p:nvPr/>
          </p:nvSpPr>
          <p:spPr>
            <a:xfrm>
              <a:off x="6655500" y="1418950"/>
              <a:ext cx="25" cy="325"/>
            </a:xfrm>
            <a:custGeom>
              <a:avLst/>
              <a:gdLst/>
              <a:ahLst/>
              <a:cxnLst/>
              <a:rect l="l" t="t" r="r" b="b"/>
              <a:pathLst>
                <a:path w="1" h="13" extrusionOk="0">
                  <a:moveTo>
                    <a:pt x="0" y="13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29"/>
            <p:cNvSpPr/>
            <p:nvPr/>
          </p:nvSpPr>
          <p:spPr>
            <a:xfrm>
              <a:off x="6641425" y="1240875"/>
              <a:ext cx="206550" cy="104050"/>
            </a:xfrm>
            <a:custGeom>
              <a:avLst/>
              <a:gdLst/>
              <a:ahLst/>
              <a:cxnLst/>
              <a:rect l="l" t="t" r="r" b="b"/>
              <a:pathLst>
                <a:path w="8262" h="4162" extrusionOk="0">
                  <a:moveTo>
                    <a:pt x="138" y="25"/>
                  </a:moveTo>
                  <a:cubicBezTo>
                    <a:pt x="1263" y="263"/>
                    <a:pt x="2325" y="725"/>
                    <a:pt x="3275" y="1375"/>
                  </a:cubicBezTo>
                  <a:cubicBezTo>
                    <a:pt x="4725" y="2387"/>
                    <a:pt x="6199" y="4162"/>
                    <a:pt x="8086" y="2875"/>
                  </a:cubicBezTo>
                  <a:cubicBezTo>
                    <a:pt x="8161" y="2825"/>
                    <a:pt x="8261" y="2950"/>
                    <a:pt x="8186" y="3012"/>
                  </a:cubicBezTo>
                  <a:cubicBezTo>
                    <a:pt x="7436" y="3699"/>
                    <a:pt x="6487" y="3699"/>
                    <a:pt x="5562" y="3299"/>
                  </a:cubicBezTo>
                  <a:cubicBezTo>
                    <a:pt x="4887" y="2999"/>
                    <a:pt x="4362" y="2475"/>
                    <a:pt x="3787" y="2025"/>
                  </a:cubicBezTo>
                  <a:cubicBezTo>
                    <a:pt x="2713" y="1137"/>
                    <a:pt x="1450" y="500"/>
                    <a:pt x="88" y="175"/>
                  </a:cubicBezTo>
                  <a:cubicBezTo>
                    <a:pt x="1" y="150"/>
                    <a:pt x="38" y="0"/>
                    <a:pt x="138" y="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29"/>
            <p:cNvSpPr/>
            <p:nvPr/>
          </p:nvSpPr>
          <p:spPr>
            <a:xfrm>
              <a:off x="6499275" y="1245875"/>
              <a:ext cx="88450" cy="80000"/>
            </a:xfrm>
            <a:custGeom>
              <a:avLst/>
              <a:gdLst/>
              <a:ahLst/>
              <a:cxnLst/>
              <a:rect l="l" t="t" r="r" b="b"/>
              <a:pathLst>
                <a:path w="3538" h="3200" extrusionOk="0">
                  <a:moveTo>
                    <a:pt x="101" y="313"/>
                  </a:moveTo>
                  <a:cubicBezTo>
                    <a:pt x="988" y="113"/>
                    <a:pt x="1838" y="0"/>
                    <a:pt x="2638" y="488"/>
                  </a:cubicBezTo>
                  <a:cubicBezTo>
                    <a:pt x="3175" y="813"/>
                    <a:pt x="3537" y="1325"/>
                    <a:pt x="3437" y="1975"/>
                  </a:cubicBezTo>
                  <a:cubicBezTo>
                    <a:pt x="3337" y="2587"/>
                    <a:pt x="2838" y="3062"/>
                    <a:pt x="2225" y="3137"/>
                  </a:cubicBezTo>
                  <a:cubicBezTo>
                    <a:pt x="1750" y="3187"/>
                    <a:pt x="1075" y="3024"/>
                    <a:pt x="1026" y="2475"/>
                  </a:cubicBezTo>
                  <a:cubicBezTo>
                    <a:pt x="1013" y="2387"/>
                    <a:pt x="1150" y="2387"/>
                    <a:pt x="1150" y="2475"/>
                  </a:cubicBezTo>
                  <a:cubicBezTo>
                    <a:pt x="1225" y="3199"/>
                    <a:pt x="2438" y="2937"/>
                    <a:pt x="2750" y="2712"/>
                  </a:cubicBezTo>
                  <a:cubicBezTo>
                    <a:pt x="3237" y="2362"/>
                    <a:pt x="3387" y="1700"/>
                    <a:pt x="3087" y="1175"/>
                  </a:cubicBezTo>
                  <a:cubicBezTo>
                    <a:pt x="2475" y="163"/>
                    <a:pt x="1125" y="263"/>
                    <a:pt x="151" y="488"/>
                  </a:cubicBezTo>
                  <a:cubicBezTo>
                    <a:pt x="38" y="513"/>
                    <a:pt x="1" y="338"/>
                    <a:pt x="101" y="3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29"/>
            <p:cNvSpPr/>
            <p:nvPr/>
          </p:nvSpPr>
          <p:spPr>
            <a:xfrm>
              <a:off x="6443675" y="1272100"/>
              <a:ext cx="33125" cy="43775"/>
            </a:xfrm>
            <a:custGeom>
              <a:avLst/>
              <a:gdLst/>
              <a:ahLst/>
              <a:cxnLst/>
              <a:rect l="l" t="t" r="r" b="b"/>
              <a:pathLst>
                <a:path w="1325" h="1751" extrusionOk="0">
                  <a:moveTo>
                    <a:pt x="88" y="188"/>
                  </a:moveTo>
                  <a:cubicBezTo>
                    <a:pt x="638" y="1"/>
                    <a:pt x="1325" y="326"/>
                    <a:pt x="1250" y="976"/>
                  </a:cubicBezTo>
                  <a:cubicBezTo>
                    <a:pt x="1200" y="1413"/>
                    <a:pt x="500" y="1750"/>
                    <a:pt x="238" y="1326"/>
                  </a:cubicBezTo>
                  <a:cubicBezTo>
                    <a:pt x="175" y="1213"/>
                    <a:pt x="350" y="1101"/>
                    <a:pt x="425" y="1213"/>
                  </a:cubicBezTo>
                  <a:cubicBezTo>
                    <a:pt x="538" y="1288"/>
                    <a:pt x="675" y="1301"/>
                    <a:pt x="800" y="1263"/>
                  </a:cubicBezTo>
                  <a:cubicBezTo>
                    <a:pt x="1075" y="1026"/>
                    <a:pt x="1125" y="813"/>
                    <a:pt x="950" y="613"/>
                  </a:cubicBezTo>
                  <a:cubicBezTo>
                    <a:pt x="788" y="301"/>
                    <a:pt x="450" y="263"/>
                    <a:pt x="138" y="351"/>
                  </a:cubicBezTo>
                  <a:cubicBezTo>
                    <a:pt x="38" y="376"/>
                    <a:pt x="0" y="226"/>
                    <a:pt x="100" y="1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29"/>
            <p:cNvSpPr/>
            <p:nvPr/>
          </p:nvSpPr>
          <p:spPr>
            <a:xfrm>
              <a:off x="6835450" y="1292100"/>
              <a:ext cx="31875" cy="31900"/>
            </a:xfrm>
            <a:custGeom>
              <a:avLst/>
              <a:gdLst/>
              <a:ahLst/>
              <a:cxnLst/>
              <a:rect l="l" t="t" r="r" b="b"/>
              <a:pathLst>
                <a:path w="1275" h="1276" extrusionOk="0">
                  <a:moveTo>
                    <a:pt x="325" y="925"/>
                  </a:moveTo>
                  <a:cubicBezTo>
                    <a:pt x="0" y="563"/>
                    <a:pt x="450" y="1"/>
                    <a:pt x="863" y="326"/>
                  </a:cubicBezTo>
                  <a:cubicBezTo>
                    <a:pt x="1275" y="651"/>
                    <a:pt x="800" y="1275"/>
                    <a:pt x="388" y="975"/>
                  </a:cubicBezTo>
                  <a:cubicBezTo>
                    <a:pt x="325" y="925"/>
                    <a:pt x="375" y="813"/>
                    <a:pt x="463" y="826"/>
                  </a:cubicBezTo>
                  <a:lnTo>
                    <a:pt x="463" y="826"/>
                  </a:lnTo>
                  <a:cubicBezTo>
                    <a:pt x="500" y="901"/>
                    <a:pt x="400" y="1000"/>
                    <a:pt x="338" y="9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29"/>
            <p:cNvSpPr/>
            <p:nvPr/>
          </p:nvSpPr>
          <p:spPr>
            <a:xfrm>
              <a:off x="6713600" y="1274925"/>
              <a:ext cx="77825" cy="113125"/>
            </a:xfrm>
            <a:custGeom>
              <a:avLst/>
              <a:gdLst/>
              <a:ahLst/>
              <a:cxnLst/>
              <a:rect l="l" t="t" r="r" b="b"/>
              <a:pathLst>
                <a:path w="3113" h="4525" extrusionOk="0">
                  <a:moveTo>
                    <a:pt x="163" y="63"/>
                  </a:moveTo>
                  <a:cubicBezTo>
                    <a:pt x="1550" y="1163"/>
                    <a:pt x="2575" y="2675"/>
                    <a:pt x="3087" y="4374"/>
                  </a:cubicBezTo>
                  <a:cubicBezTo>
                    <a:pt x="3112" y="4462"/>
                    <a:pt x="2975" y="4524"/>
                    <a:pt x="2925" y="4437"/>
                  </a:cubicBezTo>
                  <a:cubicBezTo>
                    <a:pt x="2175" y="2825"/>
                    <a:pt x="1413" y="1338"/>
                    <a:pt x="63" y="150"/>
                  </a:cubicBezTo>
                  <a:cubicBezTo>
                    <a:pt x="1" y="100"/>
                    <a:pt x="88" y="0"/>
                    <a:pt x="150" y="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29"/>
            <p:cNvSpPr/>
            <p:nvPr/>
          </p:nvSpPr>
          <p:spPr>
            <a:xfrm>
              <a:off x="6777025" y="1376150"/>
              <a:ext cx="30650" cy="32525"/>
            </a:xfrm>
            <a:custGeom>
              <a:avLst/>
              <a:gdLst/>
              <a:ahLst/>
              <a:cxnLst/>
              <a:rect l="l" t="t" r="r" b="b"/>
              <a:pathLst>
                <a:path w="1226" h="1301" extrusionOk="0">
                  <a:moveTo>
                    <a:pt x="500" y="500"/>
                  </a:moveTo>
                  <a:lnTo>
                    <a:pt x="500" y="563"/>
                  </a:lnTo>
                  <a:cubicBezTo>
                    <a:pt x="425" y="638"/>
                    <a:pt x="313" y="550"/>
                    <a:pt x="350" y="450"/>
                  </a:cubicBezTo>
                  <a:cubicBezTo>
                    <a:pt x="600" y="0"/>
                    <a:pt x="1225" y="550"/>
                    <a:pt x="888" y="925"/>
                  </a:cubicBezTo>
                  <a:cubicBezTo>
                    <a:pt x="550" y="1300"/>
                    <a:pt x="0" y="750"/>
                    <a:pt x="388" y="388"/>
                  </a:cubicBezTo>
                  <a:cubicBezTo>
                    <a:pt x="463" y="325"/>
                    <a:pt x="563" y="425"/>
                    <a:pt x="500" y="5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29"/>
            <p:cNvSpPr/>
            <p:nvPr/>
          </p:nvSpPr>
          <p:spPr>
            <a:xfrm>
              <a:off x="6753275" y="1393325"/>
              <a:ext cx="5650" cy="9725"/>
            </a:xfrm>
            <a:custGeom>
              <a:avLst/>
              <a:gdLst/>
              <a:ahLst/>
              <a:cxnLst/>
              <a:rect l="l" t="t" r="r" b="b"/>
              <a:pathLst>
                <a:path w="226" h="389" extrusionOk="0">
                  <a:moveTo>
                    <a:pt x="213" y="126"/>
                  </a:moveTo>
                  <a:cubicBezTo>
                    <a:pt x="226" y="201"/>
                    <a:pt x="213" y="276"/>
                    <a:pt x="163" y="326"/>
                  </a:cubicBezTo>
                  <a:cubicBezTo>
                    <a:pt x="126" y="388"/>
                    <a:pt x="1" y="376"/>
                    <a:pt x="1" y="288"/>
                  </a:cubicBezTo>
                  <a:cubicBezTo>
                    <a:pt x="13" y="238"/>
                    <a:pt x="13" y="176"/>
                    <a:pt x="26" y="126"/>
                  </a:cubicBezTo>
                  <a:cubicBezTo>
                    <a:pt x="26" y="1"/>
                    <a:pt x="213" y="1"/>
                    <a:pt x="213" y="12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29"/>
            <p:cNvSpPr/>
            <p:nvPr/>
          </p:nvSpPr>
          <p:spPr>
            <a:xfrm>
              <a:off x="6617075" y="1363650"/>
              <a:ext cx="10000" cy="6900"/>
            </a:xfrm>
            <a:custGeom>
              <a:avLst/>
              <a:gdLst/>
              <a:ahLst/>
              <a:cxnLst/>
              <a:rect l="l" t="t" r="r" b="b"/>
              <a:pathLst>
                <a:path w="400" h="276" extrusionOk="0">
                  <a:moveTo>
                    <a:pt x="312" y="188"/>
                  </a:moveTo>
                  <a:cubicBezTo>
                    <a:pt x="250" y="225"/>
                    <a:pt x="175" y="250"/>
                    <a:pt x="100" y="263"/>
                  </a:cubicBezTo>
                  <a:cubicBezTo>
                    <a:pt x="38" y="275"/>
                    <a:pt x="0" y="213"/>
                    <a:pt x="38" y="163"/>
                  </a:cubicBezTo>
                  <a:cubicBezTo>
                    <a:pt x="88" y="100"/>
                    <a:pt x="163" y="50"/>
                    <a:pt x="250" y="25"/>
                  </a:cubicBezTo>
                  <a:cubicBezTo>
                    <a:pt x="337" y="0"/>
                    <a:pt x="400" y="138"/>
                    <a:pt x="312" y="1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29"/>
            <p:cNvSpPr/>
            <p:nvPr/>
          </p:nvSpPr>
          <p:spPr>
            <a:xfrm>
              <a:off x="6611450" y="1234000"/>
              <a:ext cx="156850" cy="27525"/>
            </a:xfrm>
            <a:custGeom>
              <a:avLst/>
              <a:gdLst/>
              <a:ahLst/>
              <a:cxnLst/>
              <a:rect l="l" t="t" r="r" b="b"/>
              <a:pathLst>
                <a:path w="6274" h="1101" extrusionOk="0">
                  <a:moveTo>
                    <a:pt x="100" y="13"/>
                  </a:moveTo>
                  <a:cubicBezTo>
                    <a:pt x="950" y="0"/>
                    <a:pt x="1812" y="75"/>
                    <a:pt x="2649" y="250"/>
                  </a:cubicBezTo>
                  <a:cubicBezTo>
                    <a:pt x="3812" y="488"/>
                    <a:pt x="4924" y="925"/>
                    <a:pt x="6111" y="613"/>
                  </a:cubicBezTo>
                  <a:cubicBezTo>
                    <a:pt x="6223" y="575"/>
                    <a:pt x="6273" y="763"/>
                    <a:pt x="6161" y="788"/>
                  </a:cubicBezTo>
                  <a:cubicBezTo>
                    <a:pt x="5361" y="1100"/>
                    <a:pt x="4636" y="950"/>
                    <a:pt x="3824" y="775"/>
                  </a:cubicBezTo>
                  <a:cubicBezTo>
                    <a:pt x="2587" y="500"/>
                    <a:pt x="1375" y="250"/>
                    <a:pt x="100" y="188"/>
                  </a:cubicBezTo>
                  <a:cubicBezTo>
                    <a:pt x="0" y="175"/>
                    <a:pt x="0" y="25"/>
                    <a:pt x="100" y="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29"/>
            <p:cNvSpPr/>
            <p:nvPr/>
          </p:nvSpPr>
          <p:spPr>
            <a:xfrm>
              <a:off x="6756400" y="1233675"/>
              <a:ext cx="33150" cy="30975"/>
            </a:xfrm>
            <a:custGeom>
              <a:avLst/>
              <a:gdLst/>
              <a:ahLst/>
              <a:cxnLst/>
              <a:rect l="l" t="t" r="r" b="b"/>
              <a:pathLst>
                <a:path w="1326" h="1239" extrusionOk="0">
                  <a:moveTo>
                    <a:pt x="450" y="688"/>
                  </a:moveTo>
                  <a:lnTo>
                    <a:pt x="563" y="651"/>
                  </a:lnTo>
                  <a:cubicBezTo>
                    <a:pt x="625" y="726"/>
                    <a:pt x="563" y="826"/>
                    <a:pt x="475" y="813"/>
                  </a:cubicBezTo>
                  <a:cubicBezTo>
                    <a:pt x="1" y="651"/>
                    <a:pt x="475" y="1"/>
                    <a:pt x="863" y="226"/>
                  </a:cubicBezTo>
                  <a:cubicBezTo>
                    <a:pt x="1325" y="526"/>
                    <a:pt x="788" y="1238"/>
                    <a:pt x="350" y="801"/>
                  </a:cubicBezTo>
                  <a:cubicBezTo>
                    <a:pt x="301" y="738"/>
                    <a:pt x="375" y="638"/>
                    <a:pt x="450" y="67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29"/>
            <p:cNvSpPr/>
            <p:nvPr/>
          </p:nvSpPr>
          <p:spPr>
            <a:xfrm>
              <a:off x="6761100" y="1291175"/>
              <a:ext cx="72800" cy="22525"/>
            </a:xfrm>
            <a:custGeom>
              <a:avLst/>
              <a:gdLst/>
              <a:ahLst/>
              <a:cxnLst/>
              <a:rect l="l" t="t" r="r" b="b"/>
              <a:pathLst>
                <a:path w="2912" h="901" extrusionOk="0">
                  <a:moveTo>
                    <a:pt x="100" y="638"/>
                  </a:moveTo>
                  <a:cubicBezTo>
                    <a:pt x="412" y="338"/>
                    <a:pt x="800" y="150"/>
                    <a:pt x="1225" y="100"/>
                  </a:cubicBezTo>
                  <a:cubicBezTo>
                    <a:pt x="1700" y="38"/>
                    <a:pt x="2387" y="0"/>
                    <a:pt x="2799" y="263"/>
                  </a:cubicBezTo>
                  <a:cubicBezTo>
                    <a:pt x="2912" y="325"/>
                    <a:pt x="2837" y="488"/>
                    <a:pt x="2724" y="463"/>
                  </a:cubicBezTo>
                  <a:cubicBezTo>
                    <a:pt x="1937" y="263"/>
                    <a:pt x="900" y="213"/>
                    <a:pt x="262" y="800"/>
                  </a:cubicBezTo>
                  <a:cubicBezTo>
                    <a:pt x="150" y="900"/>
                    <a:pt x="0" y="738"/>
                    <a:pt x="113" y="6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29"/>
            <p:cNvSpPr/>
            <p:nvPr/>
          </p:nvSpPr>
          <p:spPr>
            <a:xfrm>
              <a:off x="6762650" y="1296800"/>
              <a:ext cx="70325" cy="23450"/>
            </a:xfrm>
            <a:custGeom>
              <a:avLst/>
              <a:gdLst/>
              <a:ahLst/>
              <a:cxnLst/>
              <a:rect l="l" t="t" r="r" b="b"/>
              <a:pathLst>
                <a:path w="2813" h="938" extrusionOk="0">
                  <a:moveTo>
                    <a:pt x="2750" y="200"/>
                  </a:moveTo>
                  <a:cubicBezTo>
                    <a:pt x="2237" y="887"/>
                    <a:pt x="800" y="937"/>
                    <a:pt x="100" y="575"/>
                  </a:cubicBezTo>
                  <a:cubicBezTo>
                    <a:pt x="1" y="513"/>
                    <a:pt x="75" y="375"/>
                    <a:pt x="175" y="388"/>
                  </a:cubicBezTo>
                  <a:cubicBezTo>
                    <a:pt x="888" y="500"/>
                    <a:pt x="2050" y="762"/>
                    <a:pt x="2600" y="88"/>
                  </a:cubicBezTo>
                  <a:cubicBezTo>
                    <a:pt x="2675" y="0"/>
                    <a:pt x="2812" y="113"/>
                    <a:pt x="2762" y="2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29"/>
            <p:cNvSpPr/>
            <p:nvPr/>
          </p:nvSpPr>
          <p:spPr>
            <a:xfrm>
              <a:off x="6662675" y="1249000"/>
              <a:ext cx="18150" cy="56875"/>
            </a:xfrm>
            <a:custGeom>
              <a:avLst/>
              <a:gdLst/>
              <a:ahLst/>
              <a:cxnLst/>
              <a:rect l="l" t="t" r="r" b="b"/>
              <a:pathLst>
                <a:path w="726" h="2275" extrusionOk="0">
                  <a:moveTo>
                    <a:pt x="413" y="163"/>
                  </a:moveTo>
                  <a:cubicBezTo>
                    <a:pt x="238" y="800"/>
                    <a:pt x="325" y="1475"/>
                    <a:pt x="650" y="2037"/>
                  </a:cubicBezTo>
                  <a:cubicBezTo>
                    <a:pt x="725" y="2162"/>
                    <a:pt x="538" y="2275"/>
                    <a:pt x="463" y="2150"/>
                  </a:cubicBezTo>
                  <a:cubicBezTo>
                    <a:pt x="88" y="1537"/>
                    <a:pt x="1" y="800"/>
                    <a:pt x="226" y="113"/>
                  </a:cubicBezTo>
                  <a:cubicBezTo>
                    <a:pt x="263" y="0"/>
                    <a:pt x="438" y="50"/>
                    <a:pt x="413" y="1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29"/>
            <p:cNvSpPr/>
            <p:nvPr/>
          </p:nvSpPr>
          <p:spPr>
            <a:xfrm>
              <a:off x="6669850" y="1250875"/>
              <a:ext cx="15975" cy="54375"/>
            </a:xfrm>
            <a:custGeom>
              <a:avLst/>
              <a:gdLst/>
              <a:ahLst/>
              <a:cxnLst/>
              <a:rect l="l" t="t" r="r" b="b"/>
              <a:pathLst>
                <a:path w="639" h="2175" extrusionOk="0">
                  <a:moveTo>
                    <a:pt x="176" y="1987"/>
                  </a:moveTo>
                  <a:cubicBezTo>
                    <a:pt x="313" y="1625"/>
                    <a:pt x="351" y="1225"/>
                    <a:pt x="301" y="850"/>
                  </a:cubicBezTo>
                  <a:cubicBezTo>
                    <a:pt x="251" y="563"/>
                    <a:pt x="101" y="388"/>
                    <a:pt x="13" y="150"/>
                  </a:cubicBezTo>
                  <a:cubicBezTo>
                    <a:pt x="1" y="100"/>
                    <a:pt x="26" y="63"/>
                    <a:pt x="63" y="50"/>
                  </a:cubicBezTo>
                  <a:cubicBezTo>
                    <a:pt x="363" y="0"/>
                    <a:pt x="463" y="325"/>
                    <a:pt x="526" y="563"/>
                  </a:cubicBezTo>
                  <a:cubicBezTo>
                    <a:pt x="638" y="1062"/>
                    <a:pt x="588" y="1575"/>
                    <a:pt x="401" y="2050"/>
                  </a:cubicBezTo>
                  <a:cubicBezTo>
                    <a:pt x="351" y="2175"/>
                    <a:pt x="138" y="2125"/>
                    <a:pt x="188" y="198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29"/>
            <p:cNvSpPr/>
            <p:nvPr/>
          </p:nvSpPr>
          <p:spPr>
            <a:xfrm>
              <a:off x="6330275" y="1310225"/>
              <a:ext cx="82800" cy="26900"/>
            </a:xfrm>
            <a:custGeom>
              <a:avLst/>
              <a:gdLst/>
              <a:ahLst/>
              <a:cxnLst/>
              <a:rect l="l" t="t" r="r" b="b"/>
              <a:pathLst>
                <a:path w="3312" h="1076" extrusionOk="0">
                  <a:moveTo>
                    <a:pt x="138" y="151"/>
                  </a:moveTo>
                  <a:cubicBezTo>
                    <a:pt x="1150" y="1"/>
                    <a:pt x="2512" y="151"/>
                    <a:pt x="3262" y="913"/>
                  </a:cubicBezTo>
                  <a:cubicBezTo>
                    <a:pt x="3312" y="963"/>
                    <a:pt x="3262" y="1075"/>
                    <a:pt x="3174" y="1050"/>
                  </a:cubicBezTo>
                  <a:cubicBezTo>
                    <a:pt x="2712" y="888"/>
                    <a:pt x="2299" y="600"/>
                    <a:pt x="1812" y="475"/>
                  </a:cubicBezTo>
                  <a:cubicBezTo>
                    <a:pt x="1275" y="338"/>
                    <a:pt x="712" y="300"/>
                    <a:pt x="150" y="363"/>
                  </a:cubicBezTo>
                  <a:cubicBezTo>
                    <a:pt x="38" y="375"/>
                    <a:pt x="0" y="163"/>
                    <a:pt x="125" y="1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29"/>
            <p:cNvSpPr/>
            <p:nvPr/>
          </p:nvSpPr>
          <p:spPr>
            <a:xfrm>
              <a:off x="6312450" y="1314900"/>
              <a:ext cx="100625" cy="30975"/>
            </a:xfrm>
            <a:custGeom>
              <a:avLst/>
              <a:gdLst/>
              <a:ahLst/>
              <a:cxnLst/>
              <a:rect l="l" t="t" r="r" b="b"/>
              <a:pathLst>
                <a:path w="4025" h="1239" extrusionOk="0">
                  <a:moveTo>
                    <a:pt x="3900" y="1001"/>
                  </a:moveTo>
                  <a:cubicBezTo>
                    <a:pt x="3275" y="1113"/>
                    <a:pt x="2613" y="1238"/>
                    <a:pt x="1975" y="1151"/>
                  </a:cubicBezTo>
                  <a:cubicBezTo>
                    <a:pt x="1300" y="1038"/>
                    <a:pt x="713" y="688"/>
                    <a:pt x="151" y="313"/>
                  </a:cubicBezTo>
                  <a:cubicBezTo>
                    <a:pt x="1" y="226"/>
                    <a:pt x="138" y="1"/>
                    <a:pt x="276" y="88"/>
                  </a:cubicBezTo>
                  <a:cubicBezTo>
                    <a:pt x="751" y="401"/>
                    <a:pt x="1238" y="713"/>
                    <a:pt x="1788" y="851"/>
                  </a:cubicBezTo>
                  <a:cubicBezTo>
                    <a:pt x="2463" y="1013"/>
                    <a:pt x="3175" y="901"/>
                    <a:pt x="3837" y="788"/>
                  </a:cubicBezTo>
                  <a:cubicBezTo>
                    <a:pt x="3975" y="776"/>
                    <a:pt x="4025" y="976"/>
                    <a:pt x="3900" y="100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29"/>
            <p:cNvSpPr/>
            <p:nvPr/>
          </p:nvSpPr>
          <p:spPr>
            <a:xfrm>
              <a:off x="6814825" y="1460800"/>
              <a:ext cx="199975" cy="551150"/>
            </a:xfrm>
            <a:custGeom>
              <a:avLst/>
              <a:gdLst/>
              <a:ahLst/>
              <a:cxnLst/>
              <a:rect l="l" t="t" r="r" b="b"/>
              <a:pathLst>
                <a:path w="7999" h="22046" extrusionOk="0">
                  <a:moveTo>
                    <a:pt x="4512" y="21958"/>
                  </a:moveTo>
                  <a:cubicBezTo>
                    <a:pt x="3200" y="20621"/>
                    <a:pt x="2700" y="19108"/>
                    <a:pt x="2925" y="17209"/>
                  </a:cubicBezTo>
                  <a:cubicBezTo>
                    <a:pt x="3087" y="15809"/>
                    <a:pt x="3712" y="14560"/>
                    <a:pt x="4249" y="13285"/>
                  </a:cubicBezTo>
                  <a:cubicBezTo>
                    <a:pt x="6124" y="8811"/>
                    <a:pt x="7998" y="576"/>
                    <a:pt x="213" y="238"/>
                  </a:cubicBezTo>
                  <a:cubicBezTo>
                    <a:pt x="138" y="238"/>
                    <a:pt x="138" y="113"/>
                    <a:pt x="213" y="101"/>
                  </a:cubicBezTo>
                  <a:cubicBezTo>
                    <a:pt x="3262" y="1"/>
                    <a:pt x="5599" y="1975"/>
                    <a:pt x="6286" y="4962"/>
                  </a:cubicBezTo>
                  <a:cubicBezTo>
                    <a:pt x="7598" y="10611"/>
                    <a:pt x="0" y="17034"/>
                    <a:pt x="4637" y="21833"/>
                  </a:cubicBezTo>
                  <a:cubicBezTo>
                    <a:pt x="4724" y="21908"/>
                    <a:pt x="4599" y="22045"/>
                    <a:pt x="4512" y="2195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29"/>
            <p:cNvSpPr/>
            <p:nvPr/>
          </p:nvSpPr>
          <p:spPr>
            <a:xfrm>
              <a:off x="6715800" y="1465800"/>
              <a:ext cx="121550" cy="180925"/>
            </a:xfrm>
            <a:custGeom>
              <a:avLst/>
              <a:gdLst/>
              <a:ahLst/>
              <a:cxnLst/>
              <a:rect l="l" t="t" r="r" b="b"/>
              <a:pathLst>
                <a:path w="4862" h="7237" extrusionOk="0">
                  <a:moveTo>
                    <a:pt x="3187" y="201"/>
                  </a:moveTo>
                  <a:cubicBezTo>
                    <a:pt x="1450" y="326"/>
                    <a:pt x="450" y="2288"/>
                    <a:pt x="637" y="3837"/>
                  </a:cubicBezTo>
                  <a:cubicBezTo>
                    <a:pt x="850" y="5462"/>
                    <a:pt x="3137" y="7124"/>
                    <a:pt x="4661" y="5724"/>
                  </a:cubicBezTo>
                  <a:cubicBezTo>
                    <a:pt x="4736" y="5649"/>
                    <a:pt x="4861" y="5774"/>
                    <a:pt x="4786" y="5849"/>
                  </a:cubicBezTo>
                  <a:cubicBezTo>
                    <a:pt x="3537" y="7237"/>
                    <a:pt x="987" y="5924"/>
                    <a:pt x="537" y="4412"/>
                  </a:cubicBezTo>
                  <a:cubicBezTo>
                    <a:pt x="0" y="2600"/>
                    <a:pt x="1162" y="151"/>
                    <a:pt x="3187" y="13"/>
                  </a:cubicBezTo>
                  <a:cubicBezTo>
                    <a:pt x="3312" y="1"/>
                    <a:pt x="3312" y="201"/>
                    <a:pt x="3187" y="20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29"/>
            <p:cNvSpPr/>
            <p:nvPr/>
          </p:nvSpPr>
          <p:spPr>
            <a:xfrm>
              <a:off x="6781700" y="1520175"/>
              <a:ext cx="77200" cy="73125"/>
            </a:xfrm>
            <a:custGeom>
              <a:avLst/>
              <a:gdLst/>
              <a:ahLst/>
              <a:cxnLst/>
              <a:rect l="l" t="t" r="r" b="b"/>
              <a:pathLst>
                <a:path w="3088" h="2925" extrusionOk="0">
                  <a:moveTo>
                    <a:pt x="2463" y="2775"/>
                  </a:moveTo>
                  <a:cubicBezTo>
                    <a:pt x="2838" y="2037"/>
                    <a:pt x="2613" y="1138"/>
                    <a:pt x="1925" y="675"/>
                  </a:cubicBezTo>
                  <a:cubicBezTo>
                    <a:pt x="1188" y="188"/>
                    <a:pt x="351" y="713"/>
                    <a:pt x="213" y="1512"/>
                  </a:cubicBezTo>
                  <a:cubicBezTo>
                    <a:pt x="188" y="1625"/>
                    <a:pt x="1" y="1600"/>
                    <a:pt x="13" y="1487"/>
                  </a:cubicBezTo>
                  <a:cubicBezTo>
                    <a:pt x="101" y="613"/>
                    <a:pt x="1026" y="0"/>
                    <a:pt x="1850" y="388"/>
                  </a:cubicBezTo>
                  <a:cubicBezTo>
                    <a:pt x="2738" y="800"/>
                    <a:pt x="3088" y="2025"/>
                    <a:pt x="2600" y="2850"/>
                  </a:cubicBezTo>
                  <a:cubicBezTo>
                    <a:pt x="2550" y="2925"/>
                    <a:pt x="2425" y="2862"/>
                    <a:pt x="2463" y="27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29"/>
            <p:cNvSpPr/>
            <p:nvPr/>
          </p:nvSpPr>
          <p:spPr>
            <a:xfrm>
              <a:off x="6787950" y="1566400"/>
              <a:ext cx="25" cy="350"/>
            </a:xfrm>
            <a:custGeom>
              <a:avLst/>
              <a:gdLst/>
              <a:ahLst/>
              <a:cxnLst/>
              <a:rect l="l" t="t" r="r" b="b"/>
              <a:pathLst>
                <a:path w="1" h="14" extrusionOk="0">
                  <a:moveTo>
                    <a:pt x="1" y="13"/>
                  </a:moveTo>
                  <a:lnTo>
                    <a:pt x="1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29"/>
            <p:cNvSpPr/>
            <p:nvPr/>
          </p:nvSpPr>
          <p:spPr>
            <a:xfrm>
              <a:off x="6862300" y="1373950"/>
              <a:ext cx="104075" cy="206550"/>
            </a:xfrm>
            <a:custGeom>
              <a:avLst/>
              <a:gdLst/>
              <a:ahLst/>
              <a:cxnLst/>
              <a:rect l="l" t="t" r="r" b="b"/>
              <a:pathLst>
                <a:path w="4163" h="8262" extrusionOk="0">
                  <a:moveTo>
                    <a:pt x="3987" y="8174"/>
                  </a:moveTo>
                  <a:cubicBezTo>
                    <a:pt x="3700" y="6974"/>
                    <a:pt x="3175" y="5862"/>
                    <a:pt x="2438" y="4887"/>
                  </a:cubicBezTo>
                  <a:cubicBezTo>
                    <a:pt x="1913" y="4187"/>
                    <a:pt x="1226" y="3525"/>
                    <a:pt x="851" y="2700"/>
                  </a:cubicBezTo>
                  <a:cubicBezTo>
                    <a:pt x="451" y="1788"/>
                    <a:pt x="463" y="826"/>
                    <a:pt x="1138" y="76"/>
                  </a:cubicBezTo>
                  <a:cubicBezTo>
                    <a:pt x="1201" y="1"/>
                    <a:pt x="1338" y="88"/>
                    <a:pt x="1276" y="176"/>
                  </a:cubicBezTo>
                  <a:cubicBezTo>
                    <a:pt x="1" y="2050"/>
                    <a:pt x="1763" y="3537"/>
                    <a:pt x="2775" y="4987"/>
                  </a:cubicBezTo>
                  <a:cubicBezTo>
                    <a:pt x="3425" y="5937"/>
                    <a:pt x="3887" y="6999"/>
                    <a:pt x="4137" y="8124"/>
                  </a:cubicBezTo>
                  <a:cubicBezTo>
                    <a:pt x="4162" y="8224"/>
                    <a:pt x="4012" y="8261"/>
                    <a:pt x="3975" y="817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29"/>
            <p:cNvSpPr/>
            <p:nvPr/>
          </p:nvSpPr>
          <p:spPr>
            <a:xfrm>
              <a:off x="6879800" y="1634200"/>
              <a:ext cx="81575" cy="88450"/>
            </a:xfrm>
            <a:custGeom>
              <a:avLst/>
              <a:gdLst/>
              <a:ahLst/>
              <a:cxnLst/>
              <a:rect l="l" t="t" r="r" b="b"/>
              <a:pathLst>
                <a:path w="3263" h="3538" extrusionOk="0">
                  <a:moveTo>
                    <a:pt x="2775" y="3387"/>
                  </a:moveTo>
                  <a:cubicBezTo>
                    <a:pt x="2988" y="2413"/>
                    <a:pt x="3087" y="1050"/>
                    <a:pt x="2088" y="438"/>
                  </a:cubicBezTo>
                  <a:cubicBezTo>
                    <a:pt x="1613" y="176"/>
                    <a:pt x="1013" y="263"/>
                    <a:pt x="638" y="650"/>
                  </a:cubicBezTo>
                  <a:cubicBezTo>
                    <a:pt x="338" y="975"/>
                    <a:pt x="1" y="2300"/>
                    <a:pt x="788" y="2388"/>
                  </a:cubicBezTo>
                  <a:cubicBezTo>
                    <a:pt x="876" y="2388"/>
                    <a:pt x="876" y="2525"/>
                    <a:pt x="788" y="2512"/>
                  </a:cubicBezTo>
                  <a:cubicBezTo>
                    <a:pt x="251" y="2462"/>
                    <a:pt x="76" y="1788"/>
                    <a:pt x="126" y="1313"/>
                  </a:cubicBezTo>
                  <a:cubicBezTo>
                    <a:pt x="201" y="700"/>
                    <a:pt x="676" y="201"/>
                    <a:pt x="1288" y="101"/>
                  </a:cubicBezTo>
                  <a:cubicBezTo>
                    <a:pt x="1938" y="1"/>
                    <a:pt x="2450" y="363"/>
                    <a:pt x="2775" y="900"/>
                  </a:cubicBezTo>
                  <a:cubicBezTo>
                    <a:pt x="3262" y="1700"/>
                    <a:pt x="3150" y="2562"/>
                    <a:pt x="2950" y="3425"/>
                  </a:cubicBezTo>
                  <a:cubicBezTo>
                    <a:pt x="2925" y="3537"/>
                    <a:pt x="2750" y="3500"/>
                    <a:pt x="2775" y="338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29"/>
            <p:cNvSpPr/>
            <p:nvPr/>
          </p:nvSpPr>
          <p:spPr>
            <a:xfrm>
              <a:off x="6891050" y="1745425"/>
              <a:ext cx="44075" cy="33150"/>
            </a:xfrm>
            <a:custGeom>
              <a:avLst/>
              <a:gdLst/>
              <a:ahLst/>
              <a:cxnLst/>
              <a:rect l="l" t="t" r="r" b="b"/>
              <a:pathLst>
                <a:path w="1763" h="1326" extrusionOk="0">
                  <a:moveTo>
                    <a:pt x="1413" y="1175"/>
                  </a:moveTo>
                  <a:cubicBezTo>
                    <a:pt x="1500" y="863"/>
                    <a:pt x="1450" y="538"/>
                    <a:pt x="1150" y="363"/>
                  </a:cubicBezTo>
                  <a:cubicBezTo>
                    <a:pt x="938" y="188"/>
                    <a:pt x="725" y="238"/>
                    <a:pt x="501" y="525"/>
                  </a:cubicBezTo>
                  <a:cubicBezTo>
                    <a:pt x="451" y="650"/>
                    <a:pt x="463" y="788"/>
                    <a:pt x="538" y="900"/>
                  </a:cubicBezTo>
                  <a:cubicBezTo>
                    <a:pt x="650" y="975"/>
                    <a:pt x="551" y="1150"/>
                    <a:pt x="438" y="1075"/>
                  </a:cubicBezTo>
                  <a:cubicBezTo>
                    <a:pt x="1" y="813"/>
                    <a:pt x="351" y="113"/>
                    <a:pt x="775" y="63"/>
                  </a:cubicBezTo>
                  <a:cubicBezTo>
                    <a:pt x="1438" y="0"/>
                    <a:pt x="1763" y="688"/>
                    <a:pt x="1563" y="1225"/>
                  </a:cubicBezTo>
                  <a:cubicBezTo>
                    <a:pt x="1525" y="1325"/>
                    <a:pt x="1375" y="1288"/>
                    <a:pt x="1400" y="11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29"/>
            <p:cNvSpPr/>
            <p:nvPr/>
          </p:nvSpPr>
          <p:spPr>
            <a:xfrm>
              <a:off x="6882925" y="1354600"/>
              <a:ext cx="32200" cy="31875"/>
            </a:xfrm>
            <a:custGeom>
              <a:avLst/>
              <a:gdLst/>
              <a:ahLst/>
              <a:cxnLst/>
              <a:rect l="l" t="t" r="r" b="b"/>
              <a:pathLst>
                <a:path w="1288" h="1275" extrusionOk="0">
                  <a:moveTo>
                    <a:pt x="463" y="825"/>
                  </a:moveTo>
                  <a:lnTo>
                    <a:pt x="463" y="825"/>
                  </a:lnTo>
                  <a:cubicBezTo>
                    <a:pt x="463" y="900"/>
                    <a:pt x="363" y="950"/>
                    <a:pt x="301" y="887"/>
                  </a:cubicBezTo>
                  <a:cubicBezTo>
                    <a:pt x="1" y="475"/>
                    <a:pt x="638" y="0"/>
                    <a:pt x="963" y="412"/>
                  </a:cubicBezTo>
                  <a:cubicBezTo>
                    <a:pt x="1288" y="825"/>
                    <a:pt x="726" y="1275"/>
                    <a:pt x="363" y="950"/>
                  </a:cubicBezTo>
                  <a:cubicBezTo>
                    <a:pt x="288" y="887"/>
                    <a:pt x="376" y="775"/>
                    <a:pt x="463" y="81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29"/>
            <p:cNvSpPr/>
            <p:nvPr/>
          </p:nvSpPr>
          <p:spPr>
            <a:xfrm>
              <a:off x="6819200" y="1430500"/>
              <a:ext cx="113125" cy="77500"/>
            </a:xfrm>
            <a:custGeom>
              <a:avLst/>
              <a:gdLst/>
              <a:ahLst/>
              <a:cxnLst/>
              <a:rect l="l" t="t" r="r" b="b"/>
              <a:pathLst>
                <a:path w="4525" h="3100" extrusionOk="0">
                  <a:moveTo>
                    <a:pt x="4374" y="3050"/>
                  </a:moveTo>
                  <a:cubicBezTo>
                    <a:pt x="3187" y="1688"/>
                    <a:pt x="1700" y="926"/>
                    <a:pt x="88" y="176"/>
                  </a:cubicBezTo>
                  <a:cubicBezTo>
                    <a:pt x="0" y="138"/>
                    <a:pt x="63" y="1"/>
                    <a:pt x="150" y="26"/>
                  </a:cubicBezTo>
                  <a:cubicBezTo>
                    <a:pt x="1850" y="538"/>
                    <a:pt x="3362" y="1550"/>
                    <a:pt x="4462" y="2950"/>
                  </a:cubicBezTo>
                  <a:cubicBezTo>
                    <a:pt x="4524" y="3012"/>
                    <a:pt x="4424" y="3100"/>
                    <a:pt x="4374" y="303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29"/>
            <p:cNvSpPr/>
            <p:nvPr/>
          </p:nvSpPr>
          <p:spPr>
            <a:xfrm>
              <a:off x="6798275" y="1413950"/>
              <a:ext cx="32500" cy="30950"/>
            </a:xfrm>
            <a:custGeom>
              <a:avLst/>
              <a:gdLst/>
              <a:ahLst/>
              <a:cxnLst/>
              <a:rect l="l" t="t" r="r" b="b"/>
              <a:pathLst>
                <a:path w="1300" h="1238" extrusionOk="0">
                  <a:moveTo>
                    <a:pt x="912" y="850"/>
                  </a:moveTo>
                  <a:cubicBezTo>
                    <a:pt x="550" y="1238"/>
                    <a:pt x="0" y="700"/>
                    <a:pt x="375" y="350"/>
                  </a:cubicBezTo>
                  <a:cubicBezTo>
                    <a:pt x="750" y="0"/>
                    <a:pt x="1300" y="638"/>
                    <a:pt x="850" y="888"/>
                  </a:cubicBezTo>
                  <a:cubicBezTo>
                    <a:pt x="762" y="925"/>
                    <a:pt x="675" y="813"/>
                    <a:pt x="737" y="738"/>
                  </a:cubicBezTo>
                  <a:lnTo>
                    <a:pt x="800" y="738"/>
                  </a:lnTo>
                  <a:cubicBezTo>
                    <a:pt x="875" y="675"/>
                    <a:pt x="975" y="775"/>
                    <a:pt x="912" y="8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29"/>
            <p:cNvSpPr/>
            <p:nvPr/>
          </p:nvSpPr>
          <p:spPr>
            <a:xfrm>
              <a:off x="6803900" y="1462675"/>
              <a:ext cx="10000" cy="5975"/>
            </a:xfrm>
            <a:custGeom>
              <a:avLst/>
              <a:gdLst/>
              <a:ahLst/>
              <a:cxnLst/>
              <a:rect l="l" t="t" r="r" b="b"/>
              <a:pathLst>
                <a:path w="400" h="239" extrusionOk="0">
                  <a:moveTo>
                    <a:pt x="275" y="213"/>
                  </a:moveTo>
                  <a:cubicBezTo>
                    <a:pt x="213" y="213"/>
                    <a:pt x="163" y="213"/>
                    <a:pt x="100" y="226"/>
                  </a:cubicBezTo>
                  <a:cubicBezTo>
                    <a:pt x="25" y="238"/>
                    <a:pt x="0" y="113"/>
                    <a:pt x="63" y="76"/>
                  </a:cubicBezTo>
                  <a:cubicBezTo>
                    <a:pt x="125" y="26"/>
                    <a:pt x="200" y="1"/>
                    <a:pt x="275" y="13"/>
                  </a:cubicBezTo>
                  <a:cubicBezTo>
                    <a:pt x="400" y="13"/>
                    <a:pt x="400" y="201"/>
                    <a:pt x="275" y="20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29"/>
            <p:cNvSpPr/>
            <p:nvPr/>
          </p:nvSpPr>
          <p:spPr>
            <a:xfrm>
              <a:off x="6836375" y="1594850"/>
              <a:ext cx="7225" cy="10000"/>
            </a:xfrm>
            <a:custGeom>
              <a:avLst/>
              <a:gdLst/>
              <a:ahLst/>
              <a:cxnLst/>
              <a:rect l="l" t="t" r="r" b="b"/>
              <a:pathLst>
                <a:path w="289" h="400" extrusionOk="0">
                  <a:moveTo>
                    <a:pt x="251" y="150"/>
                  </a:moveTo>
                  <a:cubicBezTo>
                    <a:pt x="226" y="237"/>
                    <a:pt x="176" y="312"/>
                    <a:pt x="113" y="362"/>
                  </a:cubicBezTo>
                  <a:cubicBezTo>
                    <a:pt x="76" y="400"/>
                    <a:pt x="1" y="362"/>
                    <a:pt x="13" y="300"/>
                  </a:cubicBezTo>
                  <a:cubicBezTo>
                    <a:pt x="26" y="225"/>
                    <a:pt x="51" y="150"/>
                    <a:pt x="101" y="88"/>
                  </a:cubicBezTo>
                  <a:cubicBezTo>
                    <a:pt x="138" y="0"/>
                    <a:pt x="288" y="63"/>
                    <a:pt x="251" y="1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29"/>
            <p:cNvSpPr/>
            <p:nvPr/>
          </p:nvSpPr>
          <p:spPr>
            <a:xfrm>
              <a:off x="6945425" y="1453625"/>
              <a:ext cx="27825" cy="156850"/>
            </a:xfrm>
            <a:custGeom>
              <a:avLst/>
              <a:gdLst/>
              <a:ahLst/>
              <a:cxnLst/>
              <a:rect l="l" t="t" r="r" b="b"/>
              <a:pathLst>
                <a:path w="1113" h="6274" extrusionOk="0">
                  <a:moveTo>
                    <a:pt x="925" y="6174"/>
                  </a:moveTo>
                  <a:cubicBezTo>
                    <a:pt x="862" y="4899"/>
                    <a:pt x="612" y="3675"/>
                    <a:pt x="338" y="2437"/>
                  </a:cubicBezTo>
                  <a:cubicBezTo>
                    <a:pt x="163" y="1625"/>
                    <a:pt x="0" y="913"/>
                    <a:pt x="325" y="113"/>
                  </a:cubicBezTo>
                  <a:cubicBezTo>
                    <a:pt x="350" y="1"/>
                    <a:pt x="537" y="51"/>
                    <a:pt x="500" y="163"/>
                  </a:cubicBezTo>
                  <a:cubicBezTo>
                    <a:pt x="188" y="1338"/>
                    <a:pt x="637" y="2462"/>
                    <a:pt x="862" y="3625"/>
                  </a:cubicBezTo>
                  <a:cubicBezTo>
                    <a:pt x="1037" y="4462"/>
                    <a:pt x="1112" y="5312"/>
                    <a:pt x="1112" y="6174"/>
                  </a:cubicBezTo>
                  <a:cubicBezTo>
                    <a:pt x="1087" y="6274"/>
                    <a:pt x="937" y="6274"/>
                    <a:pt x="925" y="617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29"/>
            <p:cNvSpPr/>
            <p:nvPr/>
          </p:nvSpPr>
          <p:spPr>
            <a:xfrm>
              <a:off x="6942300" y="1432375"/>
              <a:ext cx="30950" cy="33150"/>
            </a:xfrm>
            <a:custGeom>
              <a:avLst/>
              <a:gdLst/>
              <a:ahLst/>
              <a:cxnLst/>
              <a:rect l="l" t="t" r="r" b="b"/>
              <a:pathLst>
                <a:path w="1238" h="1326" extrusionOk="0">
                  <a:moveTo>
                    <a:pt x="438" y="976"/>
                  </a:moveTo>
                  <a:cubicBezTo>
                    <a:pt x="0" y="551"/>
                    <a:pt x="725" y="1"/>
                    <a:pt x="1012" y="476"/>
                  </a:cubicBezTo>
                  <a:cubicBezTo>
                    <a:pt x="1237" y="851"/>
                    <a:pt x="575" y="1325"/>
                    <a:pt x="425" y="851"/>
                  </a:cubicBezTo>
                  <a:cubicBezTo>
                    <a:pt x="413" y="763"/>
                    <a:pt x="512" y="701"/>
                    <a:pt x="587" y="763"/>
                  </a:cubicBezTo>
                  <a:cubicBezTo>
                    <a:pt x="575" y="801"/>
                    <a:pt x="562" y="838"/>
                    <a:pt x="550" y="876"/>
                  </a:cubicBezTo>
                  <a:cubicBezTo>
                    <a:pt x="600" y="963"/>
                    <a:pt x="500" y="1038"/>
                    <a:pt x="425" y="97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29"/>
            <p:cNvSpPr/>
            <p:nvPr/>
          </p:nvSpPr>
          <p:spPr>
            <a:xfrm>
              <a:off x="6893250" y="1388025"/>
              <a:ext cx="22500" cy="72800"/>
            </a:xfrm>
            <a:custGeom>
              <a:avLst/>
              <a:gdLst/>
              <a:ahLst/>
              <a:cxnLst/>
              <a:rect l="l" t="t" r="r" b="b"/>
              <a:pathLst>
                <a:path w="900" h="2912" extrusionOk="0">
                  <a:moveTo>
                    <a:pt x="100" y="2650"/>
                  </a:moveTo>
                  <a:cubicBezTo>
                    <a:pt x="687" y="2012"/>
                    <a:pt x="637" y="975"/>
                    <a:pt x="450" y="188"/>
                  </a:cubicBezTo>
                  <a:cubicBezTo>
                    <a:pt x="413" y="63"/>
                    <a:pt x="575" y="0"/>
                    <a:pt x="650" y="113"/>
                  </a:cubicBezTo>
                  <a:cubicBezTo>
                    <a:pt x="900" y="525"/>
                    <a:pt x="875" y="1225"/>
                    <a:pt x="800" y="1687"/>
                  </a:cubicBezTo>
                  <a:cubicBezTo>
                    <a:pt x="750" y="2112"/>
                    <a:pt x="562" y="2500"/>
                    <a:pt x="263" y="2812"/>
                  </a:cubicBezTo>
                  <a:cubicBezTo>
                    <a:pt x="163" y="2912"/>
                    <a:pt x="0" y="2750"/>
                    <a:pt x="113" y="26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29"/>
            <p:cNvSpPr/>
            <p:nvPr/>
          </p:nvSpPr>
          <p:spPr>
            <a:xfrm>
              <a:off x="6886375" y="1388950"/>
              <a:ext cx="23450" cy="70625"/>
            </a:xfrm>
            <a:custGeom>
              <a:avLst/>
              <a:gdLst/>
              <a:ahLst/>
              <a:cxnLst/>
              <a:rect l="l" t="t" r="r" b="b"/>
              <a:pathLst>
                <a:path w="938" h="2825" extrusionOk="0">
                  <a:moveTo>
                    <a:pt x="875" y="213"/>
                  </a:moveTo>
                  <a:cubicBezTo>
                    <a:pt x="188" y="763"/>
                    <a:pt x="450" y="1938"/>
                    <a:pt x="563" y="2650"/>
                  </a:cubicBezTo>
                  <a:cubicBezTo>
                    <a:pt x="575" y="2750"/>
                    <a:pt x="438" y="2825"/>
                    <a:pt x="375" y="2725"/>
                  </a:cubicBezTo>
                  <a:cubicBezTo>
                    <a:pt x="0" y="2013"/>
                    <a:pt x="63" y="588"/>
                    <a:pt x="750" y="63"/>
                  </a:cubicBezTo>
                  <a:cubicBezTo>
                    <a:pt x="825" y="1"/>
                    <a:pt x="937" y="138"/>
                    <a:pt x="862" y="2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29"/>
            <p:cNvSpPr/>
            <p:nvPr/>
          </p:nvSpPr>
          <p:spPr>
            <a:xfrm>
              <a:off x="6901375" y="1541100"/>
              <a:ext cx="56875" cy="18150"/>
            </a:xfrm>
            <a:custGeom>
              <a:avLst/>
              <a:gdLst/>
              <a:ahLst/>
              <a:cxnLst/>
              <a:rect l="l" t="t" r="r" b="b"/>
              <a:pathLst>
                <a:path w="2275" h="726" extrusionOk="0">
                  <a:moveTo>
                    <a:pt x="2149" y="500"/>
                  </a:moveTo>
                  <a:cubicBezTo>
                    <a:pt x="1475" y="725"/>
                    <a:pt x="725" y="638"/>
                    <a:pt x="125" y="251"/>
                  </a:cubicBezTo>
                  <a:cubicBezTo>
                    <a:pt x="0" y="188"/>
                    <a:pt x="113" y="1"/>
                    <a:pt x="237" y="63"/>
                  </a:cubicBezTo>
                  <a:cubicBezTo>
                    <a:pt x="800" y="401"/>
                    <a:pt x="1475" y="488"/>
                    <a:pt x="2112" y="313"/>
                  </a:cubicBezTo>
                  <a:cubicBezTo>
                    <a:pt x="2224" y="288"/>
                    <a:pt x="2274" y="463"/>
                    <a:pt x="2149" y="5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29"/>
            <p:cNvSpPr/>
            <p:nvPr/>
          </p:nvSpPr>
          <p:spPr>
            <a:xfrm>
              <a:off x="6901675" y="1530800"/>
              <a:ext cx="56250" cy="21250"/>
            </a:xfrm>
            <a:custGeom>
              <a:avLst/>
              <a:gdLst/>
              <a:ahLst/>
              <a:cxnLst/>
              <a:rect l="l" t="t" r="r" b="b"/>
              <a:pathLst>
                <a:path w="2250" h="850" extrusionOk="0">
                  <a:moveTo>
                    <a:pt x="138" y="450"/>
                  </a:moveTo>
                  <a:cubicBezTo>
                    <a:pt x="488" y="313"/>
                    <a:pt x="2250" y="0"/>
                    <a:pt x="2137" y="788"/>
                  </a:cubicBezTo>
                  <a:cubicBezTo>
                    <a:pt x="2125" y="825"/>
                    <a:pt x="2075" y="850"/>
                    <a:pt x="2038" y="838"/>
                  </a:cubicBezTo>
                  <a:cubicBezTo>
                    <a:pt x="1788" y="738"/>
                    <a:pt x="1613" y="600"/>
                    <a:pt x="1338" y="550"/>
                  </a:cubicBezTo>
                  <a:cubicBezTo>
                    <a:pt x="950" y="488"/>
                    <a:pt x="563" y="538"/>
                    <a:pt x="188" y="663"/>
                  </a:cubicBezTo>
                  <a:cubicBezTo>
                    <a:pt x="63" y="713"/>
                    <a:pt x="1" y="513"/>
                    <a:pt x="138" y="4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29"/>
            <p:cNvSpPr/>
            <p:nvPr/>
          </p:nvSpPr>
          <p:spPr>
            <a:xfrm>
              <a:off x="6869800" y="1808525"/>
              <a:ext cx="26900" cy="82825"/>
            </a:xfrm>
            <a:custGeom>
              <a:avLst/>
              <a:gdLst/>
              <a:ahLst/>
              <a:cxnLst/>
              <a:rect l="l" t="t" r="r" b="b"/>
              <a:pathLst>
                <a:path w="1076" h="3313" extrusionOk="0">
                  <a:moveTo>
                    <a:pt x="726" y="3162"/>
                  </a:moveTo>
                  <a:cubicBezTo>
                    <a:pt x="788" y="2600"/>
                    <a:pt x="751" y="2038"/>
                    <a:pt x="613" y="1500"/>
                  </a:cubicBezTo>
                  <a:cubicBezTo>
                    <a:pt x="476" y="1013"/>
                    <a:pt x="188" y="613"/>
                    <a:pt x="38" y="138"/>
                  </a:cubicBezTo>
                  <a:cubicBezTo>
                    <a:pt x="1" y="63"/>
                    <a:pt x="113" y="1"/>
                    <a:pt x="176" y="63"/>
                  </a:cubicBezTo>
                  <a:cubicBezTo>
                    <a:pt x="951" y="813"/>
                    <a:pt x="1076" y="2175"/>
                    <a:pt x="938" y="3187"/>
                  </a:cubicBezTo>
                  <a:cubicBezTo>
                    <a:pt x="913" y="3312"/>
                    <a:pt x="713" y="3287"/>
                    <a:pt x="726" y="316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29"/>
            <p:cNvSpPr/>
            <p:nvPr/>
          </p:nvSpPr>
          <p:spPr>
            <a:xfrm>
              <a:off x="6861050" y="1808525"/>
              <a:ext cx="30975" cy="100950"/>
            </a:xfrm>
            <a:custGeom>
              <a:avLst/>
              <a:gdLst/>
              <a:ahLst/>
              <a:cxnLst/>
              <a:rect l="l" t="t" r="r" b="b"/>
              <a:pathLst>
                <a:path w="1239" h="4038" extrusionOk="0">
                  <a:moveTo>
                    <a:pt x="451" y="201"/>
                  </a:moveTo>
                  <a:cubicBezTo>
                    <a:pt x="351" y="876"/>
                    <a:pt x="238" y="1575"/>
                    <a:pt x="401" y="2250"/>
                  </a:cubicBezTo>
                  <a:cubicBezTo>
                    <a:pt x="526" y="2800"/>
                    <a:pt x="838" y="3287"/>
                    <a:pt x="1151" y="3762"/>
                  </a:cubicBezTo>
                  <a:cubicBezTo>
                    <a:pt x="1238" y="3900"/>
                    <a:pt x="1013" y="4037"/>
                    <a:pt x="926" y="3887"/>
                  </a:cubicBezTo>
                  <a:cubicBezTo>
                    <a:pt x="551" y="3325"/>
                    <a:pt x="201" y="2738"/>
                    <a:pt x="101" y="2050"/>
                  </a:cubicBezTo>
                  <a:cubicBezTo>
                    <a:pt x="1" y="1425"/>
                    <a:pt x="126" y="763"/>
                    <a:pt x="251" y="138"/>
                  </a:cubicBezTo>
                  <a:cubicBezTo>
                    <a:pt x="276" y="1"/>
                    <a:pt x="476" y="63"/>
                    <a:pt x="451" y="20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29"/>
            <p:cNvSpPr/>
            <p:nvPr/>
          </p:nvSpPr>
          <p:spPr>
            <a:xfrm>
              <a:off x="6704850" y="1496125"/>
              <a:ext cx="8475" cy="8125"/>
            </a:xfrm>
            <a:custGeom>
              <a:avLst/>
              <a:gdLst/>
              <a:ahLst/>
              <a:cxnLst/>
              <a:rect l="l" t="t" r="r" b="b"/>
              <a:pathLst>
                <a:path w="339" h="325" extrusionOk="0">
                  <a:moveTo>
                    <a:pt x="88" y="13"/>
                  </a:moveTo>
                  <a:cubicBezTo>
                    <a:pt x="176" y="0"/>
                    <a:pt x="263" y="38"/>
                    <a:pt x="301" y="113"/>
                  </a:cubicBezTo>
                  <a:cubicBezTo>
                    <a:pt x="326" y="125"/>
                    <a:pt x="338" y="163"/>
                    <a:pt x="326" y="188"/>
                  </a:cubicBezTo>
                  <a:lnTo>
                    <a:pt x="301" y="275"/>
                  </a:lnTo>
                  <a:cubicBezTo>
                    <a:pt x="288" y="313"/>
                    <a:pt x="226" y="325"/>
                    <a:pt x="213" y="288"/>
                  </a:cubicBezTo>
                  <a:lnTo>
                    <a:pt x="76" y="150"/>
                  </a:lnTo>
                  <a:cubicBezTo>
                    <a:pt x="1" y="125"/>
                    <a:pt x="13" y="0"/>
                    <a:pt x="88" y="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29"/>
            <p:cNvSpPr/>
            <p:nvPr/>
          </p:nvSpPr>
          <p:spPr>
            <a:xfrm>
              <a:off x="6648000" y="1496125"/>
              <a:ext cx="59075" cy="15000"/>
            </a:xfrm>
            <a:custGeom>
              <a:avLst/>
              <a:gdLst/>
              <a:ahLst/>
              <a:cxnLst/>
              <a:rect l="l" t="t" r="r" b="b"/>
              <a:pathLst>
                <a:path w="2363" h="600" extrusionOk="0">
                  <a:moveTo>
                    <a:pt x="2300" y="125"/>
                  </a:moveTo>
                  <a:cubicBezTo>
                    <a:pt x="1625" y="462"/>
                    <a:pt x="825" y="600"/>
                    <a:pt x="100" y="375"/>
                  </a:cubicBezTo>
                  <a:cubicBezTo>
                    <a:pt x="0" y="350"/>
                    <a:pt x="13" y="188"/>
                    <a:pt x="125" y="200"/>
                  </a:cubicBezTo>
                  <a:cubicBezTo>
                    <a:pt x="862" y="288"/>
                    <a:pt x="1537" y="288"/>
                    <a:pt x="2262" y="25"/>
                  </a:cubicBezTo>
                  <a:cubicBezTo>
                    <a:pt x="2325" y="0"/>
                    <a:pt x="2362" y="88"/>
                    <a:pt x="2300" y="1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29"/>
            <p:cNvSpPr/>
            <p:nvPr/>
          </p:nvSpPr>
          <p:spPr>
            <a:xfrm>
              <a:off x="6648000" y="1501125"/>
              <a:ext cx="25325" cy="17200"/>
            </a:xfrm>
            <a:custGeom>
              <a:avLst/>
              <a:gdLst/>
              <a:ahLst/>
              <a:cxnLst/>
              <a:rect l="l" t="t" r="r" b="b"/>
              <a:pathLst>
                <a:path w="1013" h="688" extrusionOk="0">
                  <a:moveTo>
                    <a:pt x="188" y="75"/>
                  </a:moveTo>
                  <a:cubicBezTo>
                    <a:pt x="400" y="337"/>
                    <a:pt x="638" y="412"/>
                    <a:pt x="937" y="525"/>
                  </a:cubicBezTo>
                  <a:cubicBezTo>
                    <a:pt x="1012" y="562"/>
                    <a:pt x="1012" y="687"/>
                    <a:pt x="925" y="675"/>
                  </a:cubicBezTo>
                  <a:cubicBezTo>
                    <a:pt x="563" y="662"/>
                    <a:pt x="250" y="475"/>
                    <a:pt x="63" y="187"/>
                  </a:cubicBezTo>
                  <a:cubicBezTo>
                    <a:pt x="0" y="100"/>
                    <a:pt x="125" y="0"/>
                    <a:pt x="188" y="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29"/>
            <p:cNvSpPr/>
            <p:nvPr/>
          </p:nvSpPr>
          <p:spPr>
            <a:xfrm>
              <a:off x="6687050" y="1501125"/>
              <a:ext cx="26575" cy="55300"/>
            </a:xfrm>
            <a:custGeom>
              <a:avLst/>
              <a:gdLst/>
              <a:ahLst/>
              <a:cxnLst/>
              <a:rect l="l" t="t" r="r" b="b"/>
              <a:pathLst>
                <a:path w="1063" h="2212" extrusionOk="0">
                  <a:moveTo>
                    <a:pt x="1025" y="138"/>
                  </a:moveTo>
                  <a:cubicBezTo>
                    <a:pt x="850" y="437"/>
                    <a:pt x="700" y="750"/>
                    <a:pt x="575" y="1087"/>
                  </a:cubicBezTo>
                  <a:cubicBezTo>
                    <a:pt x="475" y="1437"/>
                    <a:pt x="538" y="1737"/>
                    <a:pt x="575" y="2099"/>
                  </a:cubicBezTo>
                  <a:cubicBezTo>
                    <a:pt x="588" y="2187"/>
                    <a:pt x="463" y="2212"/>
                    <a:pt x="425" y="2137"/>
                  </a:cubicBezTo>
                  <a:cubicBezTo>
                    <a:pt x="0" y="1437"/>
                    <a:pt x="475" y="600"/>
                    <a:pt x="938" y="50"/>
                  </a:cubicBezTo>
                  <a:cubicBezTo>
                    <a:pt x="988" y="0"/>
                    <a:pt x="1063" y="75"/>
                    <a:pt x="1038" y="1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29"/>
            <p:cNvSpPr/>
            <p:nvPr/>
          </p:nvSpPr>
          <p:spPr>
            <a:xfrm>
              <a:off x="6686100" y="1522975"/>
              <a:ext cx="17225" cy="34700"/>
            </a:xfrm>
            <a:custGeom>
              <a:avLst/>
              <a:gdLst/>
              <a:ahLst/>
              <a:cxnLst/>
              <a:rect l="l" t="t" r="r" b="b"/>
              <a:pathLst>
                <a:path w="689" h="1388" extrusionOk="0">
                  <a:moveTo>
                    <a:pt x="388" y="1263"/>
                  </a:moveTo>
                  <a:cubicBezTo>
                    <a:pt x="126" y="938"/>
                    <a:pt x="1" y="513"/>
                    <a:pt x="63" y="101"/>
                  </a:cubicBezTo>
                  <a:cubicBezTo>
                    <a:pt x="76" y="1"/>
                    <a:pt x="226" y="38"/>
                    <a:pt x="226" y="126"/>
                  </a:cubicBezTo>
                  <a:cubicBezTo>
                    <a:pt x="251" y="513"/>
                    <a:pt x="313" y="813"/>
                    <a:pt x="576" y="1101"/>
                  </a:cubicBezTo>
                  <a:cubicBezTo>
                    <a:pt x="688" y="1238"/>
                    <a:pt x="488" y="1388"/>
                    <a:pt x="388" y="12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29"/>
            <p:cNvSpPr/>
            <p:nvPr/>
          </p:nvSpPr>
          <p:spPr>
            <a:xfrm>
              <a:off x="6669850" y="1521425"/>
              <a:ext cx="22525" cy="11275"/>
            </a:xfrm>
            <a:custGeom>
              <a:avLst/>
              <a:gdLst/>
              <a:ahLst/>
              <a:cxnLst/>
              <a:rect l="l" t="t" r="r" b="b"/>
              <a:pathLst>
                <a:path w="901" h="451" extrusionOk="0">
                  <a:moveTo>
                    <a:pt x="776" y="213"/>
                  </a:moveTo>
                  <a:cubicBezTo>
                    <a:pt x="563" y="275"/>
                    <a:pt x="351" y="388"/>
                    <a:pt x="126" y="425"/>
                  </a:cubicBezTo>
                  <a:cubicBezTo>
                    <a:pt x="51" y="450"/>
                    <a:pt x="1" y="338"/>
                    <a:pt x="63" y="288"/>
                  </a:cubicBezTo>
                  <a:cubicBezTo>
                    <a:pt x="263" y="163"/>
                    <a:pt x="488" y="75"/>
                    <a:pt x="726" y="38"/>
                  </a:cubicBezTo>
                  <a:cubicBezTo>
                    <a:pt x="851" y="0"/>
                    <a:pt x="901" y="175"/>
                    <a:pt x="776" y="2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29"/>
            <p:cNvSpPr/>
            <p:nvPr/>
          </p:nvSpPr>
          <p:spPr>
            <a:xfrm>
              <a:off x="6668925" y="1512975"/>
              <a:ext cx="15650" cy="19100"/>
            </a:xfrm>
            <a:custGeom>
              <a:avLst/>
              <a:gdLst/>
              <a:ahLst/>
              <a:cxnLst/>
              <a:rect l="l" t="t" r="r" b="b"/>
              <a:pathLst>
                <a:path w="626" h="764" extrusionOk="0">
                  <a:moveTo>
                    <a:pt x="50" y="563"/>
                  </a:moveTo>
                  <a:cubicBezTo>
                    <a:pt x="138" y="376"/>
                    <a:pt x="263" y="201"/>
                    <a:pt x="425" y="63"/>
                  </a:cubicBezTo>
                  <a:cubicBezTo>
                    <a:pt x="500" y="1"/>
                    <a:pt x="625" y="88"/>
                    <a:pt x="575" y="176"/>
                  </a:cubicBezTo>
                  <a:cubicBezTo>
                    <a:pt x="463" y="351"/>
                    <a:pt x="338" y="501"/>
                    <a:pt x="238" y="663"/>
                  </a:cubicBezTo>
                  <a:cubicBezTo>
                    <a:pt x="163" y="763"/>
                    <a:pt x="1" y="676"/>
                    <a:pt x="50" y="5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29"/>
            <p:cNvSpPr/>
            <p:nvPr/>
          </p:nvSpPr>
          <p:spPr>
            <a:xfrm>
              <a:off x="6665800" y="1513300"/>
              <a:ext cx="17525" cy="6900"/>
            </a:xfrm>
            <a:custGeom>
              <a:avLst/>
              <a:gdLst/>
              <a:ahLst/>
              <a:cxnLst/>
              <a:rect l="l" t="t" r="r" b="b"/>
              <a:pathLst>
                <a:path w="701" h="276" extrusionOk="0">
                  <a:moveTo>
                    <a:pt x="575" y="225"/>
                  </a:moveTo>
                  <a:cubicBezTo>
                    <a:pt x="400" y="275"/>
                    <a:pt x="225" y="250"/>
                    <a:pt x="76" y="163"/>
                  </a:cubicBezTo>
                  <a:cubicBezTo>
                    <a:pt x="1" y="113"/>
                    <a:pt x="63" y="0"/>
                    <a:pt x="138" y="25"/>
                  </a:cubicBezTo>
                  <a:lnTo>
                    <a:pt x="513" y="38"/>
                  </a:lnTo>
                  <a:cubicBezTo>
                    <a:pt x="638" y="13"/>
                    <a:pt x="700" y="188"/>
                    <a:pt x="575" y="2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29"/>
            <p:cNvSpPr/>
            <p:nvPr/>
          </p:nvSpPr>
          <p:spPr>
            <a:xfrm>
              <a:off x="6645800" y="1528925"/>
              <a:ext cx="28775" cy="23450"/>
            </a:xfrm>
            <a:custGeom>
              <a:avLst/>
              <a:gdLst/>
              <a:ahLst/>
              <a:cxnLst/>
              <a:rect l="l" t="t" r="r" b="b"/>
              <a:pathLst>
                <a:path w="1151" h="938" extrusionOk="0">
                  <a:moveTo>
                    <a:pt x="638" y="163"/>
                  </a:moveTo>
                  <a:cubicBezTo>
                    <a:pt x="1150" y="263"/>
                    <a:pt x="863" y="937"/>
                    <a:pt x="426" y="838"/>
                  </a:cubicBezTo>
                  <a:cubicBezTo>
                    <a:pt x="1" y="750"/>
                    <a:pt x="126" y="0"/>
                    <a:pt x="626" y="150"/>
                  </a:cubicBezTo>
                  <a:cubicBezTo>
                    <a:pt x="738" y="188"/>
                    <a:pt x="713" y="350"/>
                    <a:pt x="601" y="350"/>
                  </a:cubicBezTo>
                  <a:lnTo>
                    <a:pt x="601" y="325"/>
                  </a:lnTo>
                  <a:cubicBezTo>
                    <a:pt x="501" y="288"/>
                    <a:pt x="538" y="138"/>
                    <a:pt x="651" y="1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29"/>
            <p:cNvSpPr/>
            <p:nvPr/>
          </p:nvSpPr>
          <p:spPr>
            <a:xfrm>
              <a:off x="6217175" y="4309125"/>
              <a:ext cx="551125" cy="190600"/>
            </a:xfrm>
            <a:custGeom>
              <a:avLst/>
              <a:gdLst/>
              <a:ahLst/>
              <a:cxnLst/>
              <a:rect l="l" t="t" r="r" b="b"/>
              <a:pathLst>
                <a:path w="22045" h="7624" extrusionOk="0">
                  <a:moveTo>
                    <a:pt x="213" y="4662"/>
                  </a:moveTo>
                  <a:cubicBezTo>
                    <a:pt x="5036" y="0"/>
                    <a:pt x="11447" y="7623"/>
                    <a:pt x="17083" y="6311"/>
                  </a:cubicBezTo>
                  <a:cubicBezTo>
                    <a:pt x="20070" y="5611"/>
                    <a:pt x="22044" y="3300"/>
                    <a:pt x="21932" y="238"/>
                  </a:cubicBezTo>
                  <a:cubicBezTo>
                    <a:pt x="21932" y="150"/>
                    <a:pt x="21795" y="150"/>
                    <a:pt x="21795" y="238"/>
                  </a:cubicBezTo>
                  <a:cubicBezTo>
                    <a:pt x="21532" y="6511"/>
                    <a:pt x="14521" y="6724"/>
                    <a:pt x="10160" y="4887"/>
                  </a:cubicBezTo>
                  <a:cubicBezTo>
                    <a:pt x="8448" y="4162"/>
                    <a:pt x="6723" y="3175"/>
                    <a:pt x="4824" y="2950"/>
                  </a:cubicBezTo>
                  <a:cubicBezTo>
                    <a:pt x="2924" y="2725"/>
                    <a:pt x="1425" y="3225"/>
                    <a:pt x="88" y="4537"/>
                  </a:cubicBezTo>
                  <a:cubicBezTo>
                    <a:pt x="0" y="4612"/>
                    <a:pt x="125" y="4737"/>
                    <a:pt x="213" y="466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29"/>
            <p:cNvSpPr/>
            <p:nvPr/>
          </p:nvSpPr>
          <p:spPr>
            <a:xfrm>
              <a:off x="6582375" y="4210725"/>
              <a:ext cx="180925" cy="121225"/>
            </a:xfrm>
            <a:custGeom>
              <a:avLst/>
              <a:gdLst/>
              <a:ahLst/>
              <a:cxnLst/>
              <a:rect l="l" t="t" r="r" b="b"/>
              <a:pathLst>
                <a:path w="7237" h="4849" extrusionOk="0">
                  <a:moveTo>
                    <a:pt x="7224" y="3174"/>
                  </a:moveTo>
                  <a:cubicBezTo>
                    <a:pt x="7087" y="1162"/>
                    <a:pt x="4637" y="0"/>
                    <a:pt x="2825" y="537"/>
                  </a:cubicBezTo>
                  <a:cubicBezTo>
                    <a:pt x="1326" y="987"/>
                    <a:pt x="1" y="3524"/>
                    <a:pt x="1388" y="4774"/>
                  </a:cubicBezTo>
                  <a:cubicBezTo>
                    <a:pt x="1463" y="4849"/>
                    <a:pt x="1575" y="4736"/>
                    <a:pt x="1513" y="4661"/>
                  </a:cubicBezTo>
                  <a:cubicBezTo>
                    <a:pt x="113" y="3137"/>
                    <a:pt x="1775" y="837"/>
                    <a:pt x="3400" y="637"/>
                  </a:cubicBezTo>
                  <a:cubicBezTo>
                    <a:pt x="4950" y="437"/>
                    <a:pt x="6912" y="1450"/>
                    <a:pt x="7037" y="3174"/>
                  </a:cubicBezTo>
                  <a:cubicBezTo>
                    <a:pt x="7037" y="3299"/>
                    <a:pt x="7237" y="3299"/>
                    <a:pt x="7224" y="317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29"/>
            <p:cNvSpPr/>
            <p:nvPr/>
          </p:nvSpPr>
          <p:spPr>
            <a:xfrm>
              <a:off x="6636125" y="4276625"/>
              <a:ext cx="72825" cy="77200"/>
            </a:xfrm>
            <a:custGeom>
              <a:avLst/>
              <a:gdLst/>
              <a:ahLst/>
              <a:cxnLst/>
              <a:rect l="l" t="t" r="r" b="b"/>
              <a:pathLst>
                <a:path w="2913" h="3088" extrusionOk="0">
                  <a:moveTo>
                    <a:pt x="63" y="2600"/>
                  </a:moveTo>
                  <a:cubicBezTo>
                    <a:pt x="888" y="3087"/>
                    <a:pt x="2112" y="2738"/>
                    <a:pt x="2537" y="1850"/>
                  </a:cubicBezTo>
                  <a:cubicBezTo>
                    <a:pt x="2912" y="1026"/>
                    <a:pt x="2300" y="101"/>
                    <a:pt x="1437" y="13"/>
                  </a:cubicBezTo>
                  <a:cubicBezTo>
                    <a:pt x="1325" y="1"/>
                    <a:pt x="1300" y="188"/>
                    <a:pt x="1412" y="213"/>
                  </a:cubicBezTo>
                  <a:cubicBezTo>
                    <a:pt x="2225" y="351"/>
                    <a:pt x="2725" y="1176"/>
                    <a:pt x="2250" y="1925"/>
                  </a:cubicBezTo>
                  <a:cubicBezTo>
                    <a:pt x="1787" y="2613"/>
                    <a:pt x="888" y="2838"/>
                    <a:pt x="150" y="2463"/>
                  </a:cubicBezTo>
                  <a:cubicBezTo>
                    <a:pt x="63" y="2425"/>
                    <a:pt x="0" y="2538"/>
                    <a:pt x="75" y="26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29"/>
            <p:cNvSpPr/>
            <p:nvPr/>
          </p:nvSpPr>
          <p:spPr>
            <a:xfrm>
              <a:off x="6662675" y="4282575"/>
              <a:ext cx="25" cy="325"/>
            </a:xfrm>
            <a:custGeom>
              <a:avLst/>
              <a:gdLst/>
              <a:ahLst/>
              <a:cxnLst/>
              <a:rect l="l" t="t" r="r" b="b"/>
              <a:pathLst>
                <a:path w="1" h="13" extrusionOk="0">
                  <a:moveTo>
                    <a:pt x="1" y="0"/>
                  </a:moveTo>
                  <a:lnTo>
                    <a:pt x="1" y="13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29"/>
            <p:cNvSpPr/>
            <p:nvPr/>
          </p:nvSpPr>
          <p:spPr>
            <a:xfrm>
              <a:off x="6648925" y="4357225"/>
              <a:ext cx="206550" cy="103750"/>
            </a:xfrm>
            <a:custGeom>
              <a:avLst/>
              <a:gdLst/>
              <a:ahLst/>
              <a:cxnLst/>
              <a:rect l="l" t="t" r="r" b="b"/>
              <a:pathLst>
                <a:path w="8262" h="4150" extrusionOk="0">
                  <a:moveTo>
                    <a:pt x="126" y="4137"/>
                  </a:moveTo>
                  <a:cubicBezTo>
                    <a:pt x="1250" y="3887"/>
                    <a:pt x="2325" y="3425"/>
                    <a:pt x="3275" y="2775"/>
                  </a:cubicBezTo>
                  <a:cubicBezTo>
                    <a:pt x="4724" y="1763"/>
                    <a:pt x="6199" y="1"/>
                    <a:pt x="8074" y="1276"/>
                  </a:cubicBezTo>
                  <a:cubicBezTo>
                    <a:pt x="8161" y="1326"/>
                    <a:pt x="8261" y="1201"/>
                    <a:pt x="8186" y="1138"/>
                  </a:cubicBezTo>
                  <a:cubicBezTo>
                    <a:pt x="7424" y="451"/>
                    <a:pt x="6474" y="451"/>
                    <a:pt x="5549" y="851"/>
                  </a:cubicBezTo>
                  <a:cubicBezTo>
                    <a:pt x="4887" y="1151"/>
                    <a:pt x="4350" y="1676"/>
                    <a:pt x="3787" y="2125"/>
                  </a:cubicBezTo>
                  <a:cubicBezTo>
                    <a:pt x="2700" y="3013"/>
                    <a:pt x="1450" y="3650"/>
                    <a:pt x="88" y="3987"/>
                  </a:cubicBezTo>
                  <a:cubicBezTo>
                    <a:pt x="1" y="4000"/>
                    <a:pt x="38" y="4150"/>
                    <a:pt x="138" y="413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29"/>
            <p:cNvSpPr/>
            <p:nvPr/>
          </p:nvSpPr>
          <p:spPr>
            <a:xfrm>
              <a:off x="6506475" y="4375975"/>
              <a:ext cx="88425" cy="80000"/>
            </a:xfrm>
            <a:custGeom>
              <a:avLst/>
              <a:gdLst/>
              <a:ahLst/>
              <a:cxnLst/>
              <a:rect l="l" t="t" r="r" b="b"/>
              <a:pathLst>
                <a:path w="3537" h="3200" extrusionOk="0">
                  <a:moveTo>
                    <a:pt x="113" y="2888"/>
                  </a:moveTo>
                  <a:cubicBezTo>
                    <a:pt x="987" y="3087"/>
                    <a:pt x="1837" y="3200"/>
                    <a:pt x="2650" y="2713"/>
                  </a:cubicBezTo>
                  <a:cubicBezTo>
                    <a:pt x="3174" y="2388"/>
                    <a:pt x="3537" y="1875"/>
                    <a:pt x="3437" y="1225"/>
                  </a:cubicBezTo>
                  <a:cubicBezTo>
                    <a:pt x="3349" y="613"/>
                    <a:pt x="2849" y="138"/>
                    <a:pt x="2225" y="63"/>
                  </a:cubicBezTo>
                  <a:cubicBezTo>
                    <a:pt x="1750" y="13"/>
                    <a:pt x="1075" y="176"/>
                    <a:pt x="1025" y="726"/>
                  </a:cubicBezTo>
                  <a:cubicBezTo>
                    <a:pt x="1025" y="813"/>
                    <a:pt x="1150" y="813"/>
                    <a:pt x="1150" y="726"/>
                  </a:cubicBezTo>
                  <a:cubicBezTo>
                    <a:pt x="1225" y="1"/>
                    <a:pt x="2437" y="263"/>
                    <a:pt x="2762" y="488"/>
                  </a:cubicBezTo>
                  <a:cubicBezTo>
                    <a:pt x="3249" y="838"/>
                    <a:pt x="3387" y="1500"/>
                    <a:pt x="3099" y="2025"/>
                  </a:cubicBezTo>
                  <a:cubicBezTo>
                    <a:pt x="2475" y="3037"/>
                    <a:pt x="1125" y="2937"/>
                    <a:pt x="150" y="2713"/>
                  </a:cubicBezTo>
                  <a:cubicBezTo>
                    <a:pt x="38" y="2688"/>
                    <a:pt x="0" y="2863"/>
                    <a:pt x="113" y="28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29"/>
            <p:cNvSpPr/>
            <p:nvPr/>
          </p:nvSpPr>
          <p:spPr>
            <a:xfrm>
              <a:off x="6450850" y="4386300"/>
              <a:ext cx="33150" cy="43450"/>
            </a:xfrm>
            <a:custGeom>
              <a:avLst/>
              <a:gdLst/>
              <a:ahLst/>
              <a:cxnLst/>
              <a:rect l="l" t="t" r="r" b="b"/>
              <a:pathLst>
                <a:path w="1326" h="1738" extrusionOk="0">
                  <a:moveTo>
                    <a:pt x="101" y="1550"/>
                  </a:moveTo>
                  <a:cubicBezTo>
                    <a:pt x="638" y="1737"/>
                    <a:pt x="1325" y="1412"/>
                    <a:pt x="1263" y="762"/>
                  </a:cubicBezTo>
                  <a:cubicBezTo>
                    <a:pt x="1213" y="338"/>
                    <a:pt x="513" y="0"/>
                    <a:pt x="251" y="425"/>
                  </a:cubicBezTo>
                  <a:cubicBezTo>
                    <a:pt x="176" y="538"/>
                    <a:pt x="351" y="637"/>
                    <a:pt x="426" y="525"/>
                  </a:cubicBezTo>
                  <a:cubicBezTo>
                    <a:pt x="538" y="463"/>
                    <a:pt x="676" y="438"/>
                    <a:pt x="801" y="488"/>
                  </a:cubicBezTo>
                  <a:cubicBezTo>
                    <a:pt x="1076" y="712"/>
                    <a:pt x="1125" y="937"/>
                    <a:pt x="951" y="1137"/>
                  </a:cubicBezTo>
                  <a:cubicBezTo>
                    <a:pt x="776" y="1450"/>
                    <a:pt x="451" y="1487"/>
                    <a:pt x="138" y="1400"/>
                  </a:cubicBezTo>
                  <a:cubicBezTo>
                    <a:pt x="38" y="1362"/>
                    <a:pt x="1" y="1525"/>
                    <a:pt x="101" y="15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29"/>
            <p:cNvSpPr/>
            <p:nvPr/>
          </p:nvSpPr>
          <p:spPr>
            <a:xfrm>
              <a:off x="6842625" y="4377850"/>
              <a:ext cx="31900" cy="31900"/>
            </a:xfrm>
            <a:custGeom>
              <a:avLst/>
              <a:gdLst/>
              <a:ahLst/>
              <a:cxnLst/>
              <a:rect l="l" t="t" r="r" b="b"/>
              <a:pathLst>
                <a:path w="1276" h="1276" extrusionOk="0">
                  <a:moveTo>
                    <a:pt x="326" y="351"/>
                  </a:moveTo>
                  <a:cubicBezTo>
                    <a:pt x="1" y="713"/>
                    <a:pt x="451" y="1275"/>
                    <a:pt x="863" y="950"/>
                  </a:cubicBezTo>
                  <a:cubicBezTo>
                    <a:pt x="1275" y="626"/>
                    <a:pt x="800" y="1"/>
                    <a:pt x="401" y="301"/>
                  </a:cubicBezTo>
                  <a:cubicBezTo>
                    <a:pt x="326" y="351"/>
                    <a:pt x="376" y="463"/>
                    <a:pt x="463" y="451"/>
                  </a:cubicBezTo>
                  <a:lnTo>
                    <a:pt x="463" y="451"/>
                  </a:lnTo>
                  <a:cubicBezTo>
                    <a:pt x="501" y="376"/>
                    <a:pt x="401" y="276"/>
                    <a:pt x="338" y="3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29"/>
            <p:cNvSpPr/>
            <p:nvPr/>
          </p:nvSpPr>
          <p:spPr>
            <a:xfrm>
              <a:off x="6720775" y="4313800"/>
              <a:ext cx="77825" cy="113125"/>
            </a:xfrm>
            <a:custGeom>
              <a:avLst/>
              <a:gdLst/>
              <a:ahLst/>
              <a:cxnLst/>
              <a:rect l="l" t="t" r="r" b="b"/>
              <a:pathLst>
                <a:path w="3113" h="4525" extrusionOk="0">
                  <a:moveTo>
                    <a:pt x="163" y="4462"/>
                  </a:moveTo>
                  <a:cubicBezTo>
                    <a:pt x="1551" y="3363"/>
                    <a:pt x="2575" y="1850"/>
                    <a:pt x="3088" y="151"/>
                  </a:cubicBezTo>
                  <a:cubicBezTo>
                    <a:pt x="3113" y="63"/>
                    <a:pt x="2975" y="1"/>
                    <a:pt x="2925" y="88"/>
                  </a:cubicBezTo>
                  <a:cubicBezTo>
                    <a:pt x="2188" y="1700"/>
                    <a:pt x="1413" y="3188"/>
                    <a:pt x="63" y="4375"/>
                  </a:cubicBezTo>
                  <a:cubicBezTo>
                    <a:pt x="1" y="4437"/>
                    <a:pt x="88" y="4525"/>
                    <a:pt x="163" y="446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29"/>
            <p:cNvSpPr/>
            <p:nvPr/>
          </p:nvSpPr>
          <p:spPr>
            <a:xfrm>
              <a:off x="6784200" y="4293200"/>
              <a:ext cx="30650" cy="32500"/>
            </a:xfrm>
            <a:custGeom>
              <a:avLst/>
              <a:gdLst/>
              <a:ahLst/>
              <a:cxnLst/>
              <a:rect l="l" t="t" r="r" b="b"/>
              <a:pathLst>
                <a:path w="1226" h="1300" extrusionOk="0">
                  <a:moveTo>
                    <a:pt x="501" y="800"/>
                  </a:moveTo>
                  <a:lnTo>
                    <a:pt x="501" y="737"/>
                  </a:lnTo>
                  <a:cubicBezTo>
                    <a:pt x="426" y="662"/>
                    <a:pt x="313" y="750"/>
                    <a:pt x="363" y="850"/>
                  </a:cubicBezTo>
                  <a:cubicBezTo>
                    <a:pt x="601" y="1300"/>
                    <a:pt x="1225" y="750"/>
                    <a:pt x="888" y="375"/>
                  </a:cubicBezTo>
                  <a:cubicBezTo>
                    <a:pt x="551" y="0"/>
                    <a:pt x="1" y="550"/>
                    <a:pt x="388" y="912"/>
                  </a:cubicBezTo>
                  <a:cubicBezTo>
                    <a:pt x="463" y="975"/>
                    <a:pt x="563" y="875"/>
                    <a:pt x="501" y="8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29"/>
            <p:cNvSpPr/>
            <p:nvPr/>
          </p:nvSpPr>
          <p:spPr>
            <a:xfrm>
              <a:off x="6760775" y="4298825"/>
              <a:ext cx="5650" cy="9375"/>
            </a:xfrm>
            <a:custGeom>
              <a:avLst/>
              <a:gdLst/>
              <a:ahLst/>
              <a:cxnLst/>
              <a:rect l="l" t="t" r="r" b="b"/>
              <a:pathLst>
                <a:path w="226" h="375" extrusionOk="0">
                  <a:moveTo>
                    <a:pt x="213" y="263"/>
                  </a:moveTo>
                  <a:cubicBezTo>
                    <a:pt x="225" y="188"/>
                    <a:pt x="200" y="113"/>
                    <a:pt x="150" y="63"/>
                  </a:cubicBezTo>
                  <a:cubicBezTo>
                    <a:pt x="113" y="0"/>
                    <a:pt x="1" y="13"/>
                    <a:pt x="1" y="100"/>
                  </a:cubicBezTo>
                  <a:cubicBezTo>
                    <a:pt x="1" y="150"/>
                    <a:pt x="13" y="213"/>
                    <a:pt x="13" y="263"/>
                  </a:cubicBezTo>
                  <a:cubicBezTo>
                    <a:pt x="26" y="375"/>
                    <a:pt x="188" y="375"/>
                    <a:pt x="200" y="2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29"/>
            <p:cNvSpPr/>
            <p:nvPr/>
          </p:nvSpPr>
          <p:spPr>
            <a:xfrm>
              <a:off x="6624250" y="4331300"/>
              <a:ext cx="10025" cy="6900"/>
            </a:xfrm>
            <a:custGeom>
              <a:avLst/>
              <a:gdLst/>
              <a:ahLst/>
              <a:cxnLst/>
              <a:rect l="l" t="t" r="r" b="b"/>
              <a:pathLst>
                <a:path w="401" h="276" extrusionOk="0">
                  <a:moveTo>
                    <a:pt x="313" y="88"/>
                  </a:moveTo>
                  <a:cubicBezTo>
                    <a:pt x="250" y="51"/>
                    <a:pt x="175" y="26"/>
                    <a:pt x="100" y="13"/>
                  </a:cubicBezTo>
                  <a:cubicBezTo>
                    <a:pt x="38" y="1"/>
                    <a:pt x="0" y="63"/>
                    <a:pt x="50" y="113"/>
                  </a:cubicBezTo>
                  <a:cubicBezTo>
                    <a:pt x="100" y="176"/>
                    <a:pt x="163" y="226"/>
                    <a:pt x="250" y="251"/>
                  </a:cubicBezTo>
                  <a:cubicBezTo>
                    <a:pt x="338" y="276"/>
                    <a:pt x="400" y="138"/>
                    <a:pt x="313" y="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29"/>
            <p:cNvSpPr/>
            <p:nvPr/>
          </p:nvSpPr>
          <p:spPr>
            <a:xfrm>
              <a:off x="6618625" y="4440350"/>
              <a:ext cx="156850" cy="27825"/>
            </a:xfrm>
            <a:custGeom>
              <a:avLst/>
              <a:gdLst/>
              <a:ahLst/>
              <a:cxnLst/>
              <a:rect l="l" t="t" r="r" b="b"/>
              <a:pathLst>
                <a:path w="6274" h="1113" extrusionOk="0">
                  <a:moveTo>
                    <a:pt x="101" y="1100"/>
                  </a:moveTo>
                  <a:cubicBezTo>
                    <a:pt x="963" y="1112"/>
                    <a:pt x="1813" y="1025"/>
                    <a:pt x="2662" y="850"/>
                  </a:cubicBezTo>
                  <a:cubicBezTo>
                    <a:pt x="3812" y="625"/>
                    <a:pt x="4937" y="175"/>
                    <a:pt x="6111" y="500"/>
                  </a:cubicBezTo>
                  <a:cubicBezTo>
                    <a:pt x="6224" y="525"/>
                    <a:pt x="6274" y="362"/>
                    <a:pt x="6161" y="313"/>
                  </a:cubicBezTo>
                  <a:cubicBezTo>
                    <a:pt x="5362" y="0"/>
                    <a:pt x="4649" y="163"/>
                    <a:pt x="3837" y="337"/>
                  </a:cubicBezTo>
                  <a:cubicBezTo>
                    <a:pt x="2587" y="612"/>
                    <a:pt x="1375" y="862"/>
                    <a:pt x="101" y="925"/>
                  </a:cubicBezTo>
                  <a:cubicBezTo>
                    <a:pt x="1" y="937"/>
                    <a:pt x="1" y="1087"/>
                    <a:pt x="101" y="11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29"/>
            <p:cNvSpPr/>
            <p:nvPr/>
          </p:nvSpPr>
          <p:spPr>
            <a:xfrm>
              <a:off x="6763900" y="4437225"/>
              <a:ext cx="32825" cy="31250"/>
            </a:xfrm>
            <a:custGeom>
              <a:avLst/>
              <a:gdLst/>
              <a:ahLst/>
              <a:cxnLst/>
              <a:rect l="l" t="t" r="r" b="b"/>
              <a:pathLst>
                <a:path w="1313" h="1250" extrusionOk="0">
                  <a:moveTo>
                    <a:pt x="450" y="550"/>
                  </a:moveTo>
                  <a:lnTo>
                    <a:pt x="563" y="587"/>
                  </a:lnTo>
                  <a:cubicBezTo>
                    <a:pt x="613" y="512"/>
                    <a:pt x="550" y="413"/>
                    <a:pt x="463" y="425"/>
                  </a:cubicBezTo>
                  <a:cubicBezTo>
                    <a:pt x="1" y="587"/>
                    <a:pt x="463" y="1250"/>
                    <a:pt x="850" y="1012"/>
                  </a:cubicBezTo>
                  <a:cubicBezTo>
                    <a:pt x="1313" y="712"/>
                    <a:pt x="775" y="0"/>
                    <a:pt x="350" y="438"/>
                  </a:cubicBezTo>
                  <a:cubicBezTo>
                    <a:pt x="288" y="500"/>
                    <a:pt x="363" y="600"/>
                    <a:pt x="450" y="56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29"/>
            <p:cNvSpPr/>
            <p:nvPr/>
          </p:nvSpPr>
          <p:spPr>
            <a:xfrm>
              <a:off x="6768275" y="4388175"/>
              <a:ext cx="72825" cy="22500"/>
            </a:xfrm>
            <a:custGeom>
              <a:avLst/>
              <a:gdLst/>
              <a:ahLst/>
              <a:cxnLst/>
              <a:rect l="l" t="t" r="r" b="b"/>
              <a:pathLst>
                <a:path w="2913" h="900" extrusionOk="0">
                  <a:moveTo>
                    <a:pt x="100" y="263"/>
                  </a:moveTo>
                  <a:cubicBezTo>
                    <a:pt x="413" y="562"/>
                    <a:pt x="813" y="750"/>
                    <a:pt x="1225" y="800"/>
                  </a:cubicBezTo>
                  <a:cubicBezTo>
                    <a:pt x="1700" y="862"/>
                    <a:pt x="2400" y="900"/>
                    <a:pt x="2812" y="637"/>
                  </a:cubicBezTo>
                  <a:cubicBezTo>
                    <a:pt x="2912" y="575"/>
                    <a:pt x="2850" y="413"/>
                    <a:pt x="2725" y="438"/>
                  </a:cubicBezTo>
                  <a:cubicBezTo>
                    <a:pt x="1937" y="637"/>
                    <a:pt x="900" y="687"/>
                    <a:pt x="263" y="100"/>
                  </a:cubicBezTo>
                  <a:cubicBezTo>
                    <a:pt x="163" y="0"/>
                    <a:pt x="0" y="163"/>
                    <a:pt x="113" y="2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29"/>
            <p:cNvSpPr/>
            <p:nvPr/>
          </p:nvSpPr>
          <p:spPr>
            <a:xfrm>
              <a:off x="6769525" y="4381600"/>
              <a:ext cx="70625" cy="23450"/>
            </a:xfrm>
            <a:custGeom>
              <a:avLst/>
              <a:gdLst/>
              <a:ahLst/>
              <a:cxnLst/>
              <a:rect l="l" t="t" r="r" b="b"/>
              <a:pathLst>
                <a:path w="2825" h="938" extrusionOk="0">
                  <a:moveTo>
                    <a:pt x="2762" y="738"/>
                  </a:moveTo>
                  <a:cubicBezTo>
                    <a:pt x="2250" y="51"/>
                    <a:pt x="813" y="1"/>
                    <a:pt x="113" y="376"/>
                  </a:cubicBezTo>
                  <a:cubicBezTo>
                    <a:pt x="0" y="426"/>
                    <a:pt x="88" y="563"/>
                    <a:pt x="188" y="551"/>
                  </a:cubicBezTo>
                  <a:cubicBezTo>
                    <a:pt x="900" y="438"/>
                    <a:pt x="2062" y="176"/>
                    <a:pt x="2612" y="850"/>
                  </a:cubicBezTo>
                  <a:cubicBezTo>
                    <a:pt x="2687" y="938"/>
                    <a:pt x="2825" y="825"/>
                    <a:pt x="2775" y="7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29"/>
            <p:cNvSpPr/>
            <p:nvPr/>
          </p:nvSpPr>
          <p:spPr>
            <a:xfrm>
              <a:off x="6669850" y="4396600"/>
              <a:ext cx="17850" cy="55950"/>
            </a:xfrm>
            <a:custGeom>
              <a:avLst/>
              <a:gdLst/>
              <a:ahLst/>
              <a:cxnLst/>
              <a:rect l="l" t="t" r="r" b="b"/>
              <a:pathLst>
                <a:path w="714" h="2238" extrusionOk="0">
                  <a:moveTo>
                    <a:pt x="413" y="2087"/>
                  </a:moveTo>
                  <a:cubicBezTo>
                    <a:pt x="238" y="1450"/>
                    <a:pt x="326" y="775"/>
                    <a:pt x="663" y="213"/>
                  </a:cubicBezTo>
                  <a:cubicBezTo>
                    <a:pt x="713" y="101"/>
                    <a:pt x="551" y="1"/>
                    <a:pt x="476" y="101"/>
                  </a:cubicBezTo>
                  <a:cubicBezTo>
                    <a:pt x="88" y="713"/>
                    <a:pt x="1" y="1450"/>
                    <a:pt x="238" y="2137"/>
                  </a:cubicBezTo>
                  <a:cubicBezTo>
                    <a:pt x="276" y="2237"/>
                    <a:pt x="426" y="2200"/>
                    <a:pt x="413" y="208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29"/>
            <p:cNvSpPr/>
            <p:nvPr/>
          </p:nvSpPr>
          <p:spPr>
            <a:xfrm>
              <a:off x="6677050" y="4396600"/>
              <a:ext cx="16275" cy="54375"/>
            </a:xfrm>
            <a:custGeom>
              <a:avLst/>
              <a:gdLst/>
              <a:ahLst/>
              <a:cxnLst/>
              <a:rect l="l" t="t" r="r" b="b"/>
              <a:pathLst>
                <a:path w="651" h="2175" extrusionOk="0">
                  <a:moveTo>
                    <a:pt x="188" y="188"/>
                  </a:moveTo>
                  <a:cubicBezTo>
                    <a:pt x="313" y="550"/>
                    <a:pt x="363" y="950"/>
                    <a:pt x="300" y="1338"/>
                  </a:cubicBezTo>
                  <a:cubicBezTo>
                    <a:pt x="250" y="1613"/>
                    <a:pt x="113" y="1788"/>
                    <a:pt x="13" y="2038"/>
                  </a:cubicBezTo>
                  <a:cubicBezTo>
                    <a:pt x="0" y="2075"/>
                    <a:pt x="25" y="2112"/>
                    <a:pt x="63" y="2125"/>
                  </a:cubicBezTo>
                  <a:cubicBezTo>
                    <a:pt x="363" y="2175"/>
                    <a:pt x="463" y="1850"/>
                    <a:pt x="538" y="1613"/>
                  </a:cubicBezTo>
                  <a:cubicBezTo>
                    <a:pt x="650" y="1113"/>
                    <a:pt x="600" y="600"/>
                    <a:pt x="400" y="126"/>
                  </a:cubicBezTo>
                  <a:cubicBezTo>
                    <a:pt x="350" y="1"/>
                    <a:pt x="150" y="51"/>
                    <a:pt x="188" y="1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29"/>
            <p:cNvSpPr/>
            <p:nvPr/>
          </p:nvSpPr>
          <p:spPr>
            <a:xfrm>
              <a:off x="6337750" y="4364725"/>
              <a:ext cx="82825" cy="26900"/>
            </a:xfrm>
            <a:custGeom>
              <a:avLst/>
              <a:gdLst/>
              <a:ahLst/>
              <a:cxnLst/>
              <a:rect l="l" t="t" r="r" b="b"/>
              <a:pathLst>
                <a:path w="3313" h="1076" extrusionOk="0">
                  <a:moveTo>
                    <a:pt x="126" y="926"/>
                  </a:moveTo>
                  <a:cubicBezTo>
                    <a:pt x="1138" y="1076"/>
                    <a:pt x="2500" y="926"/>
                    <a:pt x="3263" y="163"/>
                  </a:cubicBezTo>
                  <a:cubicBezTo>
                    <a:pt x="3313" y="113"/>
                    <a:pt x="3263" y="1"/>
                    <a:pt x="3175" y="26"/>
                  </a:cubicBezTo>
                  <a:cubicBezTo>
                    <a:pt x="2713" y="188"/>
                    <a:pt x="2300" y="476"/>
                    <a:pt x="1813" y="601"/>
                  </a:cubicBezTo>
                  <a:cubicBezTo>
                    <a:pt x="1276" y="738"/>
                    <a:pt x="713" y="776"/>
                    <a:pt x="151" y="713"/>
                  </a:cubicBezTo>
                  <a:cubicBezTo>
                    <a:pt x="38" y="701"/>
                    <a:pt x="1" y="913"/>
                    <a:pt x="126" y="92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29"/>
            <p:cNvSpPr/>
            <p:nvPr/>
          </p:nvSpPr>
          <p:spPr>
            <a:xfrm>
              <a:off x="6319650" y="4355975"/>
              <a:ext cx="100625" cy="30975"/>
            </a:xfrm>
            <a:custGeom>
              <a:avLst/>
              <a:gdLst/>
              <a:ahLst/>
              <a:cxnLst/>
              <a:rect l="l" t="t" r="r" b="b"/>
              <a:pathLst>
                <a:path w="4025" h="1239" extrusionOk="0">
                  <a:moveTo>
                    <a:pt x="3887" y="238"/>
                  </a:moveTo>
                  <a:cubicBezTo>
                    <a:pt x="3262" y="126"/>
                    <a:pt x="2612" y="1"/>
                    <a:pt x="1975" y="101"/>
                  </a:cubicBezTo>
                  <a:cubicBezTo>
                    <a:pt x="1300" y="201"/>
                    <a:pt x="712" y="551"/>
                    <a:pt x="138" y="926"/>
                  </a:cubicBezTo>
                  <a:cubicBezTo>
                    <a:pt x="0" y="1013"/>
                    <a:pt x="138" y="1238"/>
                    <a:pt x="275" y="1151"/>
                  </a:cubicBezTo>
                  <a:cubicBezTo>
                    <a:pt x="737" y="838"/>
                    <a:pt x="1225" y="526"/>
                    <a:pt x="1787" y="388"/>
                  </a:cubicBezTo>
                  <a:cubicBezTo>
                    <a:pt x="2450" y="226"/>
                    <a:pt x="3162" y="338"/>
                    <a:pt x="3837" y="451"/>
                  </a:cubicBezTo>
                  <a:cubicBezTo>
                    <a:pt x="3962" y="463"/>
                    <a:pt x="4024" y="263"/>
                    <a:pt x="3887" y="2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29"/>
            <p:cNvSpPr/>
            <p:nvPr/>
          </p:nvSpPr>
          <p:spPr>
            <a:xfrm>
              <a:off x="6822325" y="3689900"/>
              <a:ext cx="199650" cy="551150"/>
            </a:xfrm>
            <a:custGeom>
              <a:avLst/>
              <a:gdLst/>
              <a:ahLst/>
              <a:cxnLst/>
              <a:rect l="l" t="t" r="r" b="b"/>
              <a:pathLst>
                <a:path w="7986" h="22046" extrusionOk="0">
                  <a:moveTo>
                    <a:pt x="4499" y="88"/>
                  </a:moveTo>
                  <a:cubicBezTo>
                    <a:pt x="3187" y="1426"/>
                    <a:pt x="2700" y="2938"/>
                    <a:pt x="2912" y="4837"/>
                  </a:cubicBezTo>
                  <a:cubicBezTo>
                    <a:pt x="3087" y="6237"/>
                    <a:pt x="3699" y="7487"/>
                    <a:pt x="4237" y="8761"/>
                  </a:cubicBezTo>
                  <a:cubicBezTo>
                    <a:pt x="6111" y="13235"/>
                    <a:pt x="7986" y="21470"/>
                    <a:pt x="213" y="21808"/>
                  </a:cubicBezTo>
                  <a:cubicBezTo>
                    <a:pt x="125" y="21808"/>
                    <a:pt x="125" y="21933"/>
                    <a:pt x="213" y="21945"/>
                  </a:cubicBezTo>
                  <a:cubicBezTo>
                    <a:pt x="3250" y="22045"/>
                    <a:pt x="5586" y="20071"/>
                    <a:pt x="6274" y="17084"/>
                  </a:cubicBezTo>
                  <a:cubicBezTo>
                    <a:pt x="7598" y="11435"/>
                    <a:pt x="0" y="5012"/>
                    <a:pt x="4637" y="213"/>
                  </a:cubicBezTo>
                  <a:cubicBezTo>
                    <a:pt x="4712" y="138"/>
                    <a:pt x="4587" y="1"/>
                    <a:pt x="4499" y="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29"/>
            <p:cNvSpPr/>
            <p:nvPr/>
          </p:nvSpPr>
          <p:spPr>
            <a:xfrm>
              <a:off x="6723275" y="4055125"/>
              <a:ext cx="121250" cy="180925"/>
            </a:xfrm>
            <a:custGeom>
              <a:avLst/>
              <a:gdLst/>
              <a:ahLst/>
              <a:cxnLst/>
              <a:rect l="l" t="t" r="r" b="b"/>
              <a:pathLst>
                <a:path w="4850" h="7237" extrusionOk="0">
                  <a:moveTo>
                    <a:pt x="3175" y="7036"/>
                  </a:moveTo>
                  <a:cubicBezTo>
                    <a:pt x="1438" y="6911"/>
                    <a:pt x="438" y="4949"/>
                    <a:pt x="626" y="3400"/>
                  </a:cubicBezTo>
                  <a:cubicBezTo>
                    <a:pt x="838" y="1775"/>
                    <a:pt x="3138" y="113"/>
                    <a:pt x="4650" y="1513"/>
                  </a:cubicBezTo>
                  <a:cubicBezTo>
                    <a:pt x="4737" y="1588"/>
                    <a:pt x="4850" y="1463"/>
                    <a:pt x="4775" y="1388"/>
                  </a:cubicBezTo>
                  <a:cubicBezTo>
                    <a:pt x="3525" y="1"/>
                    <a:pt x="988" y="1313"/>
                    <a:pt x="538" y="2825"/>
                  </a:cubicBezTo>
                  <a:cubicBezTo>
                    <a:pt x="1" y="4637"/>
                    <a:pt x="1163" y="7086"/>
                    <a:pt x="3175" y="7224"/>
                  </a:cubicBezTo>
                  <a:cubicBezTo>
                    <a:pt x="3300" y="7236"/>
                    <a:pt x="3300" y="7049"/>
                    <a:pt x="3175" y="70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29"/>
            <p:cNvSpPr/>
            <p:nvPr/>
          </p:nvSpPr>
          <p:spPr>
            <a:xfrm>
              <a:off x="6789200" y="4108250"/>
              <a:ext cx="77200" cy="73425"/>
            </a:xfrm>
            <a:custGeom>
              <a:avLst/>
              <a:gdLst/>
              <a:ahLst/>
              <a:cxnLst/>
              <a:rect l="l" t="t" r="r" b="b"/>
              <a:pathLst>
                <a:path w="3088" h="2937" extrusionOk="0">
                  <a:moveTo>
                    <a:pt x="2463" y="163"/>
                  </a:moveTo>
                  <a:cubicBezTo>
                    <a:pt x="2837" y="900"/>
                    <a:pt x="2600" y="1800"/>
                    <a:pt x="1925" y="2274"/>
                  </a:cubicBezTo>
                  <a:cubicBezTo>
                    <a:pt x="1175" y="2749"/>
                    <a:pt x="338" y="2237"/>
                    <a:pt x="201" y="1425"/>
                  </a:cubicBezTo>
                  <a:cubicBezTo>
                    <a:pt x="188" y="1312"/>
                    <a:pt x="1" y="1337"/>
                    <a:pt x="13" y="1450"/>
                  </a:cubicBezTo>
                  <a:cubicBezTo>
                    <a:pt x="88" y="2324"/>
                    <a:pt x="1013" y="2937"/>
                    <a:pt x="1838" y="2549"/>
                  </a:cubicBezTo>
                  <a:cubicBezTo>
                    <a:pt x="2738" y="2137"/>
                    <a:pt x="3087" y="900"/>
                    <a:pt x="2588" y="75"/>
                  </a:cubicBezTo>
                  <a:cubicBezTo>
                    <a:pt x="2538" y="0"/>
                    <a:pt x="2425" y="75"/>
                    <a:pt x="2463" y="1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29"/>
            <p:cNvSpPr/>
            <p:nvPr/>
          </p:nvSpPr>
          <p:spPr>
            <a:xfrm>
              <a:off x="6795150" y="4135100"/>
              <a:ext cx="325" cy="350"/>
            </a:xfrm>
            <a:custGeom>
              <a:avLst/>
              <a:gdLst/>
              <a:ahLst/>
              <a:cxnLst/>
              <a:rect l="l" t="t" r="r" b="b"/>
              <a:pathLst>
                <a:path w="13" h="14" extrusionOk="0">
                  <a:moveTo>
                    <a:pt x="0" y="1"/>
                  </a:moveTo>
                  <a:lnTo>
                    <a:pt x="0" y="13"/>
                  </a:lnTo>
                  <a:cubicBezTo>
                    <a:pt x="0" y="13"/>
                    <a:pt x="13" y="1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29"/>
            <p:cNvSpPr/>
            <p:nvPr/>
          </p:nvSpPr>
          <p:spPr>
            <a:xfrm>
              <a:off x="6869500" y="4121350"/>
              <a:ext cx="104050" cy="206550"/>
            </a:xfrm>
            <a:custGeom>
              <a:avLst/>
              <a:gdLst/>
              <a:ahLst/>
              <a:cxnLst/>
              <a:rect l="l" t="t" r="r" b="b"/>
              <a:pathLst>
                <a:path w="4162" h="8262" extrusionOk="0">
                  <a:moveTo>
                    <a:pt x="3987" y="101"/>
                  </a:moveTo>
                  <a:cubicBezTo>
                    <a:pt x="3712" y="1288"/>
                    <a:pt x="3175" y="2400"/>
                    <a:pt x="2450" y="3375"/>
                  </a:cubicBezTo>
                  <a:cubicBezTo>
                    <a:pt x="1925" y="4087"/>
                    <a:pt x="1225" y="4737"/>
                    <a:pt x="863" y="5562"/>
                  </a:cubicBezTo>
                  <a:cubicBezTo>
                    <a:pt x="450" y="6474"/>
                    <a:pt x="463" y="7436"/>
                    <a:pt x="1150" y="8199"/>
                  </a:cubicBezTo>
                  <a:cubicBezTo>
                    <a:pt x="1213" y="8261"/>
                    <a:pt x="1338" y="8174"/>
                    <a:pt x="1275" y="8086"/>
                  </a:cubicBezTo>
                  <a:cubicBezTo>
                    <a:pt x="0" y="6212"/>
                    <a:pt x="1762" y="4725"/>
                    <a:pt x="2775" y="3275"/>
                  </a:cubicBezTo>
                  <a:cubicBezTo>
                    <a:pt x="3437" y="2325"/>
                    <a:pt x="3899" y="1263"/>
                    <a:pt x="4137" y="138"/>
                  </a:cubicBezTo>
                  <a:cubicBezTo>
                    <a:pt x="4162" y="38"/>
                    <a:pt x="4012" y="1"/>
                    <a:pt x="3987" y="10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29"/>
            <p:cNvSpPr/>
            <p:nvPr/>
          </p:nvSpPr>
          <p:spPr>
            <a:xfrm>
              <a:off x="6887000" y="3978900"/>
              <a:ext cx="81875" cy="88750"/>
            </a:xfrm>
            <a:custGeom>
              <a:avLst/>
              <a:gdLst/>
              <a:ahLst/>
              <a:cxnLst/>
              <a:rect l="l" t="t" r="r" b="b"/>
              <a:pathLst>
                <a:path w="3275" h="3550" extrusionOk="0">
                  <a:moveTo>
                    <a:pt x="2774" y="163"/>
                  </a:moveTo>
                  <a:cubicBezTo>
                    <a:pt x="2987" y="1138"/>
                    <a:pt x="3099" y="2500"/>
                    <a:pt x="2087" y="3112"/>
                  </a:cubicBezTo>
                  <a:cubicBezTo>
                    <a:pt x="1612" y="3375"/>
                    <a:pt x="1025" y="3287"/>
                    <a:pt x="638" y="2900"/>
                  </a:cubicBezTo>
                  <a:cubicBezTo>
                    <a:pt x="338" y="2575"/>
                    <a:pt x="0" y="1250"/>
                    <a:pt x="800" y="1163"/>
                  </a:cubicBezTo>
                  <a:cubicBezTo>
                    <a:pt x="875" y="1163"/>
                    <a:pt x="875" y="1025"/>
                    <a:pt x="800" y="1038"/>
                  </a:cubicBezTo>
                  <a:cubicBezTo>
                    <a:pt x="250" y="1088"/>
                    <a:pt x="75" y="1762"/>
                    <a:pt x="138" y="2237"/>
                  </a:cubicBezTo>
                  <a:cubicBezTo>
                    <a:pt x="200" y="2850"/>
                    <a:pt x="675" y="3350"/>
                    <a:pt x="1300" y="3450"/>
                  </a:cubicBezTo>
                  <a:cubicBezTo>
                    <a:pt x="1937" y="3550"/>
                    <a:pt x="2450" y="3187"/>
                    <a:pt x="2774" y="2650"/>
                  </a:cubicBezTo>
                  <a:cubicBezTo>
                    <a:pt x="3274" y="1850"/>
                    <a:pt x="3149" y="988"/>
                    <a:pt x="2949" y="113"/>
                  </a:cubicBezTo>
                  <a:cubicBezTo>
                    <a:pt x="2924" y="0"/>
                    <a:pt x="2762" y="50"/>
                    <a:pt x="2787" y="1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29"/>
            <p:cNvSpPr/>
            <p:nvPr/>
          </p:nvSpPr>
          <p:spPr>
            <a:xfrm>
              <a:off x="6898550" y="3923300"/>
              <a:ext cx="43775" cy="33450"/>
            </a:xfrm>
            <a:custGeom>
              <a:avLst/>
              <a:gdLst/>
              <a:ahLst/>
              <a:cxnLst/>
              <a:rect l="l" t="t" r="r" b="b"/>
              <a:pathLst>
                <a:path w="1751" h="1338" extrusionOk="0">
                  <a:moveTo>
                    <a:pt x="1400" y="150"/>
                  </a:moveTo>
                  <a:cubicBezTo>
                    <a:pt x="1488" y="462"/>
                    <a:pt x="1450" y="787"/>
                    <a:pt x="1138" y="962"/>
                  </a:cubicBezTo>
                  <a:cubicBezTo>
                    <a:pt x="938" y="1137"/>
                    <a:pt x="713" y="1087"/>
                    <a:pt x="488" y="800"/>
                  </a:cubicBezTo>
                  <a:cubicBezTo>
                    <a:pt x="438" y="675"/>
                    <a:pt x="463" y="537"/>
                    <a:pt x="525" y="425"/>
                  </a:cubicBezTo>
                  <a:cubicBezTo>
                    <a:pt x="638" y="350"/>
                    <a:pt x="538" y="175"/>
                    <a:pt x="425" y="250"/>
                  </a:cubicBezTo>
                  <a:cubicBezTo>
                    <a:pt x="1" y="512"/>
                    <a:pt x="338" y="1212"/>
                    <a:pt x="763" y="1262"/>
                  </a:cubicBezTo>
                  <a:cubicBezTo>
                    <a:pt x="1425" y="1337"/>
                    <a:pt x="1750" y="637"/>
                    <a:pt x="1550" y="100"/>
                  </a:cubicBezTo>
                  <a:cubicBezTo>
                    <a:pt x="1513" y="0"/>
                    <a:pt x="1375" y="38"/>
                    <a:pt x="1388" y="13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29"/>
            <p:cNvSpPr/>
            <p:nvPr/>
          </p:nvSpPr>
          <p:spPr>
            <a:xfrm>
              <a:off x="6890425" y="4315375"/>
              <a:ext cx="31900" cy="31900"/>
            </a:xfrm>
            <a:custGeom>
              <a:avLst/>
              <a:gdLst/>
              <a:ahLst/>
              <a:cxnLst/>
              <a:rect l="l" t="t" r="r" b="b"/>
              <a:pathLst>
                <a:path w="1276" h="1276" extrusionOk="0">
                  <a:moveTo>
                    <a:pt x="451" y="463"/>
                  </a:moveTo>
                  <a:lnTo>
                    <a:pt x="451" y="463"/>
                  </a:lnTo>
                  <a:cubicBezTo>
                    <a:pt x="463" y="375"/>
                    <a:pt x="351" y="325"/>
                    <a:pt x="288" y="388"/>
                  </a:cubicBezTo>
                  <a:cubicBezTo>
                    <a:pt x="1" y="800"/>
                    <a:pt x="626" y="1275"/>
                    <a:pt x="950" y="863"/>
                  </a:cubicBezTo>
                  <a:cubicBezTo>
                    <a:pt x="1275" y="438"/>
                    <a:pt x="713" y="0"/>
                    <a:pt x="351" y="325"/>
                  </a:cubicBezTo>
                  <a:cubicBezTo>
                    <a:pt x="276" y="388"/>
                    <a:pt x="376" y="488"/>
                    <a:pt x="451" y="4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29"/>
            <p:cNvSpPr/>
            <p:nvPr/>
          </p:nvSpPr>
          <p:spPr>
            <a:xfrm>
              <a:off x="6826375" y="4193850"/>
              <a:ext cx="112825" cy="77500"/>
            </a:xfrm>
            <a:custGeom>
              <a:avLst/>
              <a:gdLst/>
              <a:ahLst/>
              <a:cxnLst/>
              <a:rect l="l" t="t" r="r" b="b"/>
              <a:pathLst>
                <a:path w="4513" h="3100" extrusionOk="0">
                  <a:moveTo>
                    <a:pt x="4375" y="50"/>
                  </a:moveTo>
                  <a:cubicBezTo>
                    <a:pt x="3175" y="1412"/>
                    <a:pt x="1700" y="2175"/>
                    <a:pt x="88" y="2924"/>
                  </a:cubicBezTo>
                  <a:cubicBezTo>
                    <a:pt x="1" y="2962"/>
                    <a:pt x="63" y="3099"/>
                    <a:pt x="151" y="3074"/>
                  </a:cubicBezTo>
                  <a:cubicBezTo>
                    <a:pt x="1850" y="2562"/>
                    <a:pt x="3362" y="1550"/>
                    <a:pt x="4462" y="150"/>
                  </a:cubicBezTo>
                  <a:cubicBezTo>
                    <a:pt x="4512" y="88"/>
                    <a:pt x="4425" y="0"/>
                    <a:pt x="4375" y="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29"/>
            <p:cNvSpPr/>
            <p:nvPr/>
          </p:nvSpPr>
          <p:spPr>
            <a:xfrm>
              <a:off x="6805775" y="4256950"/>
              <a:ext cx="32500" cy="30950"/>
            </a:xfrm>
            <a:custGeom>
              <a:avLst/>
              <a:gdLst/>
              <a:ahLst/>
              <a:cxnLst/>
              <a:rect l="l" t="t" r="r" b="b"/>
              <a:pathLst>
                <a:path w="1300" h="1238" extrusionOk="0">
                  <a:moveTo>
                    <a:pt x="912" y="388"/>
                  </a:moveTo>
                  <a:cubicBezTo>
                    <a:pt x="550" y="1"/>
                    <a:pt x="0" y="538"/>
                    <a:pt x="375" y="888"/>
                  </a:cubicBezTo>
                  <a:cubicBezTo>
                    <a:pt x="750" y="1238"/>
                    <a:pt x="1300" y="600"/>
                    <a:pt x="837" y="350"/>
                  </a:cubicBezTo>
                  <a:cubicBezTo>
                    <a:pt x="750" y="313"/>
                    <a:pt x="662" y="425"/>
                    <a:pt x="725" y="500"/>
                  </a:cubicBezTo>
                  <a:lnTo>
                    <a:pt x="800" y="500"/>
                  </a:lnTo>
                  <a:cubicBezTo>
                    <a:pt x="875" y="563"/>
                    <a:pt x="962" y="463"/>
                    <a:pt x="912" y="3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29"/>
            <p:cNvSpPr/>
            <p:nvPr/>
          </p:nvSpPr>
          <p:spPr>
            <a:xfrm>
              <a:off x="6811400" y="4233200"/>
              <a:ext cx="9700" cy="5975"/>
            </a:xfrm>
            <a:custGeom>
              <a:avLst/>
              <a:gdLst/>
              <a:ahLst/>
              <a:cxnLst/>
              <a:rect l="l" t="t" r="r" b="b"/>
              <a:pathLst>
                <a:path w="388" h="239" extrusionOk="0">
                  <a:moveTo>
                    <a:pt x="262" y="26"/>
                  </a:moveTo>
                  <a:cubicBezTo>
                    <a:pt x="212" y="26"/>
                    <a:pt x="150" y="26"/>
                    <a:pt x="100" y="13"/>
                  </a:cubicBezTo>
                  <a:cubicBezTo>
                    <a:pt x="13" y="1"/>
                    <a:pt x="0" y="126"/>
                    <a:pt x="50" y="176"/>
                  </a:cubicBezTo>
                  <a:cubicBezTo>
                    <a:pt x="112" y="213"/>
                    <a:pt x="187" y="238"/>
                    <a:pt x="262" y="226"/>
                  </a:cubicBezTo>
                  <a:cubicBezTo>
                    <a:pt x="387" y="226"/>
                    <a:pt x="387" y="38"/>
                    <a:pt x="262" y="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29"/>
            <p:cNvSpPr/>
            <p:nvPr/>
          </p:nvSpPr>
          <p:spPr>
            <a:xfrm>
              <a:off x="6843875" y="4097000"/>
              <a:ext cx="6900" cy="10025"/>
            </a:xfrm>
            <a:custGeom>
              <a:avLst/>
              <a:gdLst/>
              <a:ahLst/>
              <a:cxnLst/>
              <a:rect l="l" t="t" r="r" b="b"/>
              <a:pathLst>
                <a:path w="276" h="401" extrusionOk="0">
                  <a:moveTo>
                    <a:pt x="238" y="250"/>
                  </a:moveTo>
                  <a:cubicBezTo>
                    <a:pt x="226" y="163"/>
                    <a:pt x="176" y="88"/>
                    <a:pt x="101" y="38"/>
                  </a:cubicBezTo>
                  <a:cubicBezTo>
                    <a:pt x="63" y="0"/>
                    <a:pt x="1" y="38"/>
                    <a:pt x="13" y="100"/>
                  </a:cubicBezTo>
                  <a:cubicBezTo>
                    <a:pt x="26" y="175"/>
                    <a:pt x="51" y="250"/>
                    <a:pt x="88" y="313"/>
                  </a:cubicBezTo>
                  <a:cubicBezTo>
                    <a:pt x="138" y="400"/>
                    <a:pt x="276" y="338"/>
                    <a:pt x="251" y="2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29"/>
            <p:cNvSpPr/>
            <p:nvPr/>
          </p:nvSpPr>
          <p:spPr>
            <a:xfrm>
              <a:off x="6952925" y="4091375"/>
              <a:ext cx="27500" cy="156850"/>
            </a:xfrm>
            <a:custGeom>
              <a:avLst/>
              <a:gdLst/>
              <a:ahLst/>
              <a:cxnLst/>
              <a:rect l="l" t="t" r="r" b="b"/>
              <a:pathLst>
                <a:path w="1100" h="6274" extrusionOk="0">
                  <a:moveTo>
                    <a:pt x="925" y="100"/>
                  </a:moveTo>
                  <a:cubicBezTo>
                    <a:pt x="850" y="1375"/>
                    <a:pt x="612" y="2600"/>
                    <a:pt x="337" y="3837"/>
                  </a:cubicBezTo>
                  <a:cubicBezTo>
                    <a:pt x="150" y="4649"/>
                    <a:pt x="0" y="5361"/>
                    <a:pt x="312" y="6161"/>
                  </a:cubicBezTo>
                  <a:cubicBezTo>
                    <a:pt x="362" y="6274"/>
                    <a:pt x="525" y="6236"/>
                    <a:pt x="487" y="6111"/>
                  </a:cubicBezTo>
                  <a:cubicBezTo>
                    <a:pt x="175" y="4936"/>
                    <a:pt x="625" y="3812"/>
                    <a:pt x="850" y="2650"/>
                  </a:cubicBezTo>
                  <a:cubicBezTo>
                    <a:pt x="1025" y="1812"/>
                    <a:pt x="1100" y="963"/>
                    <a:pt x="1100" y="100"/>
                  </a:cubicBezTo>
                  <a:cubicBezTo>
                    <a:pt x="1087" y="0"/>
                    <a:pt x="937" y="0"/>
                    <a:pt x="925" y="1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29"/>
            <p:cNvSpPr/>
            <p:nvPr/>
          </p:nvSpPr>
          <p:spPr>
            <a:xfrm>
              <a:off x="6949475" y="4236325"/>
              <a:ext cx="31275" cy="33150"/>
            </a:xfrm>
            <a:custGeom>
              <a:avLst/>
              <a:gdLst/>
              <a:ahLst/>
              <a:cxnLst/>
              <a:rect l="l" t="t" r="r" b="b"/>
              <a:pathLst>
                <a:path w="1251" h="1326" extrusionOk="0">
                  <a:moveTo>
                    <a:pt x="438" y="351"/>
                  </a:moveTo>
                  <a:cubicBezTo>
                    <a:pt x="1" y="776"/>
                    <a:pt x="725" y="1325"/>
                    <a:pt x="1013" y="851"/>
                  </a:cubicBezTo>
                  <a:cubicBezTo>
                    <a:pt x="1250" y="476"/>
                    <a:pt x="588" y="1"/>
                    <a:pt x="438" y="476"/>
                  </a:cubicBezTo>
                  <a:cubicBezTo>
                    <a:pt x="413" y="563"/>
                    <a:pt x="525" y="626"/>
                    <a:pt x="588" y="563"/>
                  </a:cubicBezTo>
                  <a:lnTo>
                    <a:pt x="563" y="451"/>
                  </a:lnTo>
                  <a:cubicBezTo>
                    <a:pt x="613" y="363"/>
                    <a:pt x="500" y="276"/>
                    <a:pt x="438" y="3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29"/>
            <p:cNvSpPr/>
            <p:nvPr/>
          </p:nvSpPr>
          <p:spPr>
            <a:xfrm>
              <a:off x="6900425" y="4241025"/>
              <a:ext cx="22525" cy="72800"/>
            </a:xfrm>
            <a:custGeom>
              <a:avLst/>
              <a:gdLst/>
              <a:ahLst/>
              <a:cxnLst/>
              <a:rect l="l" t="t" r="r" b="b"/>
              <a:pathLst>
                <a:path w="901" h="2912" extrusionOk="0">
                  <a:moveTo>
                    <a:pt x="113" y="263"/>
                  </a:moveTo>
                  <a:cubicBezTo>
                    <a:pt x="688" y="900"/>
                    <a:pt x="650" y="1937"/>
                    <a:pt x="450" y="2724"/>
                  </a:cubicBezTo>
                  <a:cubicBezTo>
                    <a:pt x="425" y="2837"/>
                    <a:pt x="588" y="2912"/>
                    <a:pt x="650" y="2812"/>
                  </a:cubicBezTo>
                  <a:cubicBezTo>
                    <a:pt x="900" y="2387"/>
                    <a:pt x="875" y="1687"/>
                    <a:pt x="800" y="1225"/>
                  </a:cubicBezTo>
                  <a:cubicBezTo>
                    <a:pt x="750" y="800"/>
                    <a:pt x="563" y="413"/>
                    <a:pt x="263" y="100"/>
                  </a:cubicBezTo>
                  <a:cubicBezTo>
                    <a:pt x="163" y="0"/>
                    <a:pt x="1" y="163"/>
                    <a:pt x="113" y="2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29"/>
            <p:cNvSpPr/>
            <p:nvPr/>
          </p:nvSpPr>
          <p:spPr>
            <a:xfrm>
              <a:off x="6893875" y="4242575"/>
              <a:ext cx="23450" cy="70625"/>
            </a:xfrm>
            <a:custGeom>
              <a:avLst/>
              <a:gdLst/>
              <a:ahLst/>
              <a:cxnLst/>
              <a:rect l="l" t="t" r="r" b="b"/>
              <a:pathLst>
                <a:path w="938" h="2825" extrusionOk="0">
                  <a:moveTo>
                    <a:pt x="862" y="2612"/>
                  </a:moveTo>
                  <a:cubicBezTo>
                    <a:pt x="188" y="2063"/>
                    <a:pt x="450" y="888"/>
                    <a:pt x="550" y="176"/>
                  </a:cubicBezTo>
                  <a:cubicBezTo>
                    <a:pt x="562" y="76"/>
                    <a:pt x="425" y="1"/>
                    <a:pt x="375" y="101"/>
                  </a:cubicBezTo>
                  <a:cubicBezTo>
                    <a:pt x="0" y="800"/>
                    <a:pt x="63" y="2238"/>
                    <a:pt x="737" y="2750"/>
                  </a:cubicBezTo>
                  <a:cubicBezTo>
                    <a:pt x="825" y="2825"/>
                    <a:pt x="937" y="2675"/>
                    <a:pt x="850" y="261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29"/>
            <p:cNvSpPr/>
            <p:nvPr/>
          </p:nvSpPr>
          <p:spPr>
            <a:xfrm>
              <a:off x="6908850" y="4142600"/>
              <a:ext cx="56575" cy="17850"/>
            </a:xfrm>
            <a:custGeom>
              <a:avLst/>
              <a:gdLst/>
              <a:ahLst/>
              <a:cxnLst/>
              <a:rect l="l" t="t" r="r" b="b"/>
              <a:pathLst>
                <a:path w="2263" h="714" extrusionOk="0">
                  <a:moveTo>
                    <a:pt x="2150" y="238"/>
                  </a:moveTo>
                  <a:cubicBezTo>
                    <a:pt x="1463" y="1"/>
                    <a:pt x="726" y="88"/>
                    <a:pt x="113" y="476"/>
                  </a:cubicBezTo>
                  <a:cubicBezTo>
                    <a:pt x="1" y="551"/>
                    <a:pt x="101" y="713"/>
                    <a:pt x="226" y="663"/>
                  </a:cubicBezTo>
                  <a:cubicBezTo>
                    <a:pt x="788" y="326"/>
                    <a:pt x="1463" y="238"/>
                    <a:pt x="2100" y="413"/>
                  </a:cubicBezTo>
                  <a:cubicBezTo>
                    <a:pt x="2213" y="438"/>
                    <a:pt x="2263" y="263"/>
                    <a:pt x="2150" y="2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29"/>
            <p:cNvSpPr/>
            <p:nvPr/>
          </p:nvSpPr>
          <p:spPr>
            <a:xfrm>
              <a:off x="6909175" y="4149800"/>
              <a:ext cx="56250" cy="21250"/>
            </a:xfrm>
            <a:custGeom>
              <a:avLst/>
              <a:gdLst/>
              <a:ahLst/>
              <a:cxnLst/>
              <a:rect l="l" t="t" r="r" b="b"/>
              <a:pathLst>
                <a:path w="2250" h="850" extrusionOk="0">
                  <a:moveTo>
                    <a:pt x="125" y="400"/>
                  </a:moveTo>
                  <a:cubicBezTo>
                    <a:pt x="475" y="538"/>
                    <a:pt x="2250" y="850"/>
                    <a:pt x="2125" y="63"/>
                  </a:cubicBezTo>
                  <a:cubicBezTo>
                    <a:pt x="2112" y="25"/>
                    <a:pt x="2075" y="0"/>
                    <a:pt x="2037" y="13"/>
                  </a:cubicBezTo>
                  <a:cubicBezTo>
                    <a:pt x="1788" y="113"/>
                    <a:pt x="1613" y="250"/>
                    <a:pt x="1338" y="300"/>
                  </a:cubicBezTo>
                  <a:cubicBezTo>
                    <a:pt x="950" y="363"/>
                    <a:pt x="550" y="313"/>
                    <a:pt x="188" y="188"/>
                  </a:cubicBezTo>
                  <a:cubicBezTo>
                    <a:pt x="50" y="138"/>
                    <a:pt x="0" y="338"/>
                    <a:pt x="125" y="4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29"/>
            <p:cNvSpPr/>
            <p:nvPr/>
          </p:nvSpPr>
          <p:spPr>
            <a:xfrm>
              <a:off x="6877300" y="3810500"/>
              <a:ext cx="26600" cy="82825"/>
            </a:xfrm>
            <a:custGeom>
              <a:avLst/>
              <a:gdLst/>
              <a:ahLst/>
              <a:cxnLst/>
              <a:rect l="l" t="t" r="r" b="b"/>
              <a:pathLst>
                <a:path w="1064" h="3313" extrusionOk="0">
                  <a:moveTo>
                    <a:pt x="713" y="151"/>
                  </a:moveTo>
                  <a:cubicBezTo>
                    <a:pt x="776" y="713"/>
                    <a:pt x="738" y="1275"/>
                    <a:pt x="601" y="1813"/>
                  </a:cubicBezTo>
                  <a:cubicBezTo>
                    <a:pt x="463" y="2300"/>
                    <a:pt x="188" y="2713"/>
                    <a:pt x="26" y="3175"/>
                  </a:cubicBezTo>
                  <a:cubicBezTo>
                    <a:pt x="1" y="3262"/>
                    <a:pt x="101" y="3312"/>
                    <a:pt x="163" y="3262"/>
                  </a:cubicBezTo>
                  <a:cubicBezTo>
                    <a:pt x="938" y="2500"/>
                    <a:pt x="1063" y="1138"/>
                    <a:pt x="926" y="126"/>
                  </a:cubicBezTo>
                  <a:cubicBezTo>
                    <a:pt x="913" y="1"/>
                    <a:pt x="701" y="26"/>
                    <a:pt x="713" y="1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29"/>
            <p:cNvSpPr/>
            <p:nvPr/>
          </p:nvSpPr>
          <p:spPr>
            <a:xfrm>
              <a:off x="6868550" y="3792700"/>
              <a:ext cx="30975" cy="100625"/>
            </a:xfrm>
            <a:custGeom>
              <a:avLst/>
              <a:gdLst/>
              <a:ahLst/>
              <a:cxnLst/>
              <a:rect l="l" t="t" r="r" b="b"/>
              <a:pathLst>
                <a:path w="1239" h="4025" extrusionOk="0">
                  <a:moveTo>
                    <a:pt x="438" y="3824"/>
                  </a:moveTo>
                  <a:cubicBezTo>
                    <a:pt x="338" y="3150"/>
                    <a:pt x="226" y="2450"/>
                    <a:pt x="388" y="1775"/>
                  </a:cubicBezTo>
                  <a:cubicBezTo>
                    <a:pt x="513" y="1225"/>
                    <a:pt x="838" y="738"/>
                    <a:pt x="1138" y="263"/>
                  </a:cubicBezTo>
                  <a:cubicBezTo>
                    <a:pt x="1238" y="125"/>
                    <a:pt x="1013" y="0"/>
                    <a:pt x="913" y="138"/>
                  </a:cubicBezTo>
                  <a:cubicBezTo>
                    <a:pt x="551" y="700"/>
                    <a:pt x="201" y="1288"/>
                    <a:pt x="88" y="1975"/>
                  </a:cubicBezTo>
                  <a:cubicBezTo>
                    <a:pt x="1" y="2612"/>
                    <a:pt x="126" y="3262"/>
                    <a:pt x="238" y="3887"/>
                  </a:cubicBezTo>
                  <a:cubicBezTo>
                    <a:pt x="263" y="4024"/>
                    <a:pt x="463" y="3962"/>
                    <a:pt x="438" y="382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29"/>
            <p:cNvSpPr/>
            <p:nvPr/>
          </p:nvSpPr>
          <p:spPr>
            <a:xfrm>
              <a:off x="6712050" y="4197600"/>
              <a:ext cx="8450" cy="8150"/>
            </a:xfrm>
            <a:custGeom>
              <a:avLst/>
              <a:gdLst/>
              <a:ahLst/>
              <a:cxnLst/>
              <a:rect l="l" t="t" r="r" b="b"/>
              <a:pathLst>
                <a:path w="338" h="326" extrusionOk="0">
                  <a:moveTo>
                    <a:pt x="88" y="313"/>
                  </a:moveTo>
                  <a:cubicBezTo>
                    <a:pt x="175" y="325"/>
                    <a:pt x="262" y="288"/>
                    <a:pt x="312" y="213"/>
                  </a:cubicBezTo>
                  <a:cubicBezTo>
                    <a:pt x="325" y="200"/>
                    <a:pt x="337" y="163"/>
                    <a:pt x="325" y="138"/>
                  </a:cubicBezTo>
                  <a:lnTo>
                    <a:pt x="300" y="50"/>
                  </a:lnTo>
                  <a:cubicBezTo>
                    <a:pt x="287" y="13"/>
                    <a:pt x="225" y="0"/>
                    <a:pt x="212" y="38"/>
                  </a:cubicBezTo>
                  <a:lnTo>
                    <a:pt x="75" y="175"/>
                  </a:lnTo>
                  <a:cubicBezTo>
                    <a:pt x="0" y="200"/>
                    <a:pt x="13" y="325"/>
                    <a:pt x="88" y="3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29"/>
            <p:cNvSpPr/>
            <p:nvPr/>
          </p:nvSpPr>
          <p:spPr>
            <a:xfrm>
              <a:off x="6655500" y="4190725"/>
              <a:ext cx="58750" cy="15025"/>
            </a:xfrm>
            <a:custGeom>
              <a:avLst/>
              <a:gdLst/>
              <a:ahLst/>
              <a:cxnLst/>
              <a:rect l="l" t="t" r="r" b="b"/>
              <a:pathLst>
                <a:path w="2350" h="601" extrusionOk="0">
                  <a:moveTo>
                    <a:pt x="2300" y="475"/>
                  </a:moveTo>
                  <a:cubicBezTo>
                    <a:pt x="1625" y="138"/>
                    <a:pt x="825" y="0"/>
                    <a:pt x="88" y="225"/>
                  </a:cubicBezTo>
                  <a:cubicBezTo>
                    <a:pt x="0" y="250"/>
                    <a:pt x="0" y="413"/>
                    <a:pt x="113" y="400"/>
                  </a:cubicBezTo>
                  <a:cubicBezTo>
                    <a:pt x="862" y="313"/>
                    <a:pt x="1537" y="313"/>
                    <a:pt x="2250" y="588"/>
                  </a:cubicBezTo>
                  <a:cubicBezTo>
                    <a:pt x="2312" y="600"/>
                    <a:pt x="2350" y="500"/>
                    <a:pt x="2300" y="4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29"/>
            <p:cNvSpPr/>
            <p:nvPr/>
          </p:nvSpPr>
          <p:spPr>
            <a:xfrm>
              <a:off x="6655175" y="4183525"/>
              <a:ext cx="25325" cy="16900"/>
            </a:xfrm>
            <a:custGeom>
              <a:avLst/>
              <a:gdLst/>
              <a:ahLst/>
              <a:cxnLst/>
              <a:rect l="l" t="t" r="r" b="b"/>
              <a:pathLst>
                <a:path w="1013" h="676" extrusionOk="0">
                  <a:moveTo>
                    <a:pt x="201" y="613"/>
                  </a:moveTo>
                  <a:cubicBezTo>
                    <a:pt x="413" y="351"/>
                    <a:pt x="650" y="276"/>
                    <a:pt x="938" y="163"/>
                  </a:cubicBezTo>
                  <a:cubicBezTo>
                    <a:pt x="1013" y="126"/>
                    <a:pt x="1013" y="1"/>
                    <a:pt x="925" y="1"/>
                  </a:cubicBezTo>
                  <a:cubicBezTo>
                    <a:pt x="575" y="26"/>
                    <a:pt x="251" y="201"/>
                    <a:pt x="63" y="501"/>
                  </a:cubicBezTo>
                  <a:cubicBezTo>
                    <a:pt x="1" y="576"/>
                    <a:pt x="138" y="676"/>
                    <a:pt x="201" y="60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29"/>
            <p:cNvSpPr/>
            <p:nvPr/>
          </p:nvSpPr>
          <p:spPr>
            <a:xfrm>
              <a:off x="6694550" y="4145425"/>
              <a:ext cx="26575" cy="55325"/>
            </a:xfrm>
            <a:custGeom>
              <a:avLst/>
              <a:gdLst/>
              <a:ahLst/>
              <a:cxnLst/>
              <a:rect l="l" t="t" r="r" b="b"/>
              <a:pathLst>
                <a:path w="1063" h="2213" extrusionOk="0">
                  <a:moveTo>
                    <a:pt x="1012" y="2075"/>
                  </a:moveTo>
                  <a:cubicBezTo>
                    <a:pt x="838" y="1775"/>
                    <a:pt x="700" y="1462"/>
                    <a:pt x="575" y="1125"/>
                  </a:cubicBezTo>
                  <a:cubicBezTo>
                    <a:pt x="463" y="775"/>
                    <a:pt x="525" y="475"/>
                    <a:pt x="575" y="125"/>
                  </a:cubicBezTo>
                  <a:cubicBezTo>
                    <a:pt x="588" y="25"/>
                    <a:pt x="450" y="0"/>
                    <a:pt x="413" y="75"/>
                  </a:cubicBezTo>
                  <a:cubicBezTo>
                    <a:pt x="0" y="775"/>
                    <a:pt x="463" y="1612"/>
                    <a:pt x="925" y="2162"/>
                  </a:cubicBezTo>
                  <a:cubicBezTo>
                    <a:pt x="975" y="2212"/>
                    <a:pt x="1062" y="2137"/>
                    <a:pt x="1025" y="20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29"/>
            <p:cNvSpPr/>
            <p:nvPr/>
          </p:nvSpPr>
          <p:spPr>
            <a:xfrm>
              <a:off x="6693600" y="4144175"/>
              <a:ext cx="16900" cy="34700"/>
            </a:xfrm>
            <a:custGeom>
              <a:avLst/>
              <a:gdLst/>
              <a:ahLst/>
              <a:cxnLst/>
              <a:rect l="l" t="t" r="r" b="b"/>
              <a:pathLst>
                <a:path w="676" h="1388" extrusionOk="0">
                  <a:moveTo>
                    <a:pt x="376" y="138"/>
                  </a:moveTo>
                  <a:cubicBezTo>
                    <a:pt x="113" y="450"/>
                    <a:pt x="1" y="875"/>
                    <a:pt x="51" y="1287"/>
                  </a:cubicBezTo>
                  <a:cubicBezTo>
                    <a:pt x="63" y="1387"/>
                    <a:pt x="201" y="1350"/>
                    <a:pt x="226" y="1262"/>
                  </a:cubicBezTo>
                  <a:cubicBezTo>
                    <a:pt x="238" y="875"/>
                    <a:pt x="301" y="575"/>
                    <a:pt x="576" y="288"/>
                  </a:cubicBezTo>
                  <a:cubicBezTo>
                    <a:pt x="676" y="150"/>
                    <a:pt x="476" y="0"/>
                    <a:pt x="376" y="1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29"/>
            <p:cNvSpPr/>
            <p:nvPr/>
          </p:nvSpPr>
          <p:spPr>
            <a:xfrm>
              <a:off x="6676725" y="4169150"/>
              <a:ext cx="22850" cy="11275"/>
            </a:xfrm>
            <a:custGeom>
              <a:avLst/>
              <a:gdLst/>
              <a:ahLst/>
              <a:cxnLst/>
              <a:rect l="l" t="t" r="r" b="b"/>
              <a:pathLst>
                <a:path w="914" h="451" extrusionOk="0">
                  <a:moveTo>
                    <a:pt x="788" y="238"/>
                  </a:moveTo>
                  <a:cubicBezTo>
                    <a:pt x="576" y="176"/>
                    <a:pt x="363" y="76"/>
                    <a:pt x="138" y="26"/>
                  </a:cubicBezTo>
                  <a:cubicBezTo>
                    <a:pt x="51" y="1"/>
                    <a:pt x="1" y="113"/>
                    <a:pt x="88" y="163"/>
                  </a:cubicBezTo>
                  <a:cubicBezTo>
                    <a:pt x="288" y="288"/>
                    <a:pt x="513" y="376"/>
                    <a:pt x="738" y="426"/>
                  </a:cubicBezTo>
                  <a:cubicBezTo>
                    <a:pt x="863" y="451"/>
                    <a:pt x="913" y="276"/>
                    <a:pt x="788" y="2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29"/>
            <p:cNvSpPr/>
            <p:nvPr/>
          </p:nvSpPr>
          <p:spPr>
            <a:xfrm>
              <a:off x="6675800" y="4169150"/>
              <a:ext cx="16275" cy="19725"/>
            </a:xfrm>
            <a:custGeom>
              <a:avLst/>
              <a:gdLst/>
              <a:ahLst/>
              <a:cxnLst/>
              <a:rect l="l" t="t" r="r" b="b"/>
              <a:pathLst>
                <a:path w="651" h="789" extrusionOk="0">
                  <a:moveTo>
                    <a:pt x="63" y="226"/>
                  </a:moveTo>
                  <a:cubicBezTo>
                    <a:pt x="150" y="413"/>
                    <a:pt x="275" y="588"/>
                    <a:pt x="438" y="726"/>
                  </a:cubicBezTo>
                  <a:cubicBezTo>
                    <a:pt x="513" y="788"/>
                    <a:pt x="650" y="701"/>
                    <a:pt x="588" y="613"/>
                  </a:cubicBezTo>
                  <a:cubicBezTo>
                    <a:pt x="488" y="438"/>
                    <a:pt x="363" y="288"/>
                    <a:pt x="250" y="126"/>
                  </a:cubicBezTo>
                  <a:cubicBezTo>
                    <a:pt x="175" y="1"/>
                    <a:pt x="0" y="101"/>
                    <a:pt x="75" y="22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29"/>
            <p:cNvSpPr/>
            <p:nvPr/>
          </p:nvSpPr>
          <p:spPr>
            <a:xfrm>
              <a:off x="6672975" y="4181650"/>
              <a:ext cx="17525" cy="6900"/>
            </a:xfrm>
            <a:custGeom>
              <a:avLst/>
              <a:gdLst/>
              <a:ahLst/>
              <a:cxnLst/>
              <a:rect l="l" t="t" r="r" b="b"/>
              <a:pathLst>
                <a:path w="701" h="276" extrusionOk="0">
                  <a:moveTo>
                    <a:pt x="576" y="51"/>
                  </a:moveTo>
                  <a:cubicBezTo>
                    <a:pt x="413" y="1"/>
                    <a:pt x="226" y="26"/>
                    <a:pt x="88" y="113"/>
                  </a:cubicBezTo>
                  <a:cubicBezTo>
                    <a:pt x="1" y="163"/>
                    <a:pt x="63" y="276"/>
                    <a:pt x="138" y="251"/>
                  </a:cubicBezTo>
                  <a:lnTo>
                    <a:pt x="526" y="238"/>
                  </a:lnTo>
                  <a:cubicBezTo>
                    <a:pt x="638" y="263"/>
                    <a:pt x="701" y="88"/>
                    <a:pt x="576" y="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29"/>
            <p:cNvSpPr/>
            <p:nvPr/>
          </p:nvSpPr>
          <p:spPr>
            <a:xfrm>
              <a:off x="6653000" y="4149475"/>
              <a:ext cx="28750" cy="23450"/>
            </a:xfrm>
            <a:custGeom>
              <a:avLst/>
              <a:gdLst/>
              <a:ahLst/>
              <a:cxnLst/>
              <a:rect l="l" t="t" r="r" b="b"/>
              <a:pathLst>
                <a:path w="1150" h="938" extrusionOk="0">
                  <a:moveTo>
                    <a:pt x="638" y="788"/>
                  </a:moveTo>
                  <a:cubicBezTo>
                    <a:pt x="1150" y="675"/>
                    <a:pt x="862" y="1"/>
                    <a:pt x="425" y="101"/>
                  </a:cubicBezTo>
                  <a:cubicBezTo>
                    <a:pt x="0" y="201"/>
                    <a:pt x="113" y="938"/>
                    <a:pt x="625" y="788"/>
                  </a:cubicBezTo>
                  <a:cubicBezTo>
                    <a:pt x="737" y="750"/>
                    <a:pt x="712" y="588"/>
                    <a:pt x="600" y="600"/>
                  </a:cubicBezTo>
                  <a:lnTo>
                    <a:pt x="600" y="613"/>
                  </a:lnTo>
                  <a:cubicBezTo>
                    <a:pt x="488" y="650"/>
                    <a:pt x="538" y="813"/>
                    <a:pt x="650" y="7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29"/>
            <p:cNvSpPr/>
            <p:nvPr/>
          </p:nvSpPr>
          <p:spPr>
            <a:xfrm>
              <a:off x="846700" y="4309125"/>
              <a:ext cx="551125" cy="190600"/>
            </a:xfrm>
            <a:custGeom>
              <a:avLst/>
              <a:gdLst/>
              <a:ahLst/>
              <a:cxnLst/>
              <a:rect l="l" t="t" r="r" b="b"/>
              <a:pathLst>
                <a:path w="22045" h="7624" extrusionOk="0">
                  <a:moveTo>
                    <a:pt x="21832" y="4662"/>
                  </a:moveTo>
                  <a:cubicBezTo>
                    <a:pt x="17009" y="0"/>
                    <a:pt x="10598" y="7623"/>
                    <a:pt x="4962" y="6311"/>
                  </a:cubicBezTo>
                  <a:cubicBezTo>
                    <a:pt x="1963" y="5611"/>
                    <a:pt x="1" y="3300"/>
                    <a:pt x="101" y="238"/>
                  </a:cubicBezTo>
                  <a:cubicBezTo>
                    <a:pt x="101" y="150"/>
                    <a:pt x="251" y="150"/>
                    <a:pt x="251" y="238"/>
                  </a:cubicBezTo>
                  <a:cubicBezTo>
                    <a:pt x="513" y="6511"/>
                    <a:pt x="7511" y="6724"/>
                    <a:pt x="11885" y="4887"/>
                  </a:cubicBezTo>
                  <a:cubicBezTo>
                    <a:pt x="13597" y="4162"/>
                    <a:pt x="15322" y="3175"/>
                    <a:pt x="17209" y="2950"/>
                  </a:cubicBezTo>
                  <a:cubicBezTo>
                    <a:pt x="19108" y="2725"/>
                    <a:pt x="20620" y="3225"/>
                    <a:pt x="21970" y="4524"/>
                  </a:cubicBezTo>
                  <a:cubicBezTo>
                    <a:pt x="22045" y="4612"/>
                    <a:pt x="21920" y="4737"/>
                    <a:pt x="21832" y="466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29"/>
            <p:cNvSpPr/>
            <p:nvPr/>
          </p:nvSpPr>
          <p:spPr>
            <a:xfrm>
              <a:off x="851700" y="4210725"/>
              <a:ext cx="180925" cy="121225"/>
            </a:xfrm>
            <a:custGeom>
              <a:avLst/>
              <a:gdLst/>
              <a:ahLst/>
              <a:cxnLst/>
              <a:rect l="l" t="t" r="r" b="b"/>
              <a:pathLst>
                <a:path w="7237" h="4849" extrusionOk="0">
                  <a:moveTo>
                    <a:pt x="13" y="3174"/>
                  </a:moveTo>
                  <a:cubicBezTo>
                    <a:pt x="151" y="1162"/>
                    <a:pt x="2612" y="0"/>
                    <a:pt x="4412" y="537"/>
                  </a:cubicBezTo>
                  <a:cubicBezTo>
                    <a:pt x="5924" y="987"/>
                    <a:pt x="7236" y="3524"/>
                    <a:pt x="5849" y="4774"/>
                  </a:cubicBezTo>
                  <a:cubicBezTo>
                    <a:pt x="5774" y="4849"/>
                    <a:pt x="5662" y="4736"/>
                    <a:pt x="5724" y="4661"/>
                  </a:cubicBezTo>
                  <a:cubicBezTo>
                    <a:pt x="7124" y="3137"/>
                    <a:pt x="5462" y="837"/>
                    <a:pt x="3837" y="637"/>
                  </a:cubicBezTo>
                  <a:cubicBezTo>
                    <a:pt x="2287" y="437"/>
                    <a:pt x="325" y="1450"/>
                    <a:pt x="201" y="3174"/>
                  </a:cubicBezTo>
                  <a:cubicBezTo>
                    <a:pt x="201" y="3299"/>
                    <a:pt x="1" y="3299"/>
                    <a:pt x="13" y="317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29"/>
            <p:cNvSpPr/>
            <p:nvPr/>
          </p:nvSpPr>
          <p:spPr>
            <a:xfrm>
              <a:off x="905750" y="4276625"/>
              <a:ext cx="73125" cy="77200"/>
            </a:xfrm>
            <a:custGeom>
              <a:avLst/>
              <a:gdLst/>
              <a:ahLst/>
              <a:cxnLst/>
              <a:rect l="l" t="t" r="r" b="b"/>
              <a:pathLst>
                <a:path w="2925" h="3088" extrusionOk="0">
                  <a:moveTo>
                    <a:pt x="2862" y="2600"/>
                  </a:moveTo>
                  <a:cubicBezTo>
                    <a:pt x="2025" y="3087"/>
                    <a:pt x="800" y="2738"/>
                    <a:pt x="388" y="1850"/>
                  </a:cubicBezTo>
                  <a:cubicBezTo>
                    <a:pt x="0" y="1026"/>
                    <a:pt x="613" y="101"/>
                    <a:pt x="1488" y="13"/>
                  </a:cubicBezTo>
                  <a:cubicBezTo>
                    <a:pt x="1588" y="1"/>
                    <a:pt x="1625" y="188"/>
                    <a:pt x="1513" y="213"/>
                  </a:cubicBezTo>
                  <a:cubicBezTo>
                    <a:pt x="700" y="351"/>
                    <a:pt x="200" y="1176"/>
                    <a:pt x="663" y="1925"/>
                  </a:cubicBezTo>
                  <a:cubicBezTo>
                    <a:pt x="1138" y="2613"/>
                    <a:pt x="2037" y="2838"/>
                    <a:pt x="2775" y="2463"/>
                  </a:cubicBezTo>
                  <a:cubicBezTo>
                    <a:pt x="2850" y="2425"/>
                    <a:pt x="2925" y="2538"/>
                    <a:pt x="2850" y="26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29"/>
            <p:cNvSpPr/>
            <p:nvPr/>
          </p:nvSpPr>
          <p:spPr>
            <a:xfrm>
              <a:off x="952300" y="4282575"/>
              <a:ext cx="25" cy="325"/>
            </a:xfrm>
            <a:custGeom>
              <a:avLst/>
              <a:gdLst/>
              <a:ahLst/>
              <a:cxnLst/>
              <a:rect l="l" t="t" r="r" b="b"/>
              <a:pathLst>
                <a:path w="1" h="13" extrusionOk="0">
                  <a:moveTo>
                    <a:pt x="1" y="0"/>
                  </a:moveTo>
                  <a:lnTo>
                    <a:pt x="1" y="13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29"/>
            <p:cNvSpPr/>
            <p:nvPr/>
          </p:nvSpPr>
          <p:spPr>
            <a:xfrm>
              <a:off x="759550" y="4357225"/>
              <a:ext cx="206825" cy="103750"/>
            </a:xfrm>
            <a:custGeom>
              <a:avLst/>
              <a:gdLst/>
              <a:ahLst/>
              <a:cxnLst/>
              <a:rect l="l" t="t" r="r" b="b"/>
              <a:pathLst>
                <a:path w="8273" h="4150" extrusionOk="0">
                  <a:moveTo>
                    <a:pt x="8135" y="4137"/>
                  </a:moveTo>
                  <a:cubicBezTo>
                    <a:pt x="6998" y="3887"/>
                    <a:pt x="5936" y="3425"/>
                    <a:pt x="4986" y="2775"/>
                  </a:cubicBezTo>
                  <a:cubicBezTo>
                    <a:pt x="3537" y="1763"/>
                    <a:pt x="2062" y="1"/>
                    <a:pt x="175" y="1276"/>
                  </a:cubicBezTo>
                  <a:cubicBezTo>
                    <a:pt x="100" y="1326"/>
                    <a:pt x="0" y="1201"/>
                    <a:pt x="75" y="1138"/>
                  </a:cubicBezTo>
                  <a:cubicBezTo>
                    <a:pt x="837" y="451"/>
                    <a:pt x="1787" y="451"/>
                    <a:pt x="2699" y="851"/>
                  </a:cubicBezTo>
                  <a:cubicBezTo>
                    <a:pt x="3374" y="1151"/>
                    <a:pt x="3912" y="1676"/>
                    <a:pt x="4474" y="2125"/>
                  </a:cubicBezTo>
                  <a:cubicBezTo>
                    <a:pt x="5549" y="3013"/>
                    <a:pt x="6811" y="3650"/>
                    <a:pt x="8173" y="3975"/>
                  </a:cubicBezTo>
                  <a:cubicBezTo>
                    <a:pt x="8273" y="4000"/>
                    <a:pt x="8235" y="4150"/>
                    <a:pt x="8135" y="413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29"/>
            <p:cNvSpPr/>
            <p:nvPr/>
          </p:nvSpPr>
          <p:spPr>
            <a:xfrm>
              <a:off x="1020100" y="4375975"/>
              <a:ext cx="88425" cy="80000"/>
            </a:xfrm>
            <a:custGeom>
              <a:avLst/>
              <a:gdLst/>
              <a:ahLst/>
              <a:cxnLst/>
              <a:rect l="l" t="t" r="r" b="b"/>
              <a:pathLst>
                <a:path w="3537" h="3200" extrusionOk="0">
                  <a:moveTo>
                    <a:pt x="3424" y="2888"/>
                  </a:moveTo>
                  <a:cubicBezTo>
                    <a:pt x="2550" y="3087"/>
                    <a:pt x="1700" y="3200"/>
                    <a:pt x="888" y="2713"/>
                  </a:cubicBezTo>
                  <a:cubicBezTo>
                    <a:pt x="363" y="2388"/>
                    <a:pt x="0" y="1875"/>
                    <a:pt x="100" y="1225"/>
                  </a:cubicBezTo>
                  <a:cubicBezTo>
                    <a:pt x="188" y="613"/>
                    <a:pt x="688" y="138"/>
                    <a:pt x="1312" y="63"/>
                  </a:cubicBezTo>
                  <a:cubicBezTo>
                    <a:pt x="1787" y="13"/>
                    <a:pt x="2462" y="176"/>
                    <a:pt x="2512" y="726"/>
                  </a:cubicBezTo>
                  <a:cubicBezTo>
                    <a:pt x="2525" y="813"/>
                    <a:pt x="2387" y="813"/>
                    <a:pt x="2375" y="726"/>
                  </a:cubicBezTo>
                  <a:cubicBezTo>
                    <a:pt x="2312" y="1"/>
                    <a:pt x="1100" y="263"/>
                    <a:pt x="775" y="488"/>
                  </a:cubicBezTo>
                  <a:cubicBezTo>
                    <a:pt x="288" y="838"/>
                    <a:pt x="138" y="1500"/>
                    <a:pt x="438" y="2025"/>
                  </a:cubicBezTo>
                  <a:cubicBezTo>
                    <a:pt x="1050" y="3037"/>
                    <a:pt x="2400" y="2937"/>
                    <a:pt x="3374" y="2713"/>
                  </a:cubicBezTo>
                  <a:cubicBezTo>
                    <a:pt x="3487" y="2688"/>
                    <a:pt x="3537" y="2863"/>
                    <a:pt x="3424" y="28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29"/>
            <p:cNvSpPr/>
            <p:nvPr/>
          </p:nvSpPr>
          <p:spPr>
            <a:xfrm>
              <a:off x="1130700" y="4386300"/>
              <a:ext cx="33450" cy="43450"/>
            </a:xfrm>
            <a:custGeom>
              <a:avLst/>
              <a:gdLst/>
              <a:ahLst/>
              <a:cxnLst/>
              <a:rect l="l" t="t" r="r" b="b"/>
              <a:pathLst>
                <a:path w="1338" h="1738" extrusionOk="0">
                  <a:moveTo>
                    <a:pt x="1237" y="1550"/>
                  </a:moveTo>
                  <a:cubicBezTo>
                    <a:pt x="700" y="1737"/>
                    <a:pt x="0" y="1412"/>
                    <a:pt x="75" y="762"/>
                  </a:cubicBezTo>
                  <a:cubicBezTo>
                    <a:pt x="125" y="338"/>
                    <a:pt x="825" y="0"/>
                    <a:pt x="1087" y="425"/>
                  </a:cubicBezTo>
                  <a:cubicBezTo>
                    <a:pt x="1162" y="538"/>
                    <a:pt x="987" y="637"/>
                    <a:pt x="912" y="525"/>
                  </a:cubicBezTo>
                  <a:cubicBezTo>
                    <a:pt x="800" y="463"/>
                    <a:pt x="662" y="438"/>
                    <a:pt x="537" y="488"/>
                  </a:cubicBezTo>
                  <a:cubicBezTo>
                    <a:pt x="263" y="712"/>
                    <a:pt x="213" y="937"/>
                    <a:pt x="388" y="1137"/>
                  </a:cubicBezTo>
                  <a:cubicBezTo>
                    <a:pt x="550" y="1450"/>
                    <a:pt x="887" y="1487"/>
                    <a:pt x="1200" y="1400"/>
                  </a:cubicBezTo>
                  <a:cubicBezTo>
                    <a:pt x="1300" y="1362"/>
                    <a:pt x="1337" y="1525"/>
                    <a:pt x="1237" y="15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29"/>
            <p:cNvSpPr/>
            <p:nvPr/>
          </p:nvSpPr>
          <p:spPr>
            <a:xfrm>
              <a:off x="740475" y="4377850"/>
              <a:ext cx="31900" cy="31900"/>
            </a:xfrm>
            <a:custGeom>
              <a:avLst/>
              <a:gdLst/>
              <a:ahLst/>
              <a:cxnLst/>
              <a:rect l="l" t="t" r="r" b="b"/>
              <a:pathLst>
                <a:path w="1276" h="1276" extrusionOk="0">
                  <a:moveTo>
                    <a:pt x="938" y="351"/>
                  </a:moveTo>
                  <a:cubicBezTo>
                    <a:pt x="1275" y="713"/>
                    <a:pt x="813" y="1275"/>
                    <a:pt x="413" y="950"/>
                  </a:cubicBezTo>
                  <a:cubicBezTo>
                    <a:pt x="1" y="626"/>
                    <a:pt x="476" y="1"/>
                    <a:pt x="888" y="301"/>
                  </a:cubicBezTo>
                  <a:cubicBezTo>
                    <a:pt x="950" y="351"/>
                    <a:pt x="900" y="463"/>
                    <a:pt x="813" y="451"/>
                  </a:cubicBezTo>
                  <a:lnTo>
                    <a:pt x="813" y="451"/>
                  </a:lnTo>
                  <a:cubicBezTo>
                    <a:pt x="776" y="376"/>
                    <a:pt x="875" y="276"/>
                    <a:pt x="950" y="3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" name="Google Shape;568;p29"/>
            <p:cNvSpPr/>
            <p:nvPr/>
          </p:nvSpPr>
          <p:spPr>
            <a:xfrm>
              <a:off x="816075" y="4313800"/>
              <a:ext cx="77825" cy="113125"/>
            </a:xfrm>
            <a:custGeom>
              <a:avLst/>
              <a:gdLst/>
              <a:ahLst/>
              <a:cxnLst/>
              <a:rect l="l" t="t" r="r" b="b"/>
              <a:pathLst>
                <a:path w="3113" h="4525" extrusionOk="0">
                  <a:moveTo>
                    <a:pt x="2963" y="4462"/>
                  </a:moveTo>
                  <a:cubicBezTo>
                    <a:pt x="1563" y="3363"/>
                    <a:pt x="538" y="1850"/>
                    <a:pt x="26" y="151"/>
                  </a:cubicBezTo>
                  <a:cubicBezTo>
                    <a:pt x="1" y="63"/>
                    <a:pt x="138" y="1"/>
                    <a:pt x="188" y="88"/>
                  </a:cubicBezTo>
                  <a:cubicBezTo>
                    <a:pt x="926" y="1700"/>
                    <a:pt x="1700" y="3188"/>
                    <a:pt x="3050" y="4375"/>
                  </a:cubicBezTo>
                  <a:cubicBezTo>
                    <a:pt x="3113" y="4437"/>
                    <a:pt x="3025" y="4525"/>
                    <a:pt x="2963" y="446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29"/>
            <p:cNvSpPr/>
            <p:nvPr/>
          </p:nvSpPr>
          <p:spPr>
            <a:xfrm>
              <a:off x="799850" y="4293200"/>
              <a:ext cx="30950" cy="32500"/>
            </a:xfrm>
            <a:custGeom>
              <a:avLst/>
              <a:gdLst/>
              <a:ahLst/>
              <a:cxnLst/>
              <a:rect l="l" t="t" r="r" b="b"/>
              <a:pathLst>
                <a:path w="1238" h="1300" extrusionOk="0">
                  <a:moveTo>
                    <a:pt x="737" y="800"/>
                  </a:moveTo>
                  <a:lnTo>
                    <a:pt x="737" y="737"/>
                  </a:lnTo>
                  <a:cubicBezTo>
                    <a:pt x="812" y="662"/>
                    <a:pt x="925" y="750"/>
                    <a:pt x="875" y="850"/>
                  </a:cubicBezTo>
                  <a:cubicBezTo>
                    <a:pt x="637" y="1300"/>
                    <a:pt x="0" y="750"/>
                    <a:pt x="350" y="375"/>
                  </a:cubicBezTo>
                  <a:cubicBezTo>
                    <a:pt x="687" y="0"/>
                    <a:pt x="1237" y="550"/>
                    <a:pt x="850" y="912"/>
                  </a:cubicBezTo>
                  <a:cubicBezTo>
                    <a:pt x="762" y="975"/>
                    <a:pt x="675" y="875"/>
                    <a:pt x="725" y="8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29"/>
            <p:cNvSpPr/>
            <p:nvPr/>
          </p:nvSpPr>
          <p:spPr>
            <a:xfrm>
              <a:off x="848575" y="4298825"/>
              <a:ext cx="5650" cy="9375"/>
            </a:xfrm>
            <a:custGeom>
              <a:avLst/>
              <a:gdLst/>
              <a:ahLst/>
              <a:cxnLst/>
              <a:rect l="l" t="t" r="r" b="b"/>
              <a:pathLst>
                <a:path w="226" h="375" extrusionOk="0">
                  <a:moveTo>
                    <a:pt x="13" y="263"/>
                  </a:moveTo>
                  <a:cubicBezTo>
                    <a:pt x="1" y="188"/>
                    <a:pt x="26" y="113"/>
                    <a:pt x="76" y="63"/>
                  </a:cubicBezTo>
                  <a:cubicBezTo>
                    <a:pt x="113" y="0"/>
                    <a:pt x="226" y="13"/>
                    <a:pt x="226" y="100"/>
                  </a:cubicBezTo>
                  <a:cubicBezTo>
                    <a:pt x="213" y="150"/>
                    <a:pt x="213" y="213"/>
                    <a:pt x="213" y="263"/>
                  </a:cubicBezTo>
                  <a:cubicBezTo>
                    <a:pt x="201" y="375"/>
                    <a:pt x="38" y="375"/>
                    <a:pt x="13" y="2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29"/>
            <p:cNvSpPr/>
            <p:nvPr/>
          </p:nvSpPr>
          <p:spPr>
            <a:xfrm>
              <a:off x="980725" y="4331300"/>
              <a:ext cx="10025" cy="6900"/>
            </a:xfrm>
            <a:custGeom>
              <a:avLst/>
              <a:gdLst/>
              <a:ahLst/>
              <a:cxnLst/>
              <a:rect l="l" t="t" r="r" b="b"/>
              <a:pathLst>
                <a:path w="401" h="276" extrusionOk="0">
                  <a:moveTo>
                    <a:pt x="88" y="88"/>
                  </a:moveTo>
                  <a:cubicBezTo>
                    <a:pt x="151" y="51"/>
                    <a:pt x="226" y="26"/>
                    <a:pt x="301" y="13"/>
                  </a:cubicBezTo>
                  <a:cubicBezTo>
                    <a:pt x="351" y="1"/>
                    <a:pt x="401" y="63"/>
                    <a:pt x="351" y="113"/>
                  </a:cubicBezTo>
                  <a:cubicBezTo>
                    <a:pt x="301" y="176"/>
                    <a:pt x="226" y="226"/>
                    <a:pt x="151" y="251"/>
                  </a:cubicBezTo>
                  <a:cubicBezTo>
                    <a:pt x="63" y="276"/>
                    <a:pt x="1" y="138"/>
                    <a:pt x="88" y="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" name="Google Shape;572;p29"/>
            <p:cNvSpPr/>
            <p:nvPr/>
          </p:nvSpPr>
          <p:spPr>
            <a:xfrm>
              <a:off x="839525" y="4440350"/>
              <a:ext cx="156850" cy="27825"/>
            </a:xfrm>
            <a:custGeom>
              <a:avLst/>
              <a:gdLst/>
              <a:ahLst/>
              <a:cxnLst/>
              <a:rect l="l" t="t" r="r" b="b"/>
              <a:pathLst>
                <a:path w="6274" h="1113" extrusionOk="0">
                  <a:moveTo>
                    <a:pt x="6174" y="1100"/>
                  </a:moveTo>
                  <a:cubicBezTo>
                    <a:pt x="5311" y="1112"/>
                    <a:pt x="4449" y="1025"/>
                    <a:pt x="3612" y="850"/>
                  </a:cubicBezTo>
                  <a:cubicBezTo>
                    <a:pt x="2462" y="625"/>
                    <a:pt x="1337" y="175"/>
                    <a:pt x="163" y="500"/>
                  </a:cubicBezTo>
                  <a:cubicBezTo>
                    <a:pt x="38" y="525"/>
                    <a:pt x="0" y="362"/>
                    <a:pt x="113" y="313"/>
                  </a:cubicBezTo>
                  <a:cubicBezTo>
                    <a:pt x="900" y="0"/>
                    <a:pt x="1625" y="163"/>
                    <a:pt x="2437" y="337"/>
                  </a:cubicBezTo>
                  <a:cubicBezTo>
                    <a:pt x="3674" y="612"/>
                    <a:pt x="4899" y="862"/>
                    <a:pt x="6174" y="925"/>
                  </a:cubicBezTo>
                  <a:cubicBezTo>
                    <a:pt x="6274" y="937"/>
                    <a:pt x="6274" y="1087"/>
                    <a:pt x="6174" y="11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" name="Google Shape;573;p29"/>
            <p:cNvSpPr/>
            <p:nvPr/>
          </p:nvSpPr>
          <p:spPr>
            <a:xfrm>
              <a:off x="817950" y="4437225"/>
              <a:ext cx="33150" cy="31250"/>
            </a:xfrm>
            <a:custGeom>
              <a:avLst/>
              <a:gdLst/>
              <a:ahLst/>
              <a:cxnLst/>
              <a:rect l="l" t="t" r="r" b="b"/>
              <a:pathLst>
                <a:path w="1326" h="1250" extrusionOk="0">
                  <a:moveTo>
                    <a:pt x="876" y="550"/>
                  </a:moveTo>
                  <a:lnTo>
                    <a:pt x="763" y="587"/>
                  </a:lnTo>
                  <a:cubicBezTo>
                    <a:pt x="713" y="512"/>
                    <a:pt x="763" y="413"/>
                    <a:pt x="851" y="425"/>
                  </a:cubicBezTo>
                  <a:cubicBezTo>
                    <a:pt x="1326" y="587"/>
                    <a:pt x="851" y="1250"/>
                    <a:pt x="476" y="1012"/>
                  </a:cubicBezTo>
                  <a:cubicBezTo>
                    <a:pt x="1" y="712"/>
                    <a:pt x="551" y="0"/>
                    <a:pt x="976" y="438"/>
                  </a:cubicBezTo>
                  <a:cubicBezTo>
                    <a:pt x="1038" y="500"/>
                    <a:pt x="963" y="600"/>
                    <a:pt x="876" y="56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29"/>
            <p:cNvSpPr/>
            <p:nvPr/>
          </p:nvSpPr>
          <p:spPr>
            <a:xfrm>
              <a:off x="773900" y="4388175"/>
              <a:ext cx="72825" cy="22500"/>
            </a:xfrm>
            <a:custGeom>
              <a:avLst/>
              <a:gdLst/>
              <a:ahLst/>
              <a:cxnLst/>
              <a:rect l="l" t="t" r="r" b="b"/>
              <a:pathLst>
                <a:path w="2913" h="900" extrusionOk="0">
                  <a:moveTo>
                    <a:pt x="2813" y="263"/>
                  </a:moveTo>
                  <a:cubicBezTo>
                    <a:pt x="2500" y="562"/>
                    <a:pt x="2113" y="750"/>
                    <a:pt x="1688" y="800"/>
                  </a:cubicBezTo>
                  <a:cubicBezTo>
                    <a:pt x="1226" y="862"/>
                    <a:pt x="526" y="900"/>
                    <a:pt x="113" y="637"/>
                  </a:cubicBezTo>
                  <a:cubicBezTo>
                    <a:pt x="1" y="575"/>
                    <a:pt x="63" y="413"/>
                    <a:pt x="188" y="438"/>
                  </a:cubicBezTo>
                  <a:cubicBezTo>
                    <a:pt x="976" y="637"/>
                    <a:pt x="2013" y="687"/>
                    <a:pt x="2650" y="100"/>
                  </a:cubicBezTo>
                  <a:cubicBezTo>
                    <a:pt x="2763" y="0"/>
                    <a:pt x="2913" y="163"/>
                    <a:pt x="2800" y="2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29"/>
            <p:cNvSpPr/>
            <p:nvPr/>
          </p:nvSpPr>
          <p:spPr>
            <a:xfrm>
              <a:off x="774525" y="4381600"/>
              <a:ext cx="70650" cy="23450"/>
            </a:xfrm>
            <a:custGeom>
              <a:avLst/>
              <a:gdLst/>
              <a:ahLst/>
              <a:cxnLst/>
              <a:rect l="l" t="t" r="r" b="b"/>
              <a:pathLst>
                <a:path w="2826" h="938" extrusionOk="0">
                  <a:moveTo>
                    <a:pt x="63" y="738"/>
                  </a:moveTo>
                  <a:cubicBezTo>
                    <a:pt x="588" y="51"/>
                    <a:pt x="2013" y="1"/>
                    <a:pt x="2725" y="376"/>
                  </a:cubicBezTo>
                  <a:cubicBezTo>
                    <a:pt x="2825" y="426"/>
                    <a:pt x="2750" y="563"/>
                    <a:pt x="2650" y="551"/>
                  </a:cubicBezTo>
                  <a:cubicBezTo>
                    <a:pt x="1938" y="438"/>
                    <a:pt x="776" y="176"/>
                    <a:pt x="213" y="850"/>
                  </a:cubicBezTo>
                  <a:cubicBezTo>
                    <a:pt x="151" y="938"/>
                    <a:pt x="1" y="825"/>
                    <a:pt x="63" y="7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29"/>
            <p:cNvSpPr/>
            <p:nvPr/>
          </p:nvSpPr>
          <p:spPr>
            <a:xfrm>
              <a:off x="927300" y="4396600"/>
              <a:ext cx="17850" cy="55950"/>
            </a:xfrm>
            <a:custGeom>
              <a:avLst/>
              <a:gdLst/>
              <a:ahLst/>
              <a:cxnLst/>
              <a:rect l="l" t="t" r="r" b="b"/>
              <a:pathLst>
                <a:path w="714" h="2238" extrusionOk="0">
                  <a:moveTo>
                    <a:pt x="301" y="2087"/>
                  </a:moveTo>
                  <a:cubicBezTo>
                    <a:pt x="476" y="1450"/>
                    <a:pt x="376" y="775"/>
                    <a:pt x="51" y="213"/>
                  </a:cubicBezTo>
                  <a:cubicBezTo>
                    <a:pt x="1" y="101"/>
                    <a:pt x="163" y="1"/>
                    <a:pt x="238" y="101"/>
                  </a:cubicBezTo>
                  <a:cubicBezTo>
                    <a:pt x="626" y="713"/>
                    <a:pt x="713" y="1450"/>
                    <a:pt x="476" y="2137"/>
                  </a:cubicBezTo>
                  <a:cubicBezTo>
                    <a:pt x="438" y="2237"/>
                    <a:pt x="288" y="2200"/>
                    <a:pt x="301" y="208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29"/>
            <p:cNvSpPr/>
            <p:nvPr/>
          </p:nvSpPr>
          <p:spPr>
            <a:xfrm>
              <a:off x="922000" y="4396600"/>
              <a:ext cx="15950" cy="54375"/>
            </a:xfrm>
            <a:custGeom>
              <a:avLst/>
              <a:gdLst/>
              <a:ahLst/>
              <a:cxnLst/>
              <a:rect l="l" t="t" r="r" b="b"/>
              <a:pathLst>
                <a:path w="638" h="2175" extrusionOk="0">
                  <a:moveTo>
                    <a:pt x="450" y="188"/>
                  </a:moveTo>
                  <a:cubicBezTo>
                    <a:pt x="313" y="550"/>
                    <a:pt x="275" y="950"/>
                    <a:pt x="338" y="1338"/>
                  </a:cubicBezTo>
                  <a:cubicBezTo>
                    <a:pt x="375" y="1613"/>
                    <a:pt x="525" y="1788"/>
                    <a:pt x="625" y="2038"/>
                  </a:cubicBezTo>
                  <a:cubicBezTo>
                    <a:pt x="638" y="2075"/>
                    <a:pt x="613" y="2112"/>
                    <a:pt x="563" y="2125"/>
                  </a:cubicBezTo>
                  <a:cubicBezTo>
                    <a:pt x="275" y="2175"/>
                    <a:pt x="163" y="1850"/>
                    <a:pt x="113" y="1613"/>
                  </a:cubicBezTo>
                  <a:cubicBezTo>
                    <a:pt x="0" y="1113"/>
                    <a:pt x="38" y="600"/>
                    <a:pt x="238" y="126"/>
                  </a:cubicBezTo>
                  <a:cubicBezTo>
                    <a:pt x="288" y="1"/>
                    <a:pt x="500" y="51"/>
                    <a:pt x="450" y="1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29"/>
            <p:cNvSpPr/>
            <p:nvPr/>
          </p:nvSpPr>
          <p:spPr>
            <a:xfrm>
              <a:off x="1194425" y="4364725"/>
              <a:ext cx="82825" cy="26900"/>
            </a:xfrm>
            <a:custGeom>
              <a:avLst/>
              <a:gdLst/>
              <a:ahLst/>
              <a:cxnLst/>
              <a:rect l="l" t="t" r="r" b="b"/>
              <a:pathLst>
                <a:path w="3313" h="1076" extrusionOk="0">
                  <a:moveTo>
                    <a:pt x="3187" y="926"/>
                  </a:moveTo>
                  <a:cubicBezTo>
                    <a:pt x="2175" y="1076"/>
                    <a:pt x="800" y="926"/>
                    <a:pt x="50" y="163"/>
                  </a:cubicBezTo>
                  <a:cubicBezTo>
                    <a:pt x="0" y="113"/>
                    <a:pt x="50" y="1"/>
                    <a:pt x="125" y="26"/>
                  </a:cubicBezTo>
                  <a:cubicBezTo>
                    <a:pt x="600" y="188"/>
                    <a:pt x="1013" y="476"/>
                    <a:pt x="1500" y="601"/>
                  </a:cubicBezTo>
                  <a:cubicBezTo>
                    <a:pt x="2037" y="738"/>
                    <a:pt x="2600" y="776"/>
                    <a:pt x="3150" y="713"/>
                  </a:cubicBezTo>
                  <a:cubicBezTo>
                    <a:pt x="3275" y="701"/>
                    <a:pt x="3312" y="913"/>
                    <a:pt x="3187" y="92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29"/>
            <p:cNvSpPr/>
            <p:nvPr/>
          </p:nvSpPr>
          <p:spPr>
            <a:xfrm>
              <a:off x="1194425" y="4355975"/>
              <a:ext cx="100625" cy="30975"/>
            </a:xfrm>
            <a:custGeom>
              <a:avLst/>
              <a:gdLst/>
              <a:ahLst/>
              <a:cxnLst/>
              <a:rect l="l" t="t" r="r" b="b"/>
              <a:pathLst>
                <a:path w="4025" h="1239" extrusionOk="0">
                  <a:moveTo>
                    <a:pt x="138" y="238"/>
                  </a:moveTo>
                  <a:cubicBezTo>
                    <a:pt x="763" y="126"/>
                    <a:pt x="1413" y="1"/>
                    <a:pt x="2050" y="101"/>
                  </a:cubicBezTo>
                  <a:cubicBezTo>
                    <a:pt x="2737" y="201"/>
                    <a:pt x="3312" y="551"/>
                    <a:pt x="3887" y="926"/>
                  </a:cubicBezTo>
                  <a:cubicBezTo>
                    <a:pt x="4024" y="1013"/>
                    <a:pt x="3899" y="1238"/>
                    <a:pt x="3749" y="1151"/>
                  </a:cubicBezTo>
                  <a:cubicBezTo>
                    <a:pt x="3287" y="838"/>
                    <a:pt x="2800" y="526"/>
                    <a:pt x="2237" y="388"/>
                  </a:cubicBezTo>
                  <a:cubicBezTo>
                    <a:pt x="1575" y="226"/>
                    <a:pt x="863" y="338"/>
                    <a:pt x="200" y="451"/>
                  </a:cubicBezTo>
                  <a:cubicBezTo>
                    <a:pt x="63" y="463"/>
                    <a:pt x="0" y="263"/>
                    <a:pt x="138" y="2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" name="Google Shape;580;p29"/>
            <p:cNvSpPr/>
            <p:nvPr/>
          </p:nvSpPr>
          <p:spPr>
            <a:xfrm>
              <a:off x="593025" y="3689900"/>
              <a:ext cx="199650" cy="551150"/>
            </a:xfrm>
            <a:custGeom>
              <a:avLst/>
              <a:gdLst/>
              <a:ahLst/>
              <a:cxnLst/>
              <a:rect l="l" t="t" r="r" b="b"/>
              <a:pathLst>
                <a:path w="7986" h="22046" extrusionOk="0">
                  <a:moveTo>
                    <a:pt x="3487" y="88"/>
                  </a:moveTo>
                  <a:cubicBezTo>
                    <a:pt x="4799" y="1426"/>
                    <a:pt x="5286" y="2938"/>
                    <a:pt x="5074" y="4837"/>
                  </a:cubicBezTo>
                  <a:cubicBezTo>
                    <a:pt x="4899" y="6237"/>
                    <a:pt x="4287" y="7487"/>
                    <a:pt x="3749" y="8761"/>
                  </a:cubicBezTo>
                  <a:cubicBezTo>
                    <a:pt x="1875" y="13235"/>
                    <a:pt x="0" y="21470"/>
                    <a:pt x="7773" y="21808"/>
                  </a:cubicBezTo>
                  <a:cubicBezTo>
                    <a:pt x="7861" y="21808"/>
                    <a:pt x="7861" y="21933"/>
                    <a:pt x="7773" y="21945"/>
                  </a:cubicBezTo>
                  <a:cubicBezTo>
                    <a:pt x="4737" y="22045"/>
                    <a:pt x="2400" y="20071"/>
                    <a:pt x="1700" y="17084"/>
                  </a:cubicBezTo>
                  <a:cubicBezTo>
                    <a:pt x="388" y="11435"/>
                    <a:pt x="7986" y="5012"/>
                    <a:pt x="3349" y="213"/>
                  </a:cubicBezTo>
                  <a:cubicBezTo>
                    <a:pt x="3274" y="138"/>
                    <a:pt x="3399" y="1"/>
                    <a:pt x="3487" y="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581;p29"/>
            <p:cNvSpPr/>
            <p:nvPr/>
          </p:nvSpPr>
          <p:spPr>
            <a:xfrm>
              <a:off x="770150" y="4055125"/>
              <a:ext cx="121575" cy="180925"/>
            </a:xfrm>
            <a:custGeom>
              <a:avLst/>
              <a:gdLst/>
              <a:ahLst/>
              <a:cxnLst/>
              <a:rect l="l" t="t" r="r" b="b"/>
              <a:pathLst>
                <a:path w="4863" h="7237" extrusionOk="0">
                  <a:moveTo>
                    <a:pt x="1688" y="7036"/>
                  </a:moveTo>
                  <a:cubicBezTo>
                    <a:pt x="3413" y="6911"/>
                    <a:pt x="4425" y="4949"/>
                    <a:pt x="4225" y="3400"/>
                  </a:cubicBezTo>
                  <a:cubicBezTo>
                    <a:pt x="4025" y="1775"/>
                    <a:pt x="1725" y="113"/>
                    <a:pt x="201" y="1513"/>
                  </a:cubicBezTo>
                  <a:cubicBezTo>
                    <a:pt x="126" y="1588"/>
                    <a:pt x="1" y="1463"/>
                    <a:pt x="88" y="1388"/>
                  </a:cubicBezTo>
                  <a:cubicBezTo>
                    <a:pt x="1338" y="1"/>
                    <a:pt x="3875" y="1313"/>
                    <a:pt x="4325" y="2825"/>
                  </a:cubicBezTo>
                  <a:cubicBezTo>
                    <a:pt x="4862" y="4637"/>
                    <a:pt x="3700" y="7086"/>
                    <a:pt x="1688" y="7224"/>
                  </a:cubicBezTo>
                  <a:cubicBezTo>
                    <a:pt x="1563" y="7236"/>
                    <a:pt x="1563" y="7049"/>
                    <a:pt x="1688" y="70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29"/>
            <p:cNvSpPr/>
            <p:nvPr/>
          </p:nvSpPr>
          <p:spPr>
            <a:xfrm>
              <a:off x="748600" y="4108250"/>
              <a:ext cx="77200" cy="73425"/>
            </a:xfrm>
            <a:custGeom>
              <a:avLst/>
              <a:gdLst/>
              <a:ahLst/>
              <a:cxnLst/>
              <a:rect l="l" t="t" r="r" b="b"/>
              <a:pathLst>
                <a:path w="3088" h="2937" extrusionOk="0">
                  <a:moveTo>
                    <a:pt x="625" y="163"/>
                  </a:moveTo>
                  <a:cubicBezTo>
                    <a:pt x="251" y="900"/>
                    <a:pt x="476" y="1800"/>
                    <a:pt x="1163" y="2274"/>
                  </a:cubicBezTo>
                  <a:cubicBezTo>
                    <a:pt x="1913" y="2749"/>
                    <a:pt x="2750" y="2237"/>
                    <a:pt x="2887" y="1425"/>
                  </a:cubicBezTo>
                  <a:cubicBezTo>
                    <a:pt x="2900" y="1325"/>
                    <a:pt x="3087" y="1337"/>
                    <a:pt x="3075" y="1450"/>
                  </a:cubicBezTo>
                  <a:cubicBezTo>
                    <a:pt x="3000" y="2324"/>
                    <a:pt x="2075" y="2937"/>
                    <a:pt x="1250" y="2549"/>
                  </a:cubicBezTo>
                  <a:cubicBezTo>
                    <a:pt x="351" y="2137"/>
                    <a:pt x="1" y="912"/>
                    <a:pt x="501" y="75"/>
                  </a:cubicBezTo>
                  <a:cubicBezTo>
                    <a:pt x="550" y="0"/>
                    <a:pt x="663" y="75"/>
                    <a:pt x="625" y="1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29"/>
            <p:cNvSpPr/>
            <p:nvPr/>
          </p:nvSpPr>
          <p:spPr>
            <a:xfrm>
              <a:off x="819525" y="4135100"/>
              <a:ext cx="325" cy="350"/>
            </a:xfrm>
            <a:custGeom>
              <a:avLst/>
              <a:gdLst/>
              <a:ahLst/>
              <a:cxnLst/>
              <a:rect l="l" t="t" r="r" b="b"/>
              <a:pathLst>
                <a:path w="13" h="14" extrusionOk="0">
                  <a:moveTo>
                    <a:pt x="13" y="1"/>
                  </a:moveTo>
                  <a:lnTo>
                    <a:pt x="13" y="13"/>
                  </a:lnTo>
                  <a:cubicBezTo>
                    <a:pt x="13" y="13"/>
                    <a:pt x="0" y="1"/>
                    <a:pt x="1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" name="Google Shape;584;p29"/>
            <p:cNvSpPr/>
            <p:nvPr/>
          </p:nvSpPr>
          <p:spPr>
            <a:xfrm>
              <a:off x="641450" y="4121350"/>
              <a:ext cx="103750" cy="206550"/>
            </a:xfrm>
            <a:custGeom>
              <a:avLst/>
              <a:gdLst/>
              <a:ahLst/>
              <a:cxnLst/>
              <a:rect l="l" t="t" r="r" b="b"/>
              <a:pathLst>
                <a:path w="4150" h="8262" extrusionOk="0">
                  <a:moveTo>
                    <a:pt x="163" y="101"/>
                  </a:moveTo>
                  <a:cubicBezTo>
                    <a:pt x="450" y="1288"/>
                    <a:pt x="975" y="2400"/>
                    <a:pt x="1712" y="3375"/>
                  </a:cubicBezTo>
                  <a:cubicBezTo>
                    <a:pt x="2237" y="4087"/>
                    <a:pt x="2937" y="4737"/>
                    <a:pt x="3299" y="5562"/>
                  </a:cubicBezTo>
                  <a:cubicBezTo>
                    <a:pt x="3699" y="6474"/>
                    <a:pt x="3699" y="7436"/>
                    <a:pt x="3012" y="8199"/>
                  </a:cubicBezTo>
                  <a:cubicBezTo>
                    <a:pt x="2949" y="8261"/>
                    <a:pt x="2825" y="8174"/>
                    <a:pt x="2875" y="8086"/>
                  </a:cubicBezTo>
                  <a:cubicBezTo>
                    <a:pt x="4149" y="6212"/>
                    <a:pt x="2387" y="4725"/>
                    <a:pt x="1375" y="3275"/>
                  </a:cubicBezTo>
                  <a:cubicBezTo>
                    <a:pt x="725" y="2325"/>
                    <a:pt x="263" y="1263"/>
                    <a:pt x="13" y="138"/>
                  </a:cubicBezTo>
                  <a:cubicBezTo>
                    <a:pt x="0" y="38"/>
                    <a:pt x="138" y="1"/>
                    <a:pt x="175" y="10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" name="Google Shape;585;p29"/>
            <p:cNvSpPr/>
            <p:nvPr/>
          </p:nvSpPr>
          <p:spPr>
            <a:xfrm>
              <a:off x="646450" y="3978900"/>
              <a:ext cx="81250" cy="88750"/>
            </a:xfrm>
            <a:custGeom>
              <a:avLst/>
              <a:gdLst/>
              <a:ahLst/>
              <a:cxnLst/>
              <a:rect l="l" t="t" r="r" b="b"/>
              <a:pathLst>
                <a:path w="3250" h="3550" extrusionOk="0">
                  <a:moveTo>
                    <a:pt x="488" y="163"/>
                  </a:moveTo>
                  <a:cubicBezTo>
                    <a:pt x="263" y="1138"/>
                    <a:pt x="163" y="2500"/>
                    <a:pt x="1175" y="3112"/>
                  </a:cubicBezTo>
                  <a:cubicBezTo>
                    <a:pt x="1650" y="3375"/>
                    <a:pt x="2237" y="3287"/>
                    <a:pt x="2625" y="2900"/>
                  </a:cubicBezTo>
                  <a:cubicBezTo>
                    <a:pt x="2924" y="2575"/>
                    <a:pt x="3249" y="1250"/>
                    <a:pt x="2475" y="1163"/>
                  </a:cubicBezTo>
                  <a:cubicBezTo>
                    <a:pt x="2387" y="1163"/>
                    <a:pt x="2387" y="1025"/>
                    <a:pt x="2475" y="1038"/>
                  </a:cubicBezTo>
                  <a:cubicBezTo>
                    <a:pt x="3012" y="1088"/>
                    <a:pt x="3187" y="1762"/>
                    <a:pt x="3137" y="2237"/>
                  </a:cubicBezTo>
                  <a:cubicBezTo>
                    <a:pt x="3062" y="2850"/>
                    <a:pt x="2587" y="3350"/>
                    <a:pt x="1975" y="3450"/>
                  </a:cubicBezTo>
                  <a:cubicBezTo>
                    <a:pt x="1325" y="3550"/>
                    <a:pt x="813" y="3187"/>
                    <a:pt x="488" y="2650"/>
                  </a:cubicBezTo>
                  <a:cubicBezTo>
                    <a:pt x="0" y="1850"/>
                    <a:pt x="113" y="988"/>
                    <a:pt x="313" y="113"/>
                  </a:cubicBezTo>
                  <a:cubicBezTo>
                    <a:pt x="338" y="0"/>
                    <a:pt x="513" y="50"/>
                    <a:pt x="488" y="1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29"/>
            <p:cNvSpPr/>
            <p:nvPr/>
          </p:nvSpPr>
          <p:spPr>
            <a:xfrm>
              <a:off x="672675" y="3923300"/>
              <a:ext cx="43775" cy="33450"/>
            </a:xfrm>
            <a:custGeom>
              <a:avLst/>
              <a:gdLst/>
              <a:ahLst/>
              <a:cxnLst/>
              <a:rect l="l" t="t" r="r" b="b"/>
              <a:pathLst>
                <a:path w="1751" h="1338" extrusionOk="0">
                  <a:moveTo>
                    <a:pt x="351" y="150"/>
                  </a:moveTo>
                  <a:cubicBezTo>
                    <a:pt x="263" y="462"/>
                    <a:pt x="301" y="787"/>
                    <a:pt x="613" y="962"/>
                  </a:cubicBezTo>
                  <a:cubicBezTo>
                    <a:pt x="813" y="1137"/>
                    <a:pt x="1026" y="1087"/>
                    <a:pt x="1263" y="800"/>
                  </a:cubicBezTo>
                  <a:cubicBezTo>
                    <a:pt x="1301" y="675"/>
                    <a:pt x="1288" y="537"/>
                    <a:pt x="1213" y="425"/>
                  </a:cubicBezTo>
                  <a:cubicBezTo>
                    <a:pt x="1101" y="350"/>
                    <a:pt x="1201" y="175"/>
                    <a:pt x="1326" y="250"/>
                  </a:cubicBezTo>
                  <a:cubicBezTo>
                    <a:pt x="1750" y="512"/>
                    <a:pt x="1413" y="1212"/>
                    <a:pt x="976" y="1262"/>
                  </a:cubicBezTo>
                  <a:cubicBezTo>
                    <a:pt x="326" y="1337"/>
                    <a:pt x="1" y="637"/>
                    <a:pt x="201" y="100"/>
                  </a:cubicBezTo>
                  <a:cubicBezTo>
                    <a:pt x="226" y="0"/>
                    <a:pt x="376" y="38"/>
                    <a:pt x="351" y="13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" name="Google Shape;587;p29"/>
            <p:cNvSpPr/>
            <p:nvPr/>
          </p:nvSpPr>
          <p:spPr>
            <a:xfrm>
              <a:off x="692375" y="4315375"/>
              <a:ext cx="32200" cy="31900"/>
            </a:xfrm>
            <a:custGeom>
              <a:avLst/>
              <a:gdLst/>
              <a:ahLst/>
              <a:cxnLst/>
              <a:rect l="l" t="t" r="r" b="b"/>
              <a:pathLst>
                <a:path w="1288" h="1276" extrusionOk="0">
                  <a:moveTo>
                    <a:pt x="838" y="463"/>
                  </a:moveTo>
                  <a:lnTo>
                    <a:pt x="838" y="463"/>
                  </a:lnTo>
                  <a:cubicBezTo>
                    <a:pt x="825" y="375"/>
                    <a:pt x="937" y="325"/>
                    <a:pt x="987" y="388"/>
                  </a:cubicBezTo>
                  <a:cubicBezTo>
                    <a:pt x="1287" y="800"/>
                    <a:pt x="663" y="1275"/>
                    <a:pt x="338" y="863"/>
                  </a:cubicBezTo>
                  <a:cubicBezTo>
                    <a:pt x="0" y="438"/>
                    <a:pt x="575" y="0"/>
                    <a:pt x="937" y="325"/>
                  </a:cubicBezTo>
                  <a:cubicBezTo>
                    <a:pt x="1012" y="388"/>
                    <a:pt x="912" y="488"/>
                    <a:pt x="838" y="4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" name="Google Shape;588;p29"/>
            <p:cNvSpPr/>
            <p:nvPr/>
          </p:nvSpPr>
          <p:spPr>
            <a:xfrm>
              <a:off x="675500" y="4193850"/>
              <a:ext cx="113125" cy="77500"/>
            </a:xfrm>
            <a:custGeom>
              <a:avLst/>
              <a:gdLst/>
              <a:ahLst/>
              <a:cxnLst/>
              <a:rect l="l" t="t" r="r" b="b"/>
              <a:pathLst>
                <a:path w="4525" h="3100" extrusionOk="0">
                  <a:moveTo>
                    <a:pt x="150" y="50"/>
                  </a:moveTo>
                  <a:cubicBezTo>
                    <a:pt x="1338" y="1412"/>
                    <a:pt x="2825" y="2175"/>
                    <a:pt x="4437" y="2924"/>
                  </a:cubicBezTo>
                  <a:cubicBezTo>
                    <a:pt x="4524" y="2962"/>
                    <a:pt x="4462" y="3099"/>
                    <a:pt x="4374" y="3074"/>
                  </a:cubicBezTo>
                  <a:cubicBezTo>
                    <a:pt x="2675" y="2562"/>
                    <a:pt x="1163" y="1550"/>
                    <a:pt x="63" y="150"/>
                  </a:cubicBezTo>
                  <a:cubicBezTo>
                    <a:pt x="0" y="88"/>
                    <a:pt x="100" y="0"/>
                    <a:pt x="150" y="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29"/>
            <p:cNvSpPr/>
            <p:nvPr/>
          </p:nvSpPr>
          <p:spPr>
            <a:xfrm>
              <a:off x="776725" y="4256950"/>
              <a:ext cx="32525" cy="30950"/>
            </a:xfrm>
            <a:custGeom>
              <a:avLst/>
              <a:gdLst/>
              <a:ahLst/>
              <a:cxnLst/>
              <a:rect l="l" t="t" r="r" b="b"/>
              <a:pathLst>
                <a:path w="1301" h="1238" extrusionOk="0">
                  <a:moveTo>
                    <a:pt x="388" y="388"/>
                  </a:moveTo>
                  <a:cubicBezTo>
                    <a:pt x="750" y="1"/>
                    <a:pt x="1300" y="538"/>
                    <a:pt x="925" y="888"/>
                  </a:cubicBezTo>
                  <a:cubicBezTo>
                    <a:pt x="550" y="1238"/>
                    <a:pt x="0" y="600"/>
                    <a:pt x="450" y="350"/>
                  </a:cubicBezTo>
                  <a:cubicBezTo>
                    <a:pt x="550" y="313"/>
                    <a:pt x="638" y="425"/>
                    <a:pt x="563" y="500"/>
                  </a:cubicBezTo>
                  <a:lnTo>
                    <a:pt x="500" y="500"/>
                  </a:lnTo>
                  <a:cubicBezTo>
                    <a:pt x="425" y="563"/>
                    <a:pt x="325" y="463"/>
                    <a:pt x="388" y="3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" name="Google Shape;590;p29"/>
            <p:cNvSpPr/>
            <p:nvPr/>
          </p:nvSpPr>
          <p:spPr>
            <a:xfrm>
              <a:off x="793900" y="4233200"/>
              <a:ext cx="9725" cy="5975"/>
            </a:xfrm>
            <a:custGeom>
              <a:avLst/>
              <a:gdLst/>
              <a:ahLst/>
              <a:cxnLst/>
              <a:rect l="l" t="t" r="r" b="b"/>
              <a:pathLst>
                <a:path w="389" h="239" extrusionOk="0">
                  <a:moveTo>
                    <a:pt x="126" y="26"/>
                  </a:moveTo>
                  <a:cubicBezTo>
                    <a:pt x="176" y="26"/>
                    <a:pt x="238" y="13"/>
                    <a:pt x="288" y="13"/>
                  </a:cubicBezTo>
                  <a:cubicBezTo>
                    <a:pt x="376" y="1"/>
                    <a:pt x="388" y="113"/>
                    <a:pt x="338" y="163"/>
                  </a:cubicBezTo>
                  <a:cubicBezTo>
                    <a:pt x="276" y="213"/>
                    <a:pt x="201" y="238"/>
                    <a:pt x="126" y="226"/>
                  </a:cubicBezTo>
                  <a:cubicBezTo>
                    <a:pt x="1" y="226"/>
                    <a:pt x="1" y="26"/>
                    <a:pt x="126" y="2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" name="Google Shape;591;p29"/>
            <p:cNvSpPr/>
            <p:nvPr/>
          </p:nvSpPr>
          <p:spPr>
            <a:xfrm>
              <a:off x="764225" y="4097000"/>
              <a:ext cx="6900" cy="10025"/>
            </a:xfrm>
            <a:custGeom>
              <a:avLst/>
              <a:gdLst/>
              <a:ahLst/>
              <a:cxnLst/>
              <a:rect l="l" t="t" r="r" b="b"/>
              <a:pathLst>
                <a:path w="276" h="401" extrusionOk="0">
                  <a:moveTo>
                    <a:pt x="25" y="250"/>
                  </a:moveTo>
                  <a:cubicBezTo>
                    <a:pt x="50" y="163"/>
                    <a:pt x="100" y="88"/>
                    <a:pt x="163" y="38"/>
                  </a:cubicBezTo>
                  <a:cubicBezTo>
                    <a:pt x="213" y="0"/>
                    <a:pt x="275" y="38"/>
                    <a:pt x="263" y="100"/>
                  </a:cubicBezTo>
                  <a:cubicBezTo>
                    <a:pt x="250" y="175"/>
                    <a:pt x="225" y="250"/>
                    <a:pt x="188" y="313"/>
                  </a:cubicBezTo>
                  <a:cubicBezTo>
                    <a:pt x="138" y="400"/>
                    <a:pt x="0" y="338"/>
                    <a:pt x="25" y="2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" name="Google Shape;592;p29"/>
            <p:cNvSpPr/>
            <p:nvPr/>
          </p:nvSpPr>
          <p:spPr>
            <a:xfrm>
              <a:off x="634250" y="4091375"/>
              <a:ext cx="27850" cy="156850"/>
            </a:xfrm>
            <a:custGeom>
              <a:avLst/>
              <a:gdLst/>
              <a:ahLst/>
              <a:cxnLst/>
              <a:rect l="l" t="t" r="r" b="b"/>
              <a:pathLst>
                <a:path w="1114" h="6274" extrusionOk="0">
                  <a:moveTo>
                    <a:pt x="188" y="100"/>
                  </a:moveTo>
                  <a:cubicBezTo>
                    <a:pt x="251" y="1375"/>
                    <a:pt x="501" y="2600"/>
                    <a:pt x="776" y="3837"/>
                  </a:cubicBezTo>
                  <a:cubicBezTo>
                    <a:pt x="963" y="4649"/>
                    <a:pt x="1113" y="5361"/>
                    <a:pt x="801" y="6161"/>
                  </a:cubicBezTo>
                  <a:cubicBezTo>
                    <a:pt x="751" y="6274"/>
                    <a:pt x="588" y="6236"/>
                    <a:pt x="613" y="6111"/>
                  </a:cubicBezTo>
                  <a:cubicBezTo>
                    <a:pt x="926" y="4936"/>
                    <a:pt x="488" y="3812"/>
                    <a:pt x="263" y="2650"/>
                  </a:cubicBezTo>
                  <a:cubicBezTo>
                    <a:pt x="88" y="1812"/>
                    <a:pt x="1" y="963"/>
                    <a:pt x="13" y="100"/>
                  </a:cubicBezTo>
                  <a:cubicBezTo>
                    <a:pt x="26" y="0"/>
                    <a:pt x="176" y="0"/>
                    <a:pt x="188" y="1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" name="Google Shape;593;p29"/>
            <p:cNvSpPr/>
            <p:nvPr/>
          </p:nvSpPr>
          <p:spPr>
            <a:xfrm>
              <a:off x="634250" y="4236325"/>
              <a:ext cx="31275" cy="33150"/>
            </a:xfrm>
            <a:custGeom>
              <a:avLst/>
              <a:gdLst/>
              <a:ahLst/>
              <a:cxnLst/>
              <a:rect l="l" t="t" r="r" b="b"/>
              <a:pathLst>
                <a:path w="1251" h="1326" extrusionOk="0">
                  <a:moveTo>
                    <a:pt x="813" y="351"/>
                  </a:moveTo>
                  <a:cubicBezTo>
                    <a:pt x="1251" y="776"/>
                    <a:pt x="526" y="1325"/>
                    <a:pt x="238" y="851"/>
                  </a:cubicBezTo>
                  <a:cubicBezTo>
                    <a:pt x="1" y="476"/>
                    <a:pt x="663" y="1"/>
                    <a:pt x="813" y="476"/>
                  </a:cubicBezTo>
                  <a:cubicBezTo>
                    <a:pt x="826" y="563"/>
                    <a:pt x="726" y="626"/>
                    <a:pt x="663" y="563"/>
                  </a:cubicBezTo>
                  <a:lnTo>
                    <a:pt x="688" y="451"/>
                  </a:lnTo>
                  <a:cubicBezTo>
                    <a:pt x="638" y="363"/>
                    <a:pt x="751" y="276"/>
                    <a:pt x="813" y="3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" name="Google Shape;594;p29"/>
            <p:cNvSpPr/>
            <p:nvPr/>
          </p:nvSpPr>
          <p:spPr>
            <a:xfrm>
              <a:off x="691750" y="4241025"/>
              <a:ext cx="22525" cy="72800"/>
            </a:xfrm>
            <a:custGeom>
              <a:avLst/>
              <a:gdLst/>
              <a:ahLst/>
              <a:cxnLst/>
              <a:rect l="l" t="t" r="r" b="b"/>
              <a:pathLst>
                <a:path w="901" h="2912" extrusionOk="0">
                  <a:moveTo>
                    <a:pt x="800" y="263"/>
                  </a:moveTo>
                  <a:cubicBezTo>
                    <a:pt x="213" y="900"/>
                    <a:pt x="263" y="1937"/>
                    <a:pt x="463" y="2724"/>
                  </a:cubicBezTo>
                  <a:cubicBezTo>
                    <a:pt x="488" y="2837"/>
                    <a:pt x="325" y="2912"/>
                    <a:pt x="263" y="2812"/>
                  </a:cubicBezTo>
                  <a:cubicBezTo>
                    <a:pt x="0" y="2387"/>
                    <a:pt x="38" y="1687"/>
                    <a:pt x="100" y="1225"/>
                  </a:cubicBezTo>
                  <a:cubicBezTo>
                    <a:pt x="150" y="800"/>
                    <a:pt x="350" y="413"/>
                    <a:pt x="638" y="100"/>
                  </a:cubicBezTo>
                  <a:cubicBezTo>
                    <a:pt x="750" y="0"/>
                    <a:pt x="900" y="163"/>
                    <a:pt x="800" y="2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" name="Google Shape;595;p29"/>
            <p:cNvSpPr/>
            <p:nvPr/>
          </p:nvSpPr>
          <p:spPr>
            <a:xfrm>
              <a:off x="697675" y="4242575"/>
              <a:ext cx="23450" cy="70625"/>
            </a:xfrm>
            <a:custGeom>
              <a:avLst/>
              <a:gdLst/>
              <a:ahLst/>
              <a:cxnLst/>
              <a:rect l="l" t="t" r="r" b="b"/>
              <a:pathLst>
                <a:path w="938" h="2825" extrusionOk="0">
                  <a:moveTo>
                    <a:pt x="76" y="2612"/>
                  </a:moveTo>
                  <a:cubicBezTo>
                    <a:pt x="763" y="2063"/>
                    <a:pt x="501" y="888"/>
                    <a:pt x="388" y="176"/>
                  </a:cubicBezTo>
                  <a:cubicBezTo>
                    <a:pt x="376" y="76"/>
                    <a:pt x="501" y="1"/>
                    <a:pt x="563" y="101"/>
                  </a:cubicBezTo>
                  <a:cubicBezTo>
                    <a:pt x="938" y="800"/>
                    <a:pt x="875" y="2238"/>
                    <a:pt x="188" y="2750"/>
                  </a:cubicBezTo>
                  <a:cubicBezTo>
                    <a:pt x="113" y="2825"/>
                    <a:pt x="1" y="2675"/>
                    <a:pt x="76" y="261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" name="Google Shape;596;p29"/>
            <p:cNvSpPr/>
            <p:nvPr/>
          </p:nvSpPr>
          <p:spPr>
            <a:xfrm>
              <a:off x="649250" y="4142600"/>
              <a:ext cx="56900" cy="18150"/>
            </a:xfrm>
            <a:custGeom>
              <a:avLst/>
              <a:gdLst/>
              <a:ahLst/>
              <a:cxnLst/>
              <a:rect l="l" t="t" r="r" b="b"/>
              <a:pathLst>
                <a:path w="2276" h="726" extrusionOk="0">
                  <a:moveTo>
                    <a:pt x="126" y="238"/>
                  </a:moveTo>
                  <a:cubicBezTo>
                    <a:pt x="800" y="1"/>
                    <a:pt x="1550" y="88"/>
                    <a:pt x="2163" y="476"/>
                  </a:cubicBezTo>
                  <a:cubicBezTo>
                    <a:pt x="2275" y="538"/>
                    <a:pt x="2175" y="726"/>
                    <a:pt x="2050" y="663"/>
                  </a:cubicBezTo>
                  <a:cubicBezTo>
                    <a:pt x="1475" y="326"/>
                    <a:pt x="800" y="238"/>
                    <a:pt x="176" y="413"/>
                  </a:cubicBezTo>
                  <a:cubicBezTo>
                    <a:pt x="51" y="438"/>
                    <a:pt x="1" y="263"/>
                    <a:pt x="126" y="2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29"/>
            <p:cNvSpPr/>
            <p:nvPr/>
          </p:nvSpPr>
          <p:spPr>
            <a:xfrm>
              <a:off x="649575" y="4149800"/>
              <a:ext cx="56250" cy="21250"/>
            </a:xfrm>
            <a:custGeom>
              <a:avLst/>
              <a:gdLst/>
              <a:ahLst/>
              <a:cxnLst/>
              <a:rect l="l" t="t" r="r" b="b"/>
              <a:pathLst>
                <a:path w="2250" h="850" extrusionOk="0">
                  <a:moveTo>
                    <a:pt x="2112" y="400"/>
                  </a:moveTo>
                  <a:cubicBezTo>
                    <a:pt x="1762" y="538"/>
                    <a:pt x="0" y="850"/>
                    <a:pt x="125" y="63"/>
                  </a:cubicBezTo>
                  <a:cubicBezTo>
                    <a:pt x="125" y="25"/>
                    <a:pt x="175" y="0"/>
                    <a:pt x="213" y="13"/>
                  </a:cubicBezTo>
                  <a:cubicBezTo>
                    <a:pt x="463" y="113"/>
                    <a:pt x="638" y="250"/>
                    <a:pt x="912" y="300"/>
                  </a:cubicBezTo>
                  <a:cubicBezTo>
                    <a:pt x="1300" y="363"/>
                    <a:pt x="1687" y="313"/>
                    <a:pt x="2062" y="188"/>
                  </a:cubicBezTo>
                  <a:cubicBezTo>
                    <a:pt x="2200" y="138"/>
                    <a:pt x="2250" y="338"/>
                    <a:pt x="2112" y="4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" name="Google Shape;598;p29"/>
            <p:cNvSpPr/>
            <p:nvPr/>
          </p:nvSpPr>
          <p:spPr>
            <a:xfrm>
              <a:off x="710800" y="3810500"/>
              <a:ext cx="26575" cy="82825"/>
            </a:xfrm>
            <a:custGeom>
              <a:avLst/>
              <a:gdLst/>
              <a:ahLst/>
              <a:cxnLst/>
              <a:rect l="l" t="t" r="r" b="b"/>
              <a:pathLst>
                <a:path w="1063" h="3313" extrusionOk="0">
                  <a:moveTo>
                    <a:pt x="363" y="151"/>
                  </a:moveTo>
                  <a:cubicBezTo>
                    <a:pt x="300" y="713"/>
                    <a:pt x="338" y="1275"/>
                    <a:pt x="475" y="1813"/>
                  </a:cubicBezTo>
                  <a:cubicBezTo>
                    <a:pt x="600" y="2300"/>
                    <a:pt x="888" y="2713"/>
                    <a:pt x="1050" y="3175"/>
                  </a:cubicBezTo>
                  <a:cubicBezTo>
                    <a:pt x="1063" y="3262"/>
                    <a:pt x="975" y="3312"/>
                    <a:pt x="913" y="3262"/>
                  </a:cubicBezTo>
                  <a:cubicBezTo>
                    <a:pt x="138" y="2500"/>
                    <a:pt x="1" y="1138"/>
                    <a:pt x="150" y="126"/>
                  </a:cubicBezTo>
                  <a:cubicBezTo>
                    <a:pt x="163" y="1"/>
                    <a:pt x="375" y="26"/>
                    <a:pt x="363" y="1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" name="Google Shape;599;p29"/>
            <p:cNvSpPr/>
            <p:nvPr/>
          </p:nvSpPr>
          <p:spPr>
            <a:xfrm>
              <a:off x="715475" y="3792700"/>
              <a:ext cx="30975" cy="100625"/>
            </a:xfrm>
            <a:custGeom>
              <a:avLst/>
              <a:gdLst/>
              <a:ahLst/>
              <a:cxnLst/>
              <a:rect l="l" t="t" r="r" b="b"/>
              <a:pathLst>
                <a:path w="1239" h="4025" extrusionOk="0">
                  <a:moveTo>
                    <a:pt x="788" y="3824"/>
                  </a:moveTo>
                  <a:cubicBezTo>
                    <a:pt x="901" y="3150"/>
                    <a:pt x="1013" y="2450"/>
                    <a:pt x="851" y="1775"/>
                  </a:cubicBezTo>
                  <a:cubicBezTo>
                    <a:pt x="713" y="1225"/>
                    <a:pt x="401" y="738"/>
                    <a:pt x="88" y="263"/>
                  </a:cubicBezTo>
                  <a:cubicBezTo>
                    <a:pt x="1" y="125"/>
                    <a:pt x="226" y="0"/>
                    <a:pt x="313" y="138"/>
                  </a:cubicBezTo>
                  <a:cubicBezTo>
                    <a:pt x="688" y="700"/>
                    <a:pt x="1038" y="1288"/>
                    <a:pt x="1138" y="1975"/>
                  </a:cubicBezTo>
                  <a:cubicBezTo>
                    <a:pt x="1238" y="2612"/>
                    <a:pt x="1113" y="3262"/>
                    <a:pt x="1001" y="3887"/>
                  </a:cubicBezTo>
                  <a:cubicBezTo>
                    <a:pt x="976" y="4024"/>
                    <a:pt x="776" y="3962"/>
                    <a:pt x="788" y="382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" name="Google Shape;600;p29"/>
            <p:cNvSpPr/>
            <p:nvPr/>
          </p:nvSpPr>
          <p:spPr>
            <a:xfrm>
              <a:off x="894500" y="4197600"/>
              <a:ext cx="8475" cy="8150"/>
            </a:xfrm>
            <a:custGeom>
              <a:avLst/>
              <a:gdLst/>
              <a:ahLst/>
              <a:cxnLst/>
              <a:rect l="l" t="t" r="r" b="b"/>
              <a:pathLst>
                <a:path w="339" h="326" extrusionOk="0">
                  <a:moveTo>
                    <a:pt x="238" y="313"/>
                  </a:moveTo>
                  <a:cubicBezTo>
                    <a:pt x="151" y="325"/>
                    <a:pt x="76" y="288"/>
                    <a:pt x="26" y="213"/>
                  </a:cubicBezTo>
                  <a:cubicBezTo>
                    <a:pt x="1" y="200"/>
                    <a:pt x="1" y="163"/>
                    <a:pt x="1" y="138"/>
                  </a:cubicBezTo>
                  <a:lnTo>
                    <a:pt x="38" y="50"/>
                  </a:lnTo>
                  <a:cubicBezTo>
                    <a:pt x="38" y="13"/>
                    <a:pt x="101" y="0"/>
                    <a:pt x="126" y="38"/>
                  </a:cubicBezTo>
                  <a:lnTo>
                    <a:pt x="263" y="175"/>
                  </a:lnTo>
                  <a:cubicBezTo>
                    <a:pt x="338" y="200"/>
                    <a:pt x="326" y="325"/>
                    <a:pt x="238" y="3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" name="Google Shape;601;p29"/>
            <p:cNvSpPr/>
            <p:nvPr/>
          </p:nvSpPr>
          <p:spPr>
            <a:xfrm>
              <a:off x="900450" y="4190725"/>
              <a:ext cx="59050" cy="15025"/>
            </a:xfrm>
            <a:custGeom>
              <a:avLst/>
              <a:gdLst/>
              <a:ahLst/>
              <a:cxnLst/>
              <a:rect l="l" t="t" r="r" b="b"/>
              <a:pathLst>
                <a:path w="2362" h="601" extrusionOk="0">
                  <a:moveTo>
                    <a:pt x="63" y="475"/>
                  </a:moveTo>
                  <a:cubicBezTo>
                    <a:pt x="737" y="138"/>
                    <a:pt x="1537" y="0"/>
                    <a:pt x="2274" y="225"/>
                  </a:cubicBezTo>
                  <a:cubicBezTo>
                    <a:pt x="2362" y="250"/>
                    <a:pt x="2349" y="413"/>
                    <a:pt x="2249" y="400"/>
                  </a:cubicBezTo>
                  <a:cubicBezTo>
                    <a:pt x="1500" y="313"/>
                    <a:pt x="825" y="313"/>
                    <a:pt x="113" y="588"/>
                  </a:cubicBezTo>
                  <a:cubicBezTo>
                    <a:pt x="50" y="600"/>
                    <a:pt x="0" y="500"/>
                    <a:pt x="63" y="4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2" name="Google Shape;602;p29"/>
            <p:cNvSpPr/>
            <p:nvPr/>
          </p:nvSpPr>
          <p:spPr>
            <a:xfrm>
              <a:off x="934175" y="4183525"/>
              <a:ext cx="25325" cy="16900"/>
            </a:xfrm>
            <a:custGeom>
              <a:avLst/>
              <a:gdLst/>
              <a:ahLst/>
              <a:cxnLst/>
              <a:rect l="l" t="t" r="r" b="b"/>
              <a:pathLst>
                <a:path w="1013" h="676" extrusionOk="0">
                  <a:moveTo>
                    <a:pt x="825" y="613"/>
                  </a:moveTo>
                  <a:cubicBezTo>
                    <a:pt x="613" y="351"/>
                    <a:pt x="376" y="276"/>
                    <a:pt x="76" y="163"/>
                  </a:cubicBezTo>
                  <a:cubicBezTo>
                    <a:pt x="1" y="126"/>
                    <a:pt x="13" y="1"/>
                    <a:pt x="101" y="1"/>
                  </a:cubicBezTo>
                  <a:cubicBezTo>
                    <a:pt x="451" y="26"/>
                    <a:pt x="763" y="201"/>
                    <a:pt x="963" y="501"/>
                  </a:cubicBezTo>
                  <a:cubicBezTo>
                    <a:pt x="1013" y="576"/>
                    <a:pt x="888" y="676"/>
                    <a:pt x="825" y="60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3" name="Google Shape;603;p29"/>
            <p:cNvSpPr/>
            <p:nvPr/>
          </p:nvSpPr>
          <p:spPr>
            <a:xfrm>
              <a:off x="893875" y="4145425"/>
              <a:ext cx="26575" cy="55325"/>
            </a:xfrm>
            <a:custGeom>
              <a:avLst/>
              <a:gdLst/>
              <a:ahLst/>
              <a:cxnLst/>
              <a:rect l="l" t="t" r="r" b="b"/>
              <a:pathLst>
                <a:path w="1063" h="2213" extrusionOk="0">
                  <a:moveTo>
                    <a:pt x="38" y="2075"/>
                  </a:moveTo>
                  <a:cubicBezTo>
                    <a:pt x="213" y="1775"/>
                    <a:pt x="363" y="1462"/>
                    <a:pt x="488" y="1125"/>
                  </a:cubicBezTo>
                  <a:cubicBezTo>
                    <a:pt x="600" y="775"/>
                    <a:pt x="538" y="475"/>
                    <a:pt x="488" y="125"/>
                  </a:cubicBezTo>
                  <a:cubicBezTo>
                    <a:pt x="475" y="25"/>
                    <a:pt x="613" y="0"/>
                    <a:pt x="638" y="75"/>
                  </a:cubicBezTo>
                  <a:cubicBezTo>
                    <a:pt x="1063" y="775"/>
                    <a:pt x="600" y="1612"/>
                    <a:pt x="126" y="2162"/>
                  </a:cubicBezTo>
                  <a:cubicBezTo>
                    <a:pt x="76" y="2212"/>
                    <a:pt x="1" y="2137"/>
                    <a:pt x="26" y="20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" name="Google Shape;604;p29"/>
            <p:cNvSpPr/>
            <p:nvPr/>
          </p:nvSpPr>
          <p:spPr>
            <a:xfrm>
              <a:off x="904500" y="4144175"/>
              <a:ext cx="16900" cy="34700"/>
            </a:xfrm>
            <a:custGeom>
              <a:avLst/>
              <a:gdLst/>
              <a:ahLst/>
              <a:cxnLst/>
              <a:rect l="l" t="t" r="r" b="b"/>
              <a:pathLst>
                <a:path w="676" h="1388" extrusionOk="0">
                  <a:moveTo>
                    <a:pt x="300" y="138"/>
                  </a:moveTo>
                  <a:cubicBezTo>
                    <a:pt x="563" y="450"/>
                    <a:pt x="675" y="875"/>
                    <a:pt x="625" y="1287"/>
                  </a:cubicBezTo>
                  <a:cubicBezTo>
                    <a:pt x="600" y="1387"/>
                    <a:pt x="463" y="1350"/>
                    <a:pt x="450" y="1262"/>
                  </a:cubicBezTo>
                  <a:cubicBezTo>
                    <a:pt x="425" y="875"/>
                    <a:pt x="375" y="575"/>
                    <a:pt x="100" y="288"/>
                  </a:cubicBezTo>
                  <a:cubicBezTo>
                    <a:pt x="1" y="150"/>
                    <a:pt x="188" y="0"/>
                    <a:pt x="300" y="1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" name="Google Shape;605;p29"/>
            <p:cNvSpPr/>
            <p:nvPr/>
          </p:nvSpPr>
          <p:spPr>
            <a:xfrm>
              <a:off x="915425" y="4169150"/>
              <a:ext cx="22525" cy="11275"/>
            </a:xfrm>
            <a:custGeom>
              <a:avLst/>
              <a:gdLst/>
              <a:ahLst/>
              <a:cxnLst/>
              <a:rect l="l" t="t" r="r" b="b"/>
              <a:pathLst>
                <a:path w="901" h="451" extrusionOk="0">
                  <a:moveTo>
                    <a:pt x="113" y="238"/>
                  </a:moveTo>
                  <a:cubicBezTo>
                    <a:pt x="338" y="176"/>
                    <a:pt x="538" y="76"/>
                    <a:pt x="763" y="26"/>
                  </a:cubicBezTo>
                  <a:cubicBezTo>
                    <a:pt x="851" y="1"/>
                    <a:pt x="901" y="113"/>
                    <a:pt x="826" y="163"/>
                  </a:cubicBezTo>
                  <a:cubicBezTo>
                    <a:pt x="626" y="288"/>
                    <a:pt x="401" y="376"/>
                    <a:pt x="163" y="426"/>
                  </a:cubicBezTo>
                  <a:cubicBezTo>
                    <a:pt x="51" y="451"/>
                    <a:pt x="1" y="276"/>
                    <a:pt x="113" y="2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" name="Google Shape;606;p29"/>
            <p:cNvSpPr/>
            <p:nvPr/>
          </p:nvSpPr>
          <p:spPr>
            <a:xfrm>
              <a:off x="922925" y="4169150"/>
              <a:ext cx="15975" cy="19725"/>
            </a:xfrm>
            <a:custGeom>
              <a:avLst/>
              <a:gdLst/>
              <a:ahLst/>
              <a:cxnLst/>
              <a:rect l="l" t="t" r="r" b="b"/>
              <a:pathLst>
                <a:path w="639" h="789" extrusionOk="0">
                  <a:moveTo>
                    <a:pt x="588" y="226"/>
                  </a:moveTo>
                  <a:cubicBezTo>
                    <a:pt x="488" y="413"/>
                    <a:pt x="363" y="588"/>
                    <a:pt x="213" y="726"/>
                  </a:cubicBezTo>
                  <a:cubicBezTo>
                    <a:pt x="138" y="788"/>
                    <a:pt x="1" y="701"/>
                    <a:pt x="51" y="613"/>
                  </a:cubicBezTo>
                  <a:cubicBezTo>
                    <a:pt x="163" y="438"/>
                    <a:pt x="288" y="288"/>
                    <a:pt x="401" y="126"/>
                  </a:cubicBezTo>
                  <a:cubicBezTo>
                    <a:pt x="463" y="1"/>
                    <a:pt x="638" y="101"/>
                    <a:pt x="576" y="22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" name="Google Shape;607;p29"/>
            <p:cNvSpPr/>
            <p:nvPr/>
          </p:nvSpPr>
          <p:spPr>
            <a:xfrm>
              <a:off x="924500" y="4181650"/>
              <a:ext cx="17525" cy="6900"/>
            </a:xfrm>
            <a:custGeom>
              <a:avLst/>
              <a:gdLst/>
              <a:ahLst/>
              <a:cxnLst/>
              <a:rect l="l" t="t" r="r" b="b"/>
              <a:pathLst>
                <a:path w="701" h="276" extrusionOk="0">
                  <a:moveTo>
                    <a:pt x="125" y="51"/>
                  </a:moveTo>
                  <a:cubicBezTo>
                    <a:pt x="288" y="1"/>
                    <a:pt x="463" y="26"/>
                    <a:pt x="613" y="113"/>
                  </a:cubicBezTo>
                  <a:cubicBezTo>
                    <a:pt x="700" y="163"/>
                    <a:pt x="638" y="276"/>
                    <a:pt x="550" y="251"/>
                  </a:cubicBezTo>
                  <a:lnTo>
                    <a:pt x="175" y="238"/>
                  </a:lnTo>
                  <a:cubicBezTo>
                    <a:pt x="50" y="263"/>
                    <a:pt x="0" y="88"/>
                    <a:pt x="125" y="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29"/>
            <p:cNvSpPr/>
            <p:nvPr/>
          </p:nvSpPr>
          <p:spPr>
            <a:xfrm>
              <a:off x="933250" y="4149475"/>
              <a:ext cx="28750" cy="23450"/>
            </a:xfrm>
            <a:custGeom>
              <a:avLst/>
              <a:gdLst/>
              <a:ahLst/>
              <a:cxnLst/>
              <a:rect l="l" t="t" r="r" b="b"/>
              <a:pathLst>
                <a:path w="1150" h="938" extrusionOk="0">
                  <a:moveTo>
                    <a:pt x="513" y="788"/>
                  </a:moveTo>
                  <a:cubicBezTo>
                    <a:pt x="0" y="675"/>
                    <a:pt x="288" y="1"/>
                    <a:pt x="713" y="101"/>
                  </a:cubicBezTo>
                  <a:cubicBezTo>
                    <a:pt x="1150" y="201"/>
                    <a:pt x="1025" y="938"/>
                    <a:pt x="525" y="788"/>
                  </a:cubicBezTo>
                  <a:cubicBezTo>
                    <a:pt x="413" y="750"/>
                    <a:pt x="425" y="588"/>
                    <a:pt x="550" y="600"/>
                  </a:cubicBezTo>
                  <a:lnTo>
                    <a:pt x="550" y="613"/>
                  </a:lnTo>
                  <a:cubicBezTo>
                    <a:pt x="663" y="650"/>
                    <a:pt x="613" y="813"/>
                    <a:pt x="500" y="7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29"/>
            <p:cNvSpPr/>
            <p:nvPr/>
          </p:nvSpPr>
          <p:spPr>
            <a:xfrm>
              <a:off x="3701275" y="1305225"/>
              <a:ext cx="111550" cy="104375"/>
            </a:xfrm>
            <a:custGeom>
              <a:avLst/>
              <a:gdLst/>
              <a:ahLst/>
              <a:cxnLst/>
              <a:rect l="l" t="t" r="r" b="b"/>
              <a:pathLst>
                <a:path w="4462" h="4175" extrusionOk="0">
                  <a:moveTo>
                    <a:pt x="1812" y="288"/>
                  </a:moveTo>
                  <a:cubicBezTo>
                    <a:pt x="3374" y="101"/>
                    <a:pt x="4461" y="1900"/>
                    <a:pt x="3337" y="3125"/>
                  </a:cubicBezTo>
                  <a:cubicBezTo>
                    <a:pt x="2450" y="4062"/>
                    <a:pt x="987" y="3612"/>
                    <a:pt x="88" y="2962"/>
                  </a:cubicBezTo>
                  <a:cubicBezTo>
                    <a:pt x="50" y="2937"/>
                    <a:pt x="0" y="3000"/>
                    <a:pt x="38" y="3025"/>
                  </a:cubicBezTo>
                  <a:cubicBezTo>
                    <a:pt x="1050" y="3962"/>
                    <a:pt x="2987" y="4175"/>
                    <a:pt x="3712" y="2787"/>
                  </a:cubicBezTo>
                  <a:cubicBezTo>
                    <a:pt x="4424" y="1438"/>
                    <a:pt x="3249" y="1"/>
                    <a:pt x="1812" y="176"/>
                  </a:cubicBezTo>
                  <a:cubicBezTo>
                    <a:pt x="1737" y="188"/>
                    <a:pt x="1737" y="288"/>
                    <a:pt x="1812" y="2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29"/>
            <p:cNvSpPr/>
            <p:nvPr/>
          </p:nvSpPr>
          <p:spPr>
            <a:xfrm>
              <a:off x="3442900" y="1237425"/>
              <a:ext cx="263700" cy="147175"/>
            </a:xfrm>
            <a:custGeom>
              <a:avLst/>
              <a:gdLst/>
              <a:ahLst/>
              <a:cxnLst/>
              <a:rect l="l" t="t" r="r" b="b"/>
              <a:pathLst>
                <a:path w="10548" h="5887" extrusionOk="0">
                  <a:moveTo>
                    <a:pt x="10523" y="5812"/>
                  </a:moveTo>
                  <a:cubicBezTo>
                    <a:pt x="9198" y="3937"/>
                    <a:pt x="7998" y="1513"/>
                    <a:pt x="5686" y="738"/>
                  </a:cubicBezTo>
                  <a:cubicBezTo>
                    <a:pt x="3949" y="151"/>
                    <a:pt x="1475" y="1"/>
                    <a:pt x="25" y="1263"/>
                  </a:cubicBezTo>
                  <a:cubicBezTo>
                    <a:pt x="0" y="1288"/>
                    <a:pt x="38" y="1338"/>
                    <a:pt x="75" y="1313"/>
                  </a:cubicBezTo>
                  <a:cubicBezTo>
                    <a:pt x="1700" y="113"/>
                    <a:pt x="4462" y="288"/>
                    <a:pt x="6224" y="1138"/>
                  </a:cubicBezTo>
                  <a:cubicBezTo>
                    <a:pt x="8136" y="2063"/>
                    <a:pt x="9248" y="4175"/>
                    <a:pt x="10448" y="5849"/>
                  </a:cubicBezTo>
                  <a:cubicBezTo>
                    <a:pt x="10485" y="5887"/>
                    <a:pt x="10548" y="5849"/>
                    <a:pt x="10523" y="581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29"/>
            <p:cNvSpPr/>
            <p:nvPr/>
          </p:nvSpPr>
          <p:spPr>
            <a:xfrm>
              <a:off x="3410100" y="1277100"/>
              <a:ext cx="100300" cy="85325"/>
            </a:xfrm>
            <a:custGeom>
              <a:avLst/>
              <a:gdLst/>
              <a:ahLst/>
              <a:cxnLst/>
              <a:rect l="l" t="t" r="r" b="b"/>
              <a:pathLst>
                <a:path w="4012" h="3413" extrusionOk="0">
                  <a:moveTo>
                    <a:pt x="1087" y="51"/>
                  </a:moveTo>
                  <a:cubicBezTo>
                    <a:pt x="575" y="913"/>
                    <a:pt x="388" y="2100"/>
                    <a:pt x="1225" y="2838"/>
                  </a:cubicBezTo>
                  <a:cubicBezTo>
                    <a:pt x="1700" y="3263"/>
                    <a:pt x="2837" y="3412"/>
                    <a:pt x="3387" y="2988"/>
                  </a:cubicBezTo>
                  <a:cubicBezTo>
                    <a:pt x="4012" y="2513"/>
                    <a:pt x="3924" y="1363"/>
                    <a:pt x="3187" y="1026"/>
                  </a:cubicBezTo>
                  <a:cubicBezTo>
                    <a:pt x="2749" y="826"/>
                    <a:pt x="2237" y="851"/>
                    <a:pt x="1812" y="1101"/>
                  </a:cubicBezTo>
                  <a:cubicBezTo>
                    <a:pt x="1175" y="1463"/>
                    <a:pt x="775" y="2425"/>
                    <a:pt x="25" y="2538"/>
                  </a:cubicBezTo>
                  <a:cubicBezTo>
                    <a:pt x="0" y="2538"/>
                    <a:pt x="0" y="2588"/>
                    <a:pt x="25" y="2588"/>
                  </a:cubicBezTo>
                  <a:cubicBezTo>
                    <a:pt x="438" y="2575"/>
                    <a:pt x="675" y="2300"/>
                    <a:pt x="950" y="2013"/>
                  </a:cubicBezTo>
                  <a:cubicBezTo>
                    <a:pt x="1225" y="1725"/>
                    <a:pt x="1512" y="1351"/>
                    <a:pt x="1862" y="1201"/>
                  </a:cubicBezTo>
                  <a:cubicBezTo>
                    <a:pt x="2724" y="838"/>
                    <a:pt x="3724" y="1088"/>
                    <a:pt x="3587" y="2200"/>
                  </a:cubicBezTo>
                  <a:cubicBezTo>
                    <a:pt x="3662" y="2550"/>
                    <a:pt x="3524" y="2775"/>
                    <a:pt x="3174" y="2850"/>
                  </a:cubicBezTo>
                  <a:cubicBezTo>
                    <a:pt x="3087" y="2975"/>
                    <a:pt x="2949" y="3063"/>
                    <a:pt x="2799" y="3063"/>
                  </a:cubicBezTo>
                  <a:cubicBezTo>
                    <a:pt x="2737" y="3063"/>
                    <a:pt x="2675" y="3063"/>
                    <a:pt x="2612" y="3063"/>
                  </a:cubicBezTo>
                  <a:cubicBezTo>
                    <a:pt x="2362" y="3100"/>
                    <a:pt x="2100" y="3088"/>
                    <a:pt x="1850" y="3038"/>
                  </a:cubicBezTo>
                  <a:cubicBezTo>
                    <a:pt x="488" y="2688"/>
                    <a:pt x="613" y="1038"/>
                    <a:pt x="1150" y="88"/>
                  </a:cubicBezTo>
                  <a:cubicBezTo>
                    <a:pt x="1175" y="38"/>
                    <a:pt x="1112" y="1"/>
                    <a:pt x="1087" y="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29"/>
            <p:cNvSpPr/>
            <p:nvPr/>
          </p:nvSpPr>
          <p:spPr>
            <a:xfrm>
              <a:off x="3347925" y="1331775"/>
              <a:ext cx="55325" cy="13775"/>
            </a:xfrm>
            <a:custGeom>
              <a:avLst/>
              <a:gdLst/>
              <a:ahLst/>
              <a:cxnLst/>
              <a:rect l="l" t="t" r="r" b="b"/>
              <a:pathLst>
                <a:path w="2213" h="551" extrusionOk="0">
                  <a:moveTo>
                    <a:pt x="2162" y="401"/>
                  </a:moveTo>
                  <a:cubicBezTo>
                    <a:pt x="1387" y="476"/>
                    <a:pt x="775" y="251"/>
                    <a:pt x="50" y="13"/>
                  </a:cubicBezTo>
                  <a:cubicBezTo>
                    <a:pt x="13" y="1"/>
                    <a:pt x="0" y="63"/>
                    <a:pt x="25" y="76"/>
                  </a:cubicBezTo>
                  <a:cubicBezTo>
                    <a:pt x="625" y="501"/>
                    <a:pt x="1475" y="551"/>
                    <a:pt x="2162" y="476"/>
                  </a:cubicBezTo>
                  <a:cubicBezTo>
                    <a:pt x="2212" y="476"/>
                    <a:pt x="2212" y="401"/>
                    <a:pt x="2162" y="40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29"/>
            <p:cNvSpPr/>
            <p:nvPr/>
          </p:nvSpPr>
          <p:spPr>
            <a:xfrm>
              <a:off x="3593475" y="1301475"/>
              <a:ext cx="82500" cy="96575"/>
            </a:xfrm>
            <a:custGeom>
              <a:avLst/>
              <a:gdLst/>
              <a:ahLst/>
              <a:cxnLst/>
              <a:rect l="l" t="t" r="r" b="b"/>
              <a:pathLst>
                <a:path w="3300" h="3863" extrusionOk="0">
                  <a:moveTo>
                    <a:pt x="2200" y="76"/>
                  </a:moveTo>
                  <a:cubicBezTo>
                    <a:pt x="2725" y="738"/>
                    <a:pt x="3187" y="1563"/>
                    <a:pt x="2938" y="2450"/>
                  </a:cubicBezTo>
                  <a:cubicBezTo>
                    <a:pt x="2813" y="2912"/>
                    <a:pt x="2488" y="3287"/>
                    <a:pt x="2050" y="3500"/>
                  </a:cubicBezTo>
                  <a:cubicBezTo>
                    <a:pt x="1775" y="3662"/>
                    <a:pt x="1463" y="3737"/>
                    <a:pt x="1138" y="3737"/>
                  </a:cubicBezTo>
                  <a:cubicBezTo>
                    <a:pt x="413" y="3725"/>
                    <a:pt x="263" y="3300"/>
                    <a:pt x="688" y="2475"/>
                  </a:cubicBezTo>
                  <a:cubicBezTo>
                    <a:pt x="726" y="2512"/>
                    <a:pt x="788" y="2475"/>
                    <a:pt x="763" y="2425"/>
                  </a:cubicBezTo>
                  <a:cubicBezTo>
                    <a:pt x="476" y="2063"/>
                    <a:pt x="138" y="2475"/>
                    <a:pt x="88" y="2812"/>
                  </a:cubicBezTo>
                  <a:cubicBezTo>
                    <a:pt x="1" y="3487"/>
                    <a:pt x="676" y="3862"/>
                    <a:pt x="1263" y="3837"/>
                  </a:cubicBezTo>
                  <a:cubicBezTo>
                    <a:pt x="2063" y="3812"/>
                    <a:pt x="2838" y="3250"/>
                    <a:pt x="3050" y="2475"/>
                  </a:cubicBezTo>
                  <a:cubicBezTo>
                    <a:pt x="3300" y="1563"/>
                    <a:pt x="2825" y="700"/>
                    <a:pt x="2238" y="26"/>
                  </a:cubicBezTo>
                  <a:cubicBezTo>
                    <a:pt x="2213" y="1"/>
                    <a:pt x="2175" y="38"/>
                    <a:pt x="2200" y="7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29"/>
            <p:cNvSpPr/>
            <p:nvPr/>
          </p:nvSpPr>
          <p:spPr>
            <a:xfrm>
              <a:off x="3666275" y="1329600"/>
              <a:ext cx="22825" cy="110925"/>
            </a:xfrm>
            <a:custGeom>
              <a:avLst/>
              <a:gdLst/>
              <a:ahLst/>
              <a:cxnLst/>
              <a:rect l="l" t="t" r="r" b="b"/>
              <a:pathLst>
                <a:path w="913" h="4437" extrusionOk="0">
                  <a:moveTo>
                    <a:pt x="38" y="113"/>
                  </a:moveTo>
                  <a:cubicBezTo>
                    <a:pt x="888" y="1113"/>
                    <a:pt x="913" y="3249"/>
                    <a:pt x="338" y="4374"/>
                  </a:cubicBezTo>
                  <a:cubicBezTo>
                    <a:pt x="325" y="4412"/>
                    <a:pt x="363" y="4437"/>
                    <a:pt x="388" y="4399"/>
                  </a:cubicBezTo>
                  <a:cubicBezTo>
                    <a:pt x="913" y="3712"/>
                    <a:pt x="825" y="2725"/>
                    <a:pt x="738" y="1925"/>
                  </a:cubicBezTo>
                  <a:cubicBezTo>
                    <a:pt x="663" y="1250"/>
                    <a:pt x="550" y="563"/>
                    <a:pt x="100" y="50"/>
                  </a:cubicBezTo>
                  <a:cubicBezTo>
                    <a:pt x="63" y="0"/>
                    <a:pt x="1" y="63"/>
                    <a:pt x="38" y="1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29"/>
            <p:cNvSpPr/>
            <p:nvPr/>
          </p:nvSpPr>
          <p:spPr>
            <a:xfrm>
              <a:off x="3666600" y="1439875"/>
              <a:ext cx="12200" cy="12225"/>
            </a:xfrm>
            <a:custGeom>
              <a:avLst/>
              <a:gdLst/>
              <a:ahLst/>
              <a:cxnLst/>
              <a:rect l="l" t="t" r="r" b="b"/>
              <a:pathLst>
                <a:path w="488" h="489" extrusionOk="0">
                  <a:moveTo>
                    <a:pt x="350" y="38"/>
                  </a:moveTo>
                  <a:cubicBezTo>
                    <a:pt x="262" y="1"/>
                    <a:pt x="162" y="13"/>
                    <a:pt x="87" y="88"/>
                  </a:cubicBezTo>
                  <a:cubicBezTo>
                    <a:pt x="25" y="151"/>
                    <a:pt x="0" y="238"/>
                    <a:pt x="25" y="326"/>
                  </a:cubicBezTo>
                  <a:cubicBezTo>
                    <a:pt x="25" y="363"/>
                    <a:pt x="38" y="388"/>
                    <a:pt x="50" y="413"/>
                  </a:cubicBezTo>
                  <a:cubicBezTo>
                    <a:pt x="87" y="438"/>
                    <a:pt x="125" y="451"/>
                    <a:pt x="162" y="463"/>
                  </a:cubicBezTo>
                  <a:cubicBezTo>
                    <a:pt x="287" y="488"/>
                    <a:pt x="412" y="413"/>
                    <a:pt x="462" y="288"/>
                  </a:cubicBezTo>
                  <a:cubicBezTo>
                    <a:pt x="487" y="163"/>
                    <a:pt x="375" y="38"/>
                    <a:pt x="250" y="38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29"/>
            <p:cNvSpPr/>
            <p:nvPr/>
          </p:nvSpPr>
          <p:spPr>
            <a:xfrm>
              <a:off x="3665025" y="1437700"/>
              <a:ext cx="17825" cy="16275"/>
            </a:xfrm>
            <a:custGeom>
              <a:avLst/>
              <a:gdLst/>
              <a:ahLst/>
              <a:cxnLst/>
              <a:rect l="l" t="t" r="r" b="b"/>
              <a:pathLst>
                <a:path w="713" h="651" extrusionOk="0">
                  <a:moveTo>
                    <a:pt x="438" y="63"/>
                  </a:moveTo>
                  <a:cubicBezTo>
                    <a:pt x="263" y="0"/>
                    <a:pt x="88" y="100"/>
                    <a:pt x="38" y="263"/>
                  </a:cubicBezTo>
                  <a:cubicBezTo>
                    <a:pt x="1" y="425"/>
                    <a:pt x="51" y="575"/>
                    <a:pt x="225" y="600"/>
                  </a:cubicBezTo>
                  <a:cubicBezTo>
                    <a:pt x="625" y="650"/>
                    <a:pt x="713" y="88"/>
                    <a:pt x="313" y="88"/>
                  </a:cubicBezTo>
                  <a:cubicBezTo>
                    <a:pt x="263" y="88"/>
                    <a:pt x="250" y="163"/>
                    <a:pt x="300" y="175"/>
                  </a:cubicBezTo>
                  <a:cubicBezTo>
                    <a:pt x="413" y="500"/>
                    <a:pt x="400" y="575"/>
                    <a:pt x="250" y="388"/>
                  </a:cubicBezTo>
                  <a:cubicBezTo>
                    <a:pt x="76" y="288"/>
                    <a:pt x="125" y="213"/>
                    <a:pt x="400" y="188"/>
                  </a:cubicBezTo>
                  <a:cubicBezTo>
                    <a:pt x="475" y="213"/>
                    <a:pt x="513" y="88"/>
                    <a:pt x="438" y="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29"/>
            <p:cNvSpPr/>
            <p:nvPr/>
          </p:nvSpPr>
          <p:spPr>
            <a:xfrm>
              <a:off x="3437900" y="1271800"/>
              <a:ext cx="2825" cy="3150"/>
            </a:xfrm>
            <a:custGeom>
              <a:avLst/>
              <a:gdLst/>
              <a:ahLst/>
              <a:cxnLst/>
              <a:rect l="l" t="t" r="r" b="b"/>
              <a:pathLst>
                <a:path w="113" h="126" extrusionOk="0">
                  <a:moveTo>
                    <a:pt x="25" y="63"/>
                  </a:moveTo>
                  <a:lnTo>
                    <a:pt x="25" y="100"/>
                  </a:lnTo>
                  <a:cubicBezTo>
                    <a:pt x="38" y="125"/>
                    <a:pt x="75" y="125"/>
                    <a:pt x="88" y="100"/>
                  </a:cubicBezTo>
                  <a:lnTo>
                    <a:pt x="88" y="63"/>
                  </a:lnTo>
                  <a:cubicBezTo>
                    <a:pt x="113" y="0"/>
                    <a:pt x="0" y="0"/>
                    <a:pt x="13" y="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29"/>
            <p:cNvSpPr/>
            <p:nvPr/>
          </p:nvSpPr>
          <p:spPr>
            <a:xfrm>
              <a:off x="3308550" y="1315225"/>
              <a:ext cx="42200" cy="17825"/>
            </a:xfrm>
            <a:custGeom>
              <a:avLst/>
              <a:gdLst/>
              <a:ahLst/>
              <a:cxnLst/>
              <a:rect l="l" t="t" r="r" b="b"/>
              <a:pathLst>
                <a:path w="1688" h="713" extrusionOk="0">
                  <a:moveTo>
                    <a:pt x="1650" y="613"/>
                  </a:moveTo>
                  <a:cubicBezTo>
                    <a:pt x="1463" y="88"/>
                    <a:pt x="501" y="0"/>
                    <a:pt x="51" y="150"/>
                  </a:cubicBezTo>
                  <a:cubicBezTo>
                    <a:pt x="1" y="163"/>
                    <a:pt x="1" y="250"/>
                    <a:pt x="63" y="250"/>
                  </a:cubicBezTo>
                  <a:cubicBezTo>
                    <a:pt x="301" y="200"/>
                    <a:pt x="551" y="200"/>
                    <a:pt x="801" y="238"/>
                  </a:cubicBezTo>
                  <a:cubicBezTo>
                    <a:pt x="1038" y="275"/>
                    <a:pt x="1450" y="388"/>
                    <a:pt x="1550" y="650"/>
                  </a:cubicBezTo>
                  <a:cubicBezTo>
                    <a:pt x="1575" y="713"/>
                    <a:pt x="1688" y="688"/>
                    <a:pt x="1663" y="6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29"/>
            <p:cNvSpPr/>
            <p:nvPr/>
          </p:nvSpPr>
          <p:spPr>
            <a:xfrm>
              <a:off x="3308250" y="1317725"/>
              <a:ext cx="42200" cy="19700"/>
            </a:xfrm>
            <a:custGeom>
              <a:avLst/>
              <a:gdLst/>
              <a:ahLst/>
              <a:cxnLst/>
              <a:rect l="l" t="t" r="r" b="b"/>
              <a:pathLst>
                <a:path w="1688" h="788" extrusionOk="0">
                  <a:moveTo>
                    <a:pt x="38" y="113"/>
                  </a:moveTo>
                  <a:cubicBezTo>
                    <a:pt x="400" y="475"/>
                    <a:pt x="1112" y="788"/>
                    <a:pt x="1625" y="650"/>
                  </a:cubicBezTo>
                  <a:cubicBezTo>
                    <a:pt x="1687" y="625"/>
                    <a:pt x="1662" y="550"/>
                    <a:pt x="1600" y="550"/>
                  </a:cubicBezTo>
                  <a:cubicBezTo>
                    <a:pt x="1050" y="600"/>
                    <a:pt x="513" y="425"/>
                    <a:pt x="113" y="50"/>
                  </a:cubicBezTo>
                  <a:cubicBezTo>
                    <a:pt x="63" y="0"/>
                    <a:pt x="0" y="75"/>
                    <a:pt x="38" y="1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29"/>
            <p:cNvSpPr/>
            <p:nvPr/>
          </p:nvSpPr>
          <p:spPr>
            <a:xfrm>
              <a:off x="3377600" y="1341475"/>
              <a:ext cx="33150" cy="30000"/>
            </a:xfrm>
            <a:custGeom>
              <a:avLst/>
              <a:gdLst/>
              <a:ahLst/>
              <a:cxnLst/>
              <a:rect l="l" t="t" r="r" b="b"/>
              <a:pathLst>
                <a:path w="1326" h="1200" extrusionOk="0">
                  <a:moveTo>
                    <a:pt x="1275" y="25"/>
                  </a:moveTo>
                  <a:cubicBezTo>
                    <a:pt x="938" y="0"/>
                    <a:pt x="663" y="188"/>
                    <a:pt x="400" y="388"/>
                  </a:cubicBezTo>
                  <a:cubicBezTo>
                    <a:pt x="163" y="563"/>
                    <a:pt x="1" y="850"/>
                    <a:pt x="1" y="1162"/>
                  </a:cubicBezTo>
                  <a:cubicBezTo>
                    <a:pt x="1" y="1200"/>
                    <a:pt x="63" y="1200"/>
                    <a:pt x="76" y="1162"/>
                  </a:cubicBezTo>
                  <a:cubicBezTo>
                    <a:pt x="88" y="887"/>
                    <a:pt x="238" y="625"/>
                    <a:pt x="463" y="450"/>
                  </a:cubicBezTo>
                  <a:cubicBezTo>
                    <a:pt x="700" y="263"/>
                    <a:pt x="950" y="88"/>
                    <a:pt x="1275" y="100"/>
                  </a:cubicBezTo>
                  <a:cubicBezTo>
                    <a:pt x="1325" y="100"/>
                    <a:pt x="1325" y="25"/>
                    <a:pt x="1275" y="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29"/>
            <p:cNvSpPr/>
            <p:nvPr/>
          </p:nvSpPr>
          <p:spPr>
            <a:xfrm>
              <a:off x="3376975" y="1342100"/>
              <a:ext cx="33150" cy="29375"/>
            </a:xfrm>
            <a:custGeom>
              <a:avLst/>
              <a:gdLst/>
              <a:ahLst/>
              <a:cxnLst/>
              <a:rect l="l" t="t" r="r" b="b"/>
              <a:pathLst>
                <a:path w="1326" h="1175" extrusionOk="0">
                  <a:moveTo>
                    <a:pt x="63" y="1175"/>
                  </a:moveTo>
                  <a:cubicBezTo>
                    <a:pt x="625" y="1087"/>
                    <a:pt x="1200" y="688"/>
                    <a:pt x="1313" y="100"/>
                  </a:cubicBezTo>
                  <a:cubicBezTo>
                    <a:pt x="1325" y="38"/>
                    <a:pt x="1250" y="0"/>
                    <a:pt x="1213" y="63"/>
                  </a:cubicBezTo>
                  <a:cubicBezTo>
                    <a:pt x="1075" y="300"/>
                    <a:pt x="1013" y="525"/>
                    <a:pt x="775" y="713"/>
                  </a:cubicBezTo>
                  <a:cubicBezTo>
                    <a:pt x="563" y="875"/>
                    <a:pt x="313" y="1012"/>
                    <a:pt x="38" y="1100"/>
                  </a:cubicBezTo>
                  <a:cubicBezTo>
                    <a:pt x="1" y="1112"/>
                    <a:pt x="13" y="1175"/>
                    <a:pt x="63" y="11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29"/>
            <p:cNvSpPr/>
            <p:nvPr/>
          </p:nvSpPr>
          <p:spPr>
            <a:xfrm>
              <a:off x="3680025" y="1349275"/>
              <a:ext cx="38450" cy="86875"/>
            </a:xfrm>
            <a:custGeom>
              <a:avLst/>
              <a:gdLst/>
              <a:ahLst/>
              <a:cxnLst/>
              <a:rect l="l" t="t" r="r" b="b"/>
              <a:pathLst>
                <a:path w="1538" h="3475" extrusionOk="0">
                  <a:moveTo>
                    <a:pt x="38" y="88"/>
                  </a:moveTo>
                  <a:cubicBezTo>
                    <a:pt x="738" y="1075"/>
                    <a:pt x="1213" y="2213"/>
                    <a:pt x="1437" y="3412"/>
                  </a:cubicBezTo>
                  <a:cubicBezTo>
                    <a:pt x="1450" y="3475"/>
                    <a:pt x="1537" y="3450"/>
                    <a:pt x="1537" y="3387"/>
                  </a:cubicBezTo>
                  <a:cubicBezTo>
                    <a:pt x="1313" y="2175"/>
                    <a:pt x="825" y="1038"/>
                    <a:pt x="88" y="38"/>
                  </a:cubicBezTo>
                  <a:cubicBezTo>
                    <a:pt x="63" y="1"/>
                    <a:pt x="0" y="38"/>
                    <a:pt x="25" y="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29"/>
            <p:cNvSpPr/>
            <p:nvPr/>
          </p:nvSpPr>
          <p:spPr>
            <a:xfrm>
              <a:off x="3711275" y="1433625"/>
              <a:ext cx="17500" cy="16275"/>
            </a:xfrm>
            <a:custGeom>
              <a:avLst/>
              <a:gdLst/>
              <a:ahLst/>
              <a:cxnLst/>
              <a:rect l="l" t="t" r="r" b="b"/>
              <a:pathLst>
                <a:path w="700" h="651" extrusionOk="0">
                  <a:moveTo>
                    <a:pt x="187" y="88"/>
                  </a:moveTo>
                  <a:cubicBezTo>
                    <a:pt x="0" y="301"/>
                    <a:pt x="225" y="651"/>
                    <a:pt x="462" y="451"/>
                  </a:cubicBezTo>
                  <a:cubicBezTo>
                    <a:pt x="700" y="251"/>
                    <a:pt x="362" y="1"/>
                    <a:pt x="150" y="101"/>
                  </a:cubicBezTo>
                  <a:cubicBezTo>
                    <a:pt x="113" y="113"/>
                    <a:pt x="138" y="176"/>
                    <a:pt x="175" y="176"/>
                  </a:cubicBezTo>
                  <a:cubicBezTo>
                    <a:pt x="212" y="176"/>
                    <a:pt x="250" y="176"/>
                    <a:pt x="287" y="176"/>
                  </a:cubicBezTo>
                  <a:cubicBezTo>
                    <a:pt x="375" y="188"/>
                    <a:pt x="362" y="176"/>
                    <a:pt x="250" y="151"/>
                  </a:cubicBezTo>
                  <a:cubicBezTo>
                    <a:pt x="287" y="101"/>
                    <a:pt x="225" y="38"/>
                    <a:pt x="187" y="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29"/>
            <p:cNvSpPr/>
            <p:nvPr/>
          </p:nvSpPr>
          <p:spPr>
            <a:xfrm>
              <a:off x="3642850" y="1338025"/>
              <a:ext cx="30325" cy="81875"/>
            </a:xfrm>
            <a:custGeom>
              <a:avLst/>
              <a:gdLst/>
              <a:ahLst/>
              <a:cxnLst/>
              <a:rect l="l" t="t" r="r" b="b"/>
              <a:pathLst>
                <a:path w="1213" h="3275" extrusionOk="0">
                  <a:moveTo>
                    <a:pt x="988" y="63"/>
                  </a:moveTo>
                  <a:cubicBezTo>
                    <a:pt x="1125" y="1275"/>
                    <a:pt x="800" y="2288"/>
                    <a:pt x="13" y="3212"/>
                  </a:cubicBezTo>
                  <a:cubicBezTo>
                    <a:pt x="0" y="3250"/>
                    <a:pt x="38" y="3275"/>
                    <a:pt x="63" y="3262"/>
                  </a:cubicBezTo>
                  <a:cubicBezTo>
                    <a:pt x="1000" y="2538"/>
                    <a:pt x="1212" y="1163"/>
                    <a:pt x="1087" y="63"/>
                  </a:cubicBezTo>
                  <a:cubicBezTo>
                    <a:pt x="1087" y="1"/>
                    <a:pt x="988" y="1"/>
                    <a:pt x="988" y="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29"/>
            <p:cNvSpPr/>
            <p:nvPr/>
          </p:nvSpPr>
          <p:spPr>
            <a:xfrm>
              <a:off x="3633475" y="1414575"/>
              <a:ext cx="12825" cy="15025"/>
            </a:xfrm>
            <a:custGeom>
              <a:avLst/>
              <a:gdLst/>
              <a:ahLst/>
              <a:cxnLst/>
              <a:rect l="l" t="t" r="r" b="b"/>
              <a:pathLst>
                <a:path w="513" h="601" extrusionOk="0">
                  <a:moveTo>
                    <a:pt x="25" y="263"/>
                  </a:moveTo>
                  <a:cubicBezTo>
                    <a:pt x="0" y="563"/>
                    <a:pt x="450" y="600"/>
                    <a:pt x="475" y="300"/>
                  </a:cubicBezTo>
                  <a:cubicBezTo>
                    <a:pt x="513" y="0"/>
                    <a:pt x="75" y="25"/>
                    <a:pt x="75" y="313"/>
                  </a:cubicBezTo>
                  <a:cubicBezTo>
                    <a:pt x="88" y="350"/>
                    <a:pt x="125" y="363"/>
                    <a:pt x="150" y="338"/>
                  </a:cubicBezTo>
                  <a:cubicBezTo>
                    <a:pt x="200" y="275"/>
                    <a:pt x="188" y="250"/>
                    <a:pt x="100" y="263"/>
                  </a:cubicBezTo>
                  <a:cubicBezTo>
                    <a:pt x="100" y="213"/>
                    <a:pt x="25" y="213"/>
                    <a:pt x="25" y="2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29"/>
            <p:cNvSpPr/>
            <p:nvPr/>
          </p:nvSpPr>
          <p:spPr>
            <a:xfrm>
              <a:off x="3232325" y="1254625"/>
              <a:ext cx="237475" cy="60300"/>
            </a:xfrm>
            <a:custGeom>
              <a:avLst/>
              <a:gdLst/>
              <a:ahLst/>
              <a:cxnLst/>
              <a:rect l="l" t="t" r="r" b="b"/>
              <a:pathLst>
                <a:path w="9499" h="2412" extrusionOk="0">
                  <a:moveTo>
                    <a:pt x="9448" y="13"/>
                  </a:moveTo>
                  <a:cubicBezTo>
                    <a:pt x="6136" y="1262"/>
                    <a:pt x="3437" y="2412"/>
                    <a:pt x="113" y="375"/>
                  </a:cubicBezTo>
                  <a:cubicBezTo>
                    <a:pt x="51" y="338"/>
                    <a:pt x="1" y="438"/>
                    <a:pt x="63" y="475"/>
                  </a:cubicBezTo>
                  <a:cubicBezTo>
                    <a:pt x="1475" y="1425"/>
                    <a:pt x="2737" y="1825"/>
                    <a:pt x="4449" y="1662"/>
                  </a:cubicBezTo>
                  <a:cubicBezTo>
                    <a:pt x="6374" y="1475"/>
                    <a:pt x="7686" y="762"/>
                    <a:pt x="9461" y="75"/>
                  </a:cubicBezTo>
                  <a:cubicBezTo>
                    <a:pt x="9498" y="63"/>
                    <a:pt x="9486" y="0"/>
                    <a:pt x="9448" y="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29"/>
            <p:cNvSpPr/>
            <p:nvPr/>
          </p:nvSpPr>
          <p:spPr>
            <a:xfrm>
              <a:off x="3717200" y="1309300"/>
              <a:ext cx="31900" cy="49700"/>
            </a:xfrm>
            <a:custGeom>
              <a:avLst/>
              <a:gdLst/>
              <a:ahLst/>
              <a:cxnLst/>
              <a:rect l="l" t="t" r="r" b="b"/>
              <a:pathLst>
                <a:path w="1276" h="1988" extrusionOk="0">
                  <a:moveTo>
                    <a:pt x="1213" y="13"/>
                  </a:moveTo>
                  <a:cubicBezTo>
                    <a:pt x="650" y="113"/>
                    <a:pt x="113" y="450"/>
                    <a:pt x="50" y="1062"/>
                  </a:cubicBezTo>
                  <a:cubicBezTo>
                    <a:pt x="0" y="1550"/>
                    <a:pt x="375" y="1975"/>
                    <a:pt x="863" y="1987"/>
                  </a:cubicBezTo>
                  <a:cubicBezTo>
                    <a:pt x="938" y="1975"/>
                    <a:pt x="938" y="1862"/>
                    <a:pt x="863" y="1875"/>
                  </a:cubicBezTo>
                  <a:cubicBezTo>
                    <a:pt x="288" y="1850"/>
                    <a:pt x="13" y="1275"/>
                    <a:pt x="238" y="775"/>
                  </a:cubicBezTo>
                  <a:cubicBezTo>
                    <a:pt x="425" y="362"/>
                    <a:pt x="813" y="163"/>
                    <a:pt x="1238" y="75"/>
                  </a:cubicBezTo>
                  <a:cubicBezTo>
                    <a:pt x="1275" y="63"/>
                    <a:pt x="1250" y="0"/>
                    <a:pt x="1213" y="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29"/>
            <p:cNvSpPr/>
            <p:nvPr/>
          </p:nvSpPr>
          <p:spPr>
            <a:xfrm>
              <a:off x="3471650" y="1283975"/>
              <a:ext cx="62800" cy="31575"/>
            </a:xfrm>
            <a:custGeom>
              <a:avLst/>
              <a:gdLst/>
              <a:ahLst/>
              <a:cxnLst/>
              <a:rect l="l" t="t" r="r" b="b"/>
              <a:pathLst>
                <a:path w="2512" h="1263" extrusionOk="0">
                  <a:moveTo>
                    <a:pt x="63" y="738"/>
                  </a:moveTo>
                  <a:cubicBezTo>
                    <a:pt x="687" y="713"/>
                    <a:pt x="1187" y="1263"/>
                    <a:pt x="1825" y="1051"/>
                  </a:cubicBezTo>
                  <a:cubicBezTo>
                    <a:pt x="2237" y="901"/>
                    <a:pt x="2512" y="501"/>
                    <a:pt x="2499" y="51"/>
                  </a:cubicBezTo>
                  <a:cubicBezTo>
                    <a:pt x="2499" y="13"/>
                    <a:pt x="2437" y="1"/>
                    <a:pt x="2424" y="51"/>
                  </a:cubicBezTo>
                  <a:cubicBezTo>
                    <a:pt x="2312" y="838"/>
                    <a:pt x="1637" y="1151"/>
                    <a:pt x="937" y="851"/>
                  </a:cubicBezTo>
                  <a:cubicBezTo>
                    <a:pt x="662" y="701"/>
                    <a:pt x="362" y="638"/>
                    <a:pt x="63" y="651"/>
                  </a:cubicBezTo>
                  <a:cubicBezTo>
                    <a:pt x="13" y="651"/>
                    <a:pt x="0" y="738"/>
                    <a:pt x="63" y="7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29"/>
            <p:cNvSpPr/>
            <p:nvPr/>
          </p:nvSpPr>
          <p:spPr>
            <a:xfrm>
              <a:off x="3504750" y="1268675"/>
              <a:ext cx="30950" cy="21275"/>
            </a:xfrm>
            <a:custGeom>
              <a:avLst/>
              <a:gdLst/>
              <a:ahLst/>
              <a:cxnLst/>
              <a:rect l="l" t="t" r="r" b="b"/>
              <a:pathLst>
                <a:path w="1238" h="851" extrusionOk="0">
                  <a:moveTo>
                    <a:pt x="1125" y="813"/>
                  </a:moveTo>
                  <a:cubicBezTo>
                    <a:pt x="1238" y="525"/>
                    <a:pt x="1063" y="275"/>
                    <a:pt x="788" y="163"/>
                  </a:cubicBezTo>
                  <a:cubicBezTo>
                    <a:pt x="563" y="63"/>
                    <a:pt x="163" y="0"/>
                    <a:pt x="26" y="238"/>
                  </a:cubicBezTo>
                  <a:cubicBezTo>
                    <a:pt x="1" y="263"/>
                    <a:pt x="38" y="313"/>
                    <a:pt x="63" y="288"/>
                  </a:cubicBezTo>
                  <a:cubicBezTo>
                    <a:pt x="388" y="38"/>
                    <a:pt x="1238" y="275"/>
                    <a:pt x="1050" y="800"/>
                  </a:cubicBezTo>
                  <a:cubicBezTo>
                    <a:pt x="1038" y="838"/>
                    <a:pt x="1100" y="850"/>
                    <a:pt x="1125" y="8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29"/>
            <p:cNvSpPr/>
            <p:nvPr/>
          </p:nvSpPr>
          <p:spPr>
            <a:xfrm>
              <a:off x="3694400" y="1371450"/>
              <a:ext cx="81250" cy="56275"/>
            </a:xfrm>
            <a:custGeom>
              <a:avLst/>
              <a:gdLst/>
              <a:ahLst/>
              <a:cxnLst/>
              <a:rect l="l" t="t" r="r" b="b"/>
              <a:pathLst>
                <a:path w="3250" h="2251" extrusionOk="0">
                  <a:moveTo>
                    <a:pt x="25" y="88"/>
                  </a:moveTo>
                  <a:cubicBezTo>
                    <a:pt x="825" y="1051"/>
                    <a:pt x="1787" y="2250"/>
                    <a:pt x="3187" y="1963"/>
                  </a:cubicBezTo>
                  <a:cubicBezTo>
                    <a:pt x="3249" y="1950"/>
                    <a:pt x="3224" y="1863"/>
                    <a:pt x="3162" y="1863"/>
                  </a:cubicBezTo>
                  <a:cubicBezTo>
                    <a:pt x="1775" y="2050"/>
                    <a:pt x="887" y="988"/>
                    <a:pt x="88" y="38"/>
                  </a:cubicBezTo>
                  <a:cubicBezTo>
                    <a:pt x="50" y="1"/>
                    <a:pt x="0" y="51"/>
                    <a:pt x="25" y="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1" name="Google Shape;631;p29"/>
            <p:cNvSpPr/>
            <p:nvPr/>
          </p:nvSpPr>
          <p:spPr>
            <a:xfrm>
              <a:off x="3515075" y="1320225"/>
              <a:ext cx="30950" cy="15325"/>
            </a:xfrm>
            <a:custGeom>
              <a:avLst/>
              <a:gdLst/>
              <a:ahLst/>
              <a:cxnLst/>
              <a:rect l="l" t="t" r="r" b="b"/>
              <a:pathLst>
                <a:path w="1238" h="613" extrusionOk="0">
                  <a:moveTo>
                    <a:pt x="63" y="113"/>
                  </a:moveTo>
                  <a:cubicBezTo>
                    <a:pt x="475" y="125"/>
                    <a:pt x="862" y="288"/>
                    <a:pt x="1150" y="575"/>
                  </a:cubicBezTo>
                  <a:cubicBezTo>
                    <a:pt x="1187" y="613"/>
                    <a:pt x="1237" y="563"/>
                    <a:pt x="1212" y="525"/>
                  </a:cubicBezTo>
                  <a:cubicBezTo>
                    <a:pt x="1087" y="363"/>
                    <a:pt x="912" y="238"/>
                    <a:pt x="712" y="163"/>
                  </a:cubicBezTo>
                  <a:cubicBezTo>
                    <a:pt x="512" y="50"/>
                    <a:pt x="288" y="0"/>
                    <a:pt x="63" y="25"/>
                  </a:cubicBezTo>
                  <a:cubicBezTo>
                    <a:pt x="13" y="25"/>
                    <a:pt x="0" y="113"/>
                    <a:pt x="63" y="1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29"/>
            <p:cNvSpPr/>
            <p:nvPr/>
          </p:nvSpPr>
          <p:spPr>
            <a:xfrm>
              <a:off x="3512250" y="1319900"/>
              <a:ext cx="34075" cy="21900"/>
            </a:xfrm>
            <a:custGeom>
              <a:avLst/>
              <a:gdLst/>
              <a:ahLst/>
              <a:cxnLst/>
              <a:rect l="l" t="t" r="r" b="b"/>
              <a:pathLst>
                <a:path w="1363" h="876" extrusionOk="0">
                  <a:moveTo>
                    <a:pt x="1263" y="551"/>
                  </a:moveTo>
                  <a:cubicBezTo>
                    <a:pt x="825" y="751"/>
                    <a:pt x="313" y="463"/>
                    <a:pt x="126" y="51"/>
                  </a:cubicBezTo>
                  <a:cubicBezTo>
                    <a:pt x="101" y="1"/>
                    <a:pt x="1" y="38"/>
                    <a:pt x="26" y="88"/>
                  </a:cubicBezTo>
                  <a:cubicBezTo>
                    <a:pt x="226" y="576"/>
                    <a:pt x="825" y="876"/>
                    <a:pt x="1313" y="626"/>
                  </a:cubicBezTo>
                  <a:cubicBezTo>
                    <a:pt x="1363" y="601"/>
                    <a:pt x="1313" y="526"/>
                    <a:pt x="1263" y="5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29"/>
            <p:cNvSpPr/>
            <p:nvPr/>
          </p:nvSpPr>
          <p:spPr>
            <a:xfrm>
              <a:off x="3177975" y="1278975"/>
              <a:ext cx="132175" cy="60025"/>
            </a:xfrm>
            <a:custGeom>
              <a:avLst/>
              <a:gdLst/>
              <a:ahLst/>
              <a:cxnLst/>
              <a:rect l="l" t="t" r="r" b="b"/>
              <a:pathLst>
                <a:path w="5287" h="2401" extrusionOk="0">
                  <a:moveTo>
                    <a:pt x="5236" y="576"/>
                  </a:moveTo>
                  <a:cubicBezTo>
                    <a:pt x="3649" y="263"/>
                    <a:pt x="213" y="1"/>
                    <a:pt x="0" y="2350"/>
                  </a:cubicBezTo>
                  <a:cubicBezTo>
                    <a:pt x="0" y="2400"/>
                    <a:pt x="63" y="2388"/>
                    <a:pt x="63" y="2350"/>
                  </a:cubicBezTo>
                  <a:cubicBezTo>
                    <a:pt x="363" y="63"/>
                    <a:pt x="3674" y="363"/>
                    <a:pt x="5211" y="651"/>
                  </a:cubicBezTo>
                  <a:cubicBezTo>
                    <a:pt x="5261" y="663"/>
                    <a:pt x="5286" y="588"/>
                    <a:pt x="5236" y="57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" name="Google Shape;634;p29"/>
            <p:cNvSpPr/>
            <p:nvPr/>
          </p:nvSpPr>
          <p:spPr>
            <a:xfrm>
              <a:off x="3184525" y="1311175"/>
              <a:ext cx="61575" cy="65000"/>
            </a:xfrm>
            <a:custGeom>
              <a:avLst/>
              <a:gdLst/>
              <a:ahLst/>
              <a:cxnLst/>
              <a:rect l="l" t="t" r="r" b="b"/>
              <a:pathLst>
                <a:path w="2463" h="2600" extrusionOk="0">
                  <a:moveTo>
                    <a:pt x="950" y="25"/>
                  </a:moveTo>
                  <a:cubicBezTo>
                    <a:pt x="275" y="350"/>
                    <a:pt x="1" y="1187"/>
                    <a:pt x="450" y="1825"/>
                  </a:cubicBezTo>
                  <a:cubicBezTo>
                    <a:pt x="850" y="2412"/>
                    <a:pt x="1913" y="2599"/>
                    <a:pt x="2412" y="2025"/>
                  </a:cubicBezTo>
                  <a:cubicBezTo>
                    <a:pt x="2462" y="1975"/>
                    <a:pt x="2387" y="1900"/>
                    <a:pt x="2337" y="1950"/>
                  </a:cubicBezTo>
                  <a:cubicBezTo>
                    <a:pt x="1875" y="2474"/>
                    <a:pt x="900" y="2312"/>
                    <a:pt x="525" y="1762"/>
                  </a:cubicBezTo>
                  <a:cubicBezTo>
                    <a:pt x="126" y="1175"/>
                    <a:pt x="338" y="375"/>
                    <a:pt x="988" y="75"/>
                  </a:cubicBezTo>
                  <a:cubicBezTo>
                    <a:pt x="1025" y="63"/>
                    <a:pt x="988" y="0"/>
                    <a:pt x="963" y="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35;p29"/>
            <p:cNvSpPr/>
            <p:nvPr/>
          </p:nvSpPr>
          <p:spPr>
            <a:xfrm>
              <a:off x="3219825" y="1318975"/>
              <a:ext cx="35950" cy="46575"/>
            </a:xfrm>
            <a:custGeom>
              <a:avLst/>
              <a:gdLst/>
              <a:ahLst/>
              <a:cxnLst/>
              <a:rect l="l" t="t" r="r" b="b"/>
              <a:pathLst>
                <a:path w="1438" h="1863" extrusionOk="0">
                  <a:moveTo>
                    <a:pt x="751" y="1850"/>
                  </a:moveTo>
                  <a:cubicBezTo>
                    <a:pt x="1213" y="1663"/>
                    <a:pt x="1438" y="1138"/>
                    <a:pt x="1238" y="675"/>
                  </a:cubicBezTo>
                  <a:cubicBezTo>
                    <a:pt x="1050" y="213"/>
                    <a:pt x="513" y="0"/>
                    <a:pt x="51" y="200"/>
                  </a:cubicBezTo>
                  <a:cubicBezTo>
                    <a:pt x="1" y="225"/>
                    <a:pt x="38" y="300"/>
                    <a:pt x="88" y="288"/>
                  </a:cubicBezTo>
                  <a:cubicBezTo>
                    <a:pt x="513" y="163"/>
                    <a:pt x="963" y="288"/>
                    <a:pt x="1138" y="713"/>
                  </a:cubicBezTo>
                  <a:cubicBezTo>
                    <a:pt x="1300" y="1138"/>
                    <a:pt x="1113" y="1600"/>
                    <a:pt x="713" y="1787"/>
                  </a:cubicBezTo>
                  <a:cubicBezTo>
                    <a:pt x="676" y="1812"/>
                    <a:pt x="713" y="1862"/>
                    <a:pt x="751" y="18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" name="Google Shape;636;p29"/>
            <p:cNvSpPr/>
            <p:nvPr/>
          </p:nvSpPr>
          <p:spPr>
            <a:xfrm>
              <a:off x="3208275" y="1322725"/>
              <a:ext cx="17200" cy="30650"/>
            </a:xfrm>
            <a:custGeom>
              <a:avLst/>
              <a:gdLst/>
              <a:ahLst/>
              <a:cxnLst/>
              <a:rect l="l" t="t" r="r" b="b"/>
              <a:pathLst>
                <a:path w="688" h="1226" extrusionOk="0">
                  <a:moveTo>
                    <a:pt x="650" y="38"/>
                  </a:moveTo>
                  <a:cubicBezTo>
                    <a:pt x="300" y="0"/>
                    <a:pt x="63" y="375"/>
                    <a:pt x="63" y="688"/>
                  </a:cubicBezTo>
                  <a:cubicBezTo>
                    <a:pt x="50" y="988"/>
                    <a:pt x="350" y="1213"/>
                    <a:pt x="638" y="1125"/>
                  </a:cubicBezTo>
                  <a:cubicBezTo>
                    <a:pt x="688" y="1100"/>
                    <a:pt x="663" y="1013"/>
                    <a:pt x="613" y="1038"/>
                  </a:cubicBezTo>
                  <a:cubicBezTo>
                    <a:pt x="0" y="1225"/>
                    <a:pt x="63" y="75"/>
                    <a:pt x="650" y="113"/>
                  </a:cubicBezTo>
                  <a:cubicBezTo>
                    <a:pt x="688" y="113"/>
                    <a:pt x="688" y="38"/>
                    <a:pt x="650" y="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29"/>
            <p:cNvSpPr/>
            <p:nvPr/>
          </p:nvSpPr>
          <p:spPr>
            <a:xfrm>
              <a:off x="3454150" y="1312425"/>
              <a:ext cx="55325" cy="71550"/>
            </a:xfrm>
            <a:custGeom>
              <a:avLst/>
              <a:gdLst/>
              <a:ahLst/>
              <a:cxnLst/>
              <a:rect l="l" t="t" r="r" b="b"/>
              <a:pathLst>
                <a:path w="2213" h="2862" extrusionOk="0">
                  <a:moveTo>
                    <a:pt x="1750" y="75"/>
                  </a:moveTo>
                  <a:cubicBezTo>
                    <a:pt x="2112" y="1387"/>
                    <a:pt x="1300" y="2474"/>
                    <a:pt x="38" y="2799"/>
                  </a:cubicBezTo>
                  <a:cubicBezTo>
                    <a:pt x="0" y="2812"/>
                    <a:pt x="13" y="2862"/>
                    <a:pt x="38" y="2862"/>
                  </a:cubicBezTo>
                  <a:cubicBezTo>
                    <a:pt x="1425" y="2762"/>
                    <a:pt x="2212" y="1325"/>
                    <a:pt x="1825" y="50"/>
                  </a:cubicBezTo>
                  <a:cubicBezTo>
                    <a:pt x="1812" y="0"/>
                    <a:pt x="1725" y="13"/>
                    <a:pt x="1750" y="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29"/>
            <p:cNvSpPr/>
            <p:nvPr/>
          </p:nvSpPr>
          <p:spPr>
            <a:xfrm>
              <a:off x="3796875" y="1305225"/>
              <a:ext cx="111550" cy="104375"/>
            </a:xfrm>
            <a:custGeom>
              <a:avLst/>
              <a:gdLst/>
              <a:ahLst/>
              <a:cxnLst/>
              <a:rect l="l" t="t" r="r" b="b"/>
              <a:pathLst>
                <a:path w="4462" h="4175" extrusionOk="0">
                  <a:moveTo>
                    <a:pt x="2662" y="176"/>
                  </a:moveTo>
                  <a:cubicBezTo>
                    <a:pt x="1212" y="1"/>
                    <a:pt x="38" y="1438"/>
                    <a:pt x="750" y="2787"/>
                  </a:cubicBezTo>
                  <a:cubicBezTo>
                    <a:pt x="1475" y="4175"/>
                    <a:pt x="3424" y="3950"/>
                    <a:pt x="4424" y="3025"/>
                  </a:cubicBezTo>
                  <a:cubicBezTo>
                    <a:pt x="4461" y="2987"/>
                    <a:pt x="4411" y="2937"/>
                    <a:pt x="4386" y="2962"/>
                  </a:cubicBezTo>
                  <a:cubicBezTo>
                    <a:pt x="3474" y="3612"/>
                    <a:pt x="2012" y="4062"/>
                    <a:pt x="1137" y="3125"/>
                  </a:cubicBezTo>
                  <a:cubicBezTo>
                    <a:pt x="0" y="1900"/>
                    <a:pt x="1075" y="88"/>
                    <a:pt x="2662" y="276"/>
                  </a:cubicBezTo>
                  <a:cubicBezTo>
                    <a:pt x="2724" y="288"/>
                    <a:pt x="2724" y="176"/>
                    <a:pt x="2662" y="17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29"/>
            <p:cNvSpPr/>
            <p:nvPr/>
          </p:nvSpPr>
          <p:spPr>
            <a:xfrm>
              <a:off x="3903100" y="1237750"/>
              <a:ext cx="263700" cy="146850"/>
            </a:xfrm>
            <a:custGeom>
              <a:avLst/>
              <a:gdLst/>
              <a:ahLst/>
              <a:cxnLst/>
              <a:rect l="l" t="t" r="r" b="b"/>
              <a:pathLst>
                <a:path w="10548" h="5874" extrusionOk="0">
                  <a:moveTo>
                    <a:pt x="100" y="5836"/>
                  </a:moveTo>
                  <a:cubicBezTo>
                    <a:pt x="1300" y="4162"/>
                    <a:pt x="2412" y="2062"/>
                    <a:pt x="4324" y="1138"/>
                  </a:cubicBezTo>
                  <a:cubicBezTo>
                    <a:pt x="6086" y="275"/>
                    <a:pt x="8848" y="100"/>
                    <a:pt x="10485" y="1312"/>
                  </a:cubicBezTo>
                  <a:cubicBezTo>
                    <a:pt x="10510" y="1325"/>
                    <a:pt x="10547" y="1275"/>
                    <a:pt x="10522" y="1262"/>
                  </a:cubicBezTo>
                  <a:cubicBezTo>
                    <a:pt x="9073" y="0"/>
                    <a:pt x="6586" y="138"/>
                    <a:pt x="4861" y="725"/>
                  </a:cubicBezTo>
                  <a:cubicBezTo>
                    <a:pt x="2549" y="1512"/>
                    <a:pt x="1350" y="3924"/>
                    <a:pt x="25" y="5799"/>
                  </a:cubicBezTo>
                  <a:cubicBezTo>
                    <a:pt x="0" y="5836"/>
                    <a:pt x="63" y="5874"/>
                    <a:pt x="88" y="58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29"/>
            <p:cNvSpPr/>
            <p:nvPr/>
          </p:nvSpPr>
          <p:spPr>
            <a:xfrm>
              <a:off x="4098975" y="1277425"/>
              <a:ext cx="100925" cy="84375"/>
            </a:xfrm>
            <a:custGeom>
              <a:avLst/>
              <a:gdLst/>
              <a:ahLst/>
              <a:cxnLst/>
              <a:rect l="l" t="t" r="r" b="b"/>
              <a:pathLst>
                <a:path w="4037" h="3375" extrusionOk="0">
                  <a:moveTo>
                    <a:pt x="2875" y="88"/>
                  </a:moveTo>
                  <a:cubicBezTo>
                    <a:pt x="3412" y="1025"/>
                    <a:pt x="3525" y="2400"/>
                    <a:pt x="2375" y="2950"/>
                  </a:cubicBezTo>
                  <a:cubicBezTo>
                    <a:pt x="2087" y="3062"/>
                    <a:pt x="1775" y="3100"/>
                    <a:pt x="1475" y="3062"/>
                  </a:cubicBezTo>
                  <a:cubicBezTo>
                    <a:pt x="1400" y="3050"/>
                    <a:pt x="1325" y="3075"/>
                    <a:pt x="1250" y="3062"/>
                  </a:cubicBezTo>
                  <a:cubicBezTo>
                    <a:pt x="488" y="2937"/>
                    <a:pt x="513" y="2737"/>
                    <a:pt x="438" y="2200"/>
                  </a:cubicBezTo>
                  <a:cubicBezTo>
                    <a:pt x="325" y="1300"/>
                    <a:pt x="938" y="963"/>
                    <a:pt x="1713" y="1113"/>
                  </a:cubicBezTo>
                  <a:cubicBezTo>
                    <a:pt x="2300" y="1225"/>
                    <a:pt x="2600" y="1512"/>
                    <a:pt x="3000" y="1925"/>
                  </a:cubicBezTo>
                  <a:cubicBezTo>
                    <a:pt x="3300" y="2237"/>
                    <a:pt x="3550" y="2562"/>
                    <a:pt x="3999" y="2575"/>
                  </a:cubicBezTo>
                  <a:cubicBezTo>
                    <a:pt x="4024" y="2575"/>
                    <a:pt x="4037" y="2537"/>
                    <a:pt x="3999" y="2537"/>
                  </a:cubicBezTo>
                  <a:cubicBezTo>
                    <a:pt x="3287" y="2425"/>
                    <a:pt x="2900" y="1525"/>
                    <a:pt x="2312" y="1150"/>
                  </a:cubicBezTo>
                  <a:cubicBezTo>
                    <a:pt x="1875" y="850"/>
                    <a:pt x="1325" y="800"/>
                    <a:pt x="838" y="1025"/>
                  </a:cubicBezTo>
                  <a:cubicBezTo>
                    <a:pt x="113" y="1350"/>
                    <a:pt x="0" y="2487"/>
                    <a:pt x="638" y="2987"/>
                  </a:cubicBezTo>
                  <a:cubicBezTo>
                    <a:pt x="1163" y="3375"/>
                    <a:pt x="2237" y="3250"/>
                    <a:pt x="2712" y="2887"/>
                  </a:cubicBezTo>
                  <a:cubicBezTo>
                    <a:pt x="3650" y="2187"/>
                    <a:pt x="3462" y="925"/>
                    <a:pt x="2937" y="38"/>
                  </a:cubicBezTo>
                  <a:cubicBezTo>
                    <a:pt x="2912" y="0"/>
                    <a:pt x="2837" y="38"/>
                    <a:pt x="2875" y="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29"/>
            <p:cNvSpPr/>
            <p:nvPr/>
          </p:nvSpPr>
          <p:spPr>
            <a:xfrm>
              <a:off x="4206450" y="1331775"/>
              <a:ext cx="55625" cy="13775"/>
            </a:xfrm>
            <a:custGeom>
              <a:avLst/>
              <a:gdLst/>
              <a:ahLst/>
              <a:cxnLst/>
              <a:rect l="l" t="t" r="r" b="b"/>
              <a:pathLst>
                <a:path w="2225" h="551" extrusionOk="0">
                  <a:moveTo>
                    <a:pt x="50" y="476"/>
                  </a:moveTo>
                  <a:cubicBezTo>
                    <a:pt x="750" y="551"/>
                    <a:pt x="1600" y="501"/>
                    <a:pt x="2187" y="76"/>
                  </a:cubicBezTo>
                  <a:cubicBezTo>
                    <a:pt x="2225" y="63"/>
                    <a:pt x="2200" y="1"/>
                    <a:pt x="2162" y="13"/>
                  </a:cubicBezTo>
                  <a:cubicBezTo>
                    <a:pt x="1437" y="251"/>
                    <a:pt x="838" y="476"/>
                    <a:pt x="50" y="401"/>
                  </a:cubicBezTo>
                  <a:cubicBezTo>
                    <a:pt x="0" y="401"/>
                    <a:pt x="0" y="476"/>
                    <a:pt x="50" y="47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29"/>
            <p:cNvSpPr/>
            <p:nvPr/>
          </p:nvSpPr>
          <p:spPr>
            <a:xfrm>
              <a:off x="3934650" y="1301475"/>
              <a:ext cx="81250" cy="96575"/>
            </a:xfrm>
            <a:custGeom>
              <a:avLst/>
              <a:gdLst/>
              <a:ahLst/>
              <a:cxnLst/>
              <a:rect l="l" t="t" r="r" b="b"/>
              <a:pathLst>
                <a:path w="3250" h="3863" extrusionOk="0">
                  <a:moveTo>
                    <a:pt x="1025" y="26"/>
                  </a:moveTo>
                  <a:cubicBezTo>
                    <a:pt x="463" y="675"/>
                    <a:pt x="0" y="1488"/>
                    <a:pt x="188" y="2375"/>
                  </a:cubicBezTo>
                  <a:cubicBezTo>
                    <a:pt x="363" y="3200"/>
                    <a:pt x="1162" y="3800"/>
                    <a:pt x="2000" y="3837"/>
                  </a:cubicBezTo>
                  <a:cubicBezTo>
                    <a:pt x="2587" y="3862"/>
                    <a:pt x="3249" y="3475"/>
                    <a:pt x="3174" y="2812"/>
                  </a:cubicBezTo>
                  <a:cubicBezTo>
                    <a:pt x="3137" y="2475"/>
                    <a:pt x="2799" y="2050"/>
                    <a:pt x="2512" y="2425"/>
                  </a:cubicBezTo>
                  <a:cubicBezTo>
                    <a:pt x="2475" y="2462"/>
                    <a:pt x="2550" y="2500"/>
                    <a:pt x="2575" y="2462"/>
                  </a:cubicBezTo>
                  <a:cubicBezTo>
                    <a:pt x="3012" y="3300"/>
                    <a:pt x="2862" y="3725"/>
                    <a:pt x="2125" y="3737"/>
                  </a:cubicBezTo>
                  <a:cubicBezTo>
                    <a:pt x="1800" y="3737"/>
                    <a:pt x="1487" y="3650"/>
                    <a:pt x="1212" y="3500"/>
                  </a:cubicBezTo>
                  <a:cubicBezTo>
                    <a:pt x="775" y="3287"/>
                    <a:pt x="463" y="2900"/>
                    <a:pt x="325" y="2437"/>
                  </a:cubicBezTo>
                  <a:cubicBezTo>
                    <a:pt x="75" y="1563"/>
                    <a:pt x="538" y="738"/>
                    <a:pt x="1062" y="63"/>
                  </a:cubicBezTo>
                  <a:cubicBezTo>
                    <a:pt x="1087" y="38"/>
                    <a:pt x="1050" y="1"/>
                    <a:pt x="1025" y="2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29"/>
            <p:cNvSpPr/>
            <p:nvPr/>
          </p:nvSpPr>
          <p:spPr>
            <a:xfrm>
              <a:off x="3920275" y="1329900"/>
              <a:ext cx="23150" cy="110625"/>
            </a:xfrm>
            <a:custGeom>
              <a:avLst/>
              <a:gdLst/>
              <a:ahLst/>
              <a:cxnLst/>
              <a:rect l="l" t="t" r="r" b="b"/>
              <a:pathLst>
                <a:path w="926" h="4425" extrusionOk="0">
                  <a:moveTo>
                    <a:pt x="825" y="38"/>
                  </a:moveTo>
                  <a:cubicBezTo>
                    <a:pt x="375" y="551"/>
                    <a:pt x="263" y="1238"/>
                    <a:pt x="188" y="1913"/>
                  </a:cubicBezTo>
                  <a:cubicBezTo>
                    <a:pt x="100" y="2725"/>
                    <a:pt x="13" y="3712"/>
                    <a:pt x="538" y="4400"/>
                  </a:cubicBezTo>
                  <a:cubicBezTo>
                    <a:pt x="563" y="4425"/>
                    <a:pt x="600" y="4400"/>
                    <a:pt x="588" y="4362"/>
                  </a:cubicBezTo>
                  <a:cubicBezTo>
                    <a:pt x="0" y="3250"/>
                    <a:pt x="38" y="1101"/>
                    <a:pt x="888" y="101"/>
                  </a:cubicBezTo>
                  <a:cubicBezTo>
                    <a:pt x="925" y="63"/>
                    <a:pt x="863" y="1"/>
                    <a:pt x="825" y="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29"/>
            <p:cNvSpPr/>
            <p:nvPr/>
          </p:nvSpPr>
          <p:spPr>
            <a:xfrm>
              <a:off x="3931200" y="1439875"/>
              <a:ext cx="11900" cy="11900"/>
            </a:xfrm>
            <a:custGeom>
              <a:avLst/>
              <a:gdLst/>
              <a:ahLst/>
              <a:cxnLst/>
              <a:rect l="l" t="t" r="r" b="b"/>
              <a:pathLst>
                <a:path w="476" h="476" extrusionOk="0">
                  <a:moveTo>
                    <a:pt x="126" y="38"/>
                  </a:moveTo>
                  <a:cubicBezTo>
                    <a:pt x="213" y="1"/>
                    <a:pt x="313" y="13"/>
                    <a:pt x="388" y="88"/>
                  </a:cubicBezTo>
                  <a:cubicBezTo>
                    <a:pt x="451" y="151"/>
                    <a:pt x="476" y="238"/>
                    <a:pt x="451" y="326"/>
                  </a:cubicBezTo>
                  <a:cubicBezTo>
                    <a:pt x="451" y="363"/>
                    <a:pt x="438" y="388"/>
                    <a:pt x="413" y="413"/>
                  </a:cubicBezTo>
                  <a:cubicBezTo>
                    <a:pt x="388" y="438"/>
                    <a:pt x="351" y="451"/>
                    <a:pt x="313" y="463"/>
                  </a:cubicBezTo>
                  <a:cubicBezTo>
                    <a:pt x="188" y="476"/>
                    <a:pt x="63" y="413"/>
                    <a:pt x="13" y="288"/>
                  </a:cubicBezTo>
                  <a:cubicBezTo>
                    <a:pt x="1" y="163"/>
                    <a:pt x="101" y="51"/>
                    <a:pt x="238" y="51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29"/>
            <p:cNvSpPr/>
            <p:nvPr/>
          </p:nvSpPr>
          <p:spPr>
            <a:xfrm>
              <a:off x="3926825" y="1437075"/>
              <a:ext cx="22225" cy="17200"/>
            </a:xfrm>
            <a:custGeom>
              <a:avLst/>
              <a:gdLst/>
              <a:ahLst/>
              <a:cxnLst/>
              <a:rect l="l" t="t" r="r" b="b"/>
              <a:pathLst>
                <a:path w="889" h="688" extrusionOk="0">
                  <a:moveTo>
                    <a:pt x="313" y="213"/>
                  </a:moveTo>
                  <a:cubicBezTo>
                    <a:pt x="588" y="238"/>
                    <a:pt x="651" y="313"/>
                    <a:pt x="476" y="413"/>
                  </a:cubicBezTo>
                  <a:cubicBezTo>
                    <a:pt x="313" y="600"/>
                    <a:pt x="301" y="525"/>
                    <a:pt x="413" y="200"/>
                  </a:cubicBezTo>
                  <a:cubicBezTo>
                    <a:pt x="451" y="175"/>
                    <a:pt x="451" y="113"/>
                    <a:pt x="401" y="113"/>
                  </a:cubicBezTo>
                  <a:cubicBezTo>
                    <a:pt x="1" y="113"/>
                    <a:pt x="88" y="688"/>
                    <a:pt x="488" y="625"/>
                  </a:cubicBezTo>
                  <a:cubicBezTo>
                    <a:pt x="888" y="563"/>
                    <a:pt x="663" y="0"/>
                    <a:pt x="276" y="88"/>
                  </a:cubicBezTo>
                  <a:cubicBezTo>
                    <a:pt x="213" y="113"/>
                    <a:pt x="238" y="213"/>
                    <a:pt x="313" y="2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29"/>
            <p:cNvSpPr/>
            <p:nvPr/>
          </p:nvSpPr>
          <p:spPr>
            <a:xfrm>
              <a:off x="4168650" y="1271800"/>
              <a:ext cx="2825" cy="3150"/>
            </a:xfrm>
            <a:custGeom>
              <a:avLst/>
              <a:gdLst/>
              <a:ahLst/>
              <a:cxnLst/>
              <a:rect l="l" t="t" r="r" b="b"/>
              <a:pathLst>
                <a:path w="113" h="126" extrusionOk="0">
                  <a:moveTo>
                    <a:pt x="25" y="63"/>
                  </a:moveTo>
                  <a:lnTo>
                    <a:pt x="38" y="100"/>
                  </a:lnTo>
                  <a:cubicBezTo>
                    <a:pt x="50" y="125"/>
                    <a:pt x="88" y="125"/>
                    <a:pt x="100" y="100"/>
                  </a:cubicBezTo>
                  <a:lnTo>
                    <a:pt x="100" y="63"/>
                  </a:lnTo>
                  <a:cubicBezTo>
                    <a:pt x="113" y="0"/>
                    <a:pt x="0" y="0"/>
                    <a:pt x="13" y="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29"/>
            <p:cNvSpPr/>
            <p:nvPr/>
          </p:nvSpPr>
          <p:spPr>
            <a:xfrm>
              <a:off x="4259250" y="1315225"/>
              <a:ext cx="41875" cy="17825"/>
            </a:xfrm>
            <a:custGeom>
              <a:avLst/>
              <a:gdLst/>
              <a:ahLst/>
              <a:cxnLst/>
              <a:rect l="l" t="t" r="r" b="b"/>
              <a:pathLst>
                <a:path w="1675" h="713" extrusionOk="0">
                  <a:moveTo>
                    <a:pt x="125" y="650"/>
                  </a:moveTo>
                  <a:cubicBezTo>
                    <a:pt x="225" y="388"/>
                    <a:pt x="650" y="275"/>
                    <a:pt x="875" y="238"/>
                  </a:cubicBezTo>
                  <a:cubicBezTo>
                    <a:pt x="1125" y="200"/>
                    <a:pt x="1375" y="200"/>
                    <a:pt x="1612" y="250"/>
                  </a:cubicBezTo>
                  <a:cubicBezTo>
                    <a:pt x="1675" y="250"/>
                    <a:pt x="1675" y="163"/>
                    <a:pt x="1625" y="150"/>
                  </a:cubicBezTo>
                  <a:cubicBezTo>
                    <a:pt x="1175" y="0"/>
                    <a:pt x="225" y="88"/>
                    <a:pt x="25" y="613"/>
                  </a:cubicBezTo>
                  <a:cubicBezTo>
                    <a:pt x="0" y="675"/>
                    <a:pt x="100" y="713"/>
                    <a:pt x="125" y="6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648;p29"/>
            <p:cNvSpPr/>
            <p:nvPr/>
          </p:nvSpPr>
          <p:spPr>
            <a:xfrm>
              <a:off x="4259250" y="1317725"/>
              <a:ext cx="42200" cy="19700"/>
            </a:xfrm>
            <a:custGeom>
              <a:avLst/>
              <a:gdLst/>
              <a:ahLst/>
              <a:cxnLst/>
              <a:rect l="l" t="t" r="r" b="b"/>
              <a:pathLst>
                <a:path w="1688" h="788" extrusionOk="0">
                  <a:moveTo>
                    <a:pt x="1587" y="50"/>
                  </a:moveTo>
                  <a:cubicBezTo>
                    <a:pt x="1175" y="425"/>
                    <a:pt x="638" y="600"/>
                    <a:pt x="88" y="550"/>
                  </a:cubicBezTo>
                  <a:cubicBezTo>
                    <a:pt x="25" y="550"/>
                    <a:pt x="0" y="625"/>
                    <a:pt x="63" y="650"/>
                  </a:cubicBezTo>
                  <a:cubicBezTo>
                    <a:pt x="575" y="788"/>
                    <a:pt x="1287" y="475"/>
                    <a:pt x="1650" y="113"/>
                  </a:cubicBezTo>
                  <a:cubicBezTo>
                    <a:pt x="1687" y="75"/>
                    <a:pt x="1625" y="0"/>
                    <a:pt x="1587" y="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29"/>
            <p:cNvSpPr/>
            <p:nvPr/>
          </p:nvSpPr>
          <p:spPr>
            <a:xfrm>
              <a:off x="4198950" y="1341475"/>
              <a:ext cx="33450" cy="30325"/>
            </a:xfrm>
            <a:custGeom>
              <a:avLst/>
              <a:gdLst/>
              <a:ahLst/>
              <a:cxnLst/>
              <a:rect l="l" t="t" r="r" b="b"/>
              <a:pathLst>
                <a:path w="1338" h="1213" extrusionOk="0">
                  <a:moveTo>
                    <a:pt x="50" y="100"/>
                  </a:moveTo>
                  <a:cubicBezTo>
                    <a:pt x="363" y="88"/>
                    <a:pt x="625" y="263"/>
                    <a:pt x="863" y="450"/>
                  </a:cubicBezTo>
                  <a:cubicBezTo>
                    <a:pt x="1088" y="625"/>
                    <a:pt x="1238" y="887"/>
                    <a:pt x="1250" y="1162"/>
                  </a:cubicBezTo>
                  <a:cubicBezTo>
                    <a:pt x="1250" y="1212"/>
                    <a:pt x="1338" y="1200"/>
                    <a:pt x="1325" y="1162"/>
                  </a:cubicBezTo>
                  <a:cubicBezTo>
                    <a:pt x="1325" y="850"/>
                    <a:pt x="1175" y="563"/>
                    <a:pt x="925" y="388"/>
                  </a:cubicBezTo>
                  <a:cubicBezTo>
                    <a:pt x="663" y="188"/>
                    <a:pt x="400" y="0"/>
                    <a:pt x="50" y="25"/>
                  </a:cubicBezTo>
                  <a:cubicBezTo>
                    <a:pt x="0" y="25"/>
                    <a:pt x="0" y="113"/>
                    <a:pt x="50" y="1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29"/>
            <p:cNvSpPr/>
            <p:nvPr/>
          </p:nvSpPr>
          <p:spPr>
            <a:xfrm>
              <a:off x="4199250" y="1342100"/>
              <a:ext cx="33475" cy="29375"/>
            </a:xfrm>
            <a:custGeom>
              <a:avLst/>
              <a:gdLst/>
              <a:ahLst/>
              <a:cxnLst/>
              <a:rect l="l" t="t" r="r" b="b"/>
              <a:pathLst>
                <a:path w="1339" h="1175" extrusionOk="0">
                  <a:moveTo>
                    <a:pt x="1288" y="1100"/>
                  </a:moveTo>
                  <a:cubicBezTo>
                    <a:pt x="1026" y="1012"/>
                    <a:pt x="776" y="887"/>
                    <a:pt x="551" y="713"/>
                  </a:cubicBezTo>
                  <a:cubicBezTo>
                    <a:pt x="313" y="538"/>
                    <a:pt x="263" y="288"/>
                    <a:pt x="113" y="63"/>
                  </a:cubicBezTo>
                  <a:cubicBezTo>
                    <a:pt x="76" y="0"/>
                    <a:pt x="1" y="38"/>
                    <a:pt x="13" y="100"/>
                  </a:cubicBezTo>
                  <a:cubicBezTo>
                    <a:pt x="126" y="688"/>
                    <a:pt x="713" y="1087"/>
                    <a:pt x="1263" y="1175"/>
                  </a:cubicBezTo>
                  <a:cubicBezTo>
                    <a:pt x="1313" y="1175"/>
                    <a:pt x="1338" y="1112"/>
                    <a:pt x="1288" y="11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" name="Google Shape;651;p29"/>
            <p:cNvSpPr/>
            <p:nvPr/>
          </p:nvSpPr>
          <p:spPr>
            <a:xfrm>
              <a:off x="3890900" y="1349275"/>
              <a:ext cx="38775" cy="86875"/>
            </a:xfrm>
            <a:custGeom>
              <a:avLst/>
              <a:gdLst/>
              <a:ahLst/>
              <a:cxnLst/>
              <a:rect l="l" t="t" r="r" b="b"/>
              <a:pathLst>
                <a:path w="1551" h="3475" extrusionOk="0">
                  <a:moveTo>
                    <a:pt x="1450" y="51"/>
                  </a:moveTo>
                  <a:cubicBezTo>
                    <a:pt x="725" y="1038"/>
                    <a:pt x="238" y="2175"/>
                    <a:pt x="13" y="3387"/>
                  </a:cubicBezTo>
                  <a:cubicBezTo>
                    <a:pt x="1" y="3450"/>
                    <a:pt x="101" y="3475"/>
                    <a:pt x="113" y="3412"/>
                  </a:cubicBezTo>
                  <a:cubicBezTo>
                    <a:pt x="338" y="2213"/>
                    <a:pt x="813" y="1075"/>
                    <a:pt x="1513" y="88"/>
                  </a:cubicBezTo>
                  <a:cubicBezTo>
                    <a:pt x="1550" y="38"/>
                    <a:pt x="1475" y="1"/>
                    <a:pt x="1450" y="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" name="Google Shape;652;p29"/>
            <p:cNvSpPr/>
            <p:nvPr/>
          </p:nvSpPr>
          <p:spPr>
            <a:xfrm>
              <a:off x="3880600" y="1433625"/>
              <a:ext cx="18150" cy="16600"/>
            </a:xfrm>
            <a:custGeom>
              <a:avLst/>
              <a:gdLst/>
              <a:ahLst/>
              <a:cxnLst/>
              <a:rect l="l" t="t" r="r" b="b"/>
              <a:pathLst>
                <a:path w="726" h="664" extrusionOk="0">
                  <a:moveTo>
                    <a:pt x="475" y="151"/>
                  </a:moveTo>
                  <a:cubicBezTo>
                    <a:pt x="363" y="176"/>
                    <a:pt x="350" y="188"/>
                    <a:pt x="438" y="176"/>
                  </a:cubicBezTo>
                  <a:cubicBezTo>
                    <a:pt x="475" y="163"/>
                    <a:pt x="513" y="163"/>
                    <a:pt x="550" y="176"/>
                  </a:cubicBezTo>
                  <a:cubicBezTo>
                    <a:pt x="588" y="176"/>
                    <a:pt x="600" y="113"/>
                    <a:pt x="563" y="101"/>
                  </a:cubicBezTo>
                  <a:cubicBezTo>
                    <a:pt x="350" y="1"/>
                    <a:pt x="0" y="238"/>
                    <a:pt x="250" y="451"/>
                  </a:cubicBezTo>
                  <a:cubicBezTo>
                    <a:pt x="513" y="663"/>
                    <a:pt x="725" y="288"/>
                    <a:pt x="538" y="88"/>
                  </a:cubicBezTo>
                  <a:cubicBezTo>
                    <a:pt x="500" y="38"/>
                    <a:pt x="450" y="101"/>
                    <a:pt x="475" y="1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" name="Google Shape;653;p29"/>
            <p:cNvSpPr/>
            <p:nvPr/>
          </p:nvSpPr>
          <p:spPr>
            <a:xfrm>
              <a:off x="3936525" y="1338025"/>
              <a:ext cx="30325" cy="81875"/>
            </a:xfrm>
            <a:custGeom>
              <a:avLst/>
              <a:gdLst/>
              <a:ahLst/>
              <a:cxnLst/>
              <a:rect l="l" t="t" r="r" b="b"/>
              <a:pathLst>
                <a:path w="1213" h="3275" extrusionOk="0">
                  <a:moveTo>
                    <a:pt x="125" y="63"/>
                  </a:moveTo>
                  <a:cubicBezTo>
                    <a:pt x="0" y="1163"/>
                    <a:pt x="213" y="2538"/>
                    <a:pt x="1150" y="3262"/>
                  </a:cubicBezTo>
                  <a:cubicBezTo>
                    <a:pt x="1175" y="3275"/>
                    <a:pt x="1212" y="3250"/>
                    <a:pt x="1187" y="3212"/>
                  </a:cubicBezTo>
                  <a:cubicBezTo>
                    <a:pt x="413" y="2275"/>
                    <a:pt x="88" y="1275"/>
                    <a:pt x="225" y="63"/>
                  </a:cubicBezTo>
                  <a:cubicBezTo>
                    <a:pt x="225" y="1"/>
                    <a:pt x="138" y="1"/>
                    <a:pt x="125" y="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" name="Google Shape;654;p29"/>
            <p:cNvSpPr/>
            <p:nvPr/>
          </p:nvSpPr>
          <p:spPr>
            <a:xfrm>
              <a:off x="3963375" y="1414575"/>
              <a:ext cx="13475" cy="15650"/>
            </a:xfrm>
            <a:custGeom>
              <a:avLst/>
              <a:gdLst/>
              <a:ahLst/>
              <a:cxnLst/>
              <a:rect l="l" t="t" r="r" b="b"/>
              <a:pathLst>
                <a:path w="539" h="626" extrusionOk="0">
                  <a:moveTo>
                    <a:pt x="413" y="263"/>
                  </a:moveTo>
                  <a:cubicBezTo>
                    <a:pt x="326" y="263"/>
                    <a:pt x="313" y="275"/>
                    <a:pt x="363" y="338"/>
                  </a:cubicBezTo>
                  <a:cubicBezTo>
                    <a:pt x="388" y="363"/>
                    <a:pt x="426" y="350"/>
                    <a:pt x="438" y="313"/>
                  </a:cubicBezTo>
                  <a:cubicBezTo>
                    <a:pt x="438" y="25"/>
                    <a:pt x="1" y="0"/>
                    <a:pt x="38" y="300"/>
                  </a:cubicBezTo>
                  <a:cubicBezTo>
                    <a:pt x="38" y="625"/>
                    <a:pt x="538" y="575"/>
                    <a:pt x="488" y="263"/>
                  </a:cubicBezTo>
                  <a:cubicBezTo>
                    <a:pt x="476" y="225"/>
                    <a:pt x="426" y="225"/>
                    <a:pt x="413" y="2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29"/>
            <p:cNvSpPr/>
            <p:nvPr/>
          </p:nvSpPr>
          <p:spPr>
            <a:xfrm>
              <a:off x="4139900" y="1254625"/>
              <a:ext cx="237775" cy="60000"/>
            </a:xfrm>
            <a:custGeom>
              <a:avLst/>
              <a:gdLst/>
              <a:ahLst/>
              <a:cxnLst/>
              <a:rect l="l" t="t" r="r" b="b"/>
              <a:pathLst>
                <a:path w="9511" h="2400" extrusionOk="0">
                  <a:moveTo>
                    <a:pt x="38" y="75"/>
                  </a:moveTo>
                  <a:cubicBezTo>
                    <a:pt x="1813" y="762"/>
                    <a:pt x="3137" y="1475"/>
                    <a:pt x="5049" y="1662"/>
                  </a:cubicBezTo>
                  <a:cubicBezTo>
                    <a:pt x="6774" y="1837"/>
                    <a:pt x="8023" y="1437"/>
                    <a:pt x="9448" y="475"/>
                  </a:cubicBezTo>
                  <a:cubicBezTo>
                    <a:pt x="9511" y="438"/>
                    <a:pt x="9448" y="338"/>
                    <a:pt x="9386" y="375"/>
                  </a:cubicBezTo>
                  <a:cubicBezTo>
                    <a:pt x="6061" y="2400"/>
                    <a:pt x="3387" y="1262"/>
                    <a:pt x="63" y="13"/>
                  </a:cubicBezTo>
                  <a:cubicBezTo>
                    <a:pt x="26" y="0"/>
                    <a:pt x="1" y="50"/>
                    <a:pt x="38" y="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656;p29"/>
            <p:cNvSpPr/>
            <p:nvPr/>
          </p:nvSpPr>
          <p:spPr>
            <a:xfrm>
              <a:off x="3860900" y="1309600"/>
              <a:ext cx="31900" cy="49400"/>
            </a:xfrm>
            <a:custGeom>
              <a:avLst/>
              <a:gdLst/>
              <a:ahLst/>
              <a:cxnLst/>
              <a:rect l="l" t="t" r="r" b="b"/>
              <a:pathLst>
                <a:path w="1276" h="1976" extrusionOk="0">
                  <a:moveTo>
                    <a:pt x="38" y="63"/>
                  </a:moveTo>
                  <a:cubicBezTo>
                    <a:pt x="451" y="151"/>
                    <a:pt x="851" y="350"/>
                    <a:pt x="1026" y="763"/>
                  </a:cubicBezTo>
                  <a:cubicBezTo>
                    <a:pt x="1251" y="1263"/>
                    <a:pt x="976" y="1838"/>
                    <a:pt x="401" y="1863"/>
                  </a:cubicBezTo>
                  <a:cubicBezTo>
                    <a:pt x="326" y="1850"/>
                    <a:pt x="326" y="1963"/>
                    <a:pt x="401" y="1975"/>
                  </a:cubicBezTo>
                  <a:cubicBezTo>
                    <a:pt x="901" y="1963"/>
                    <a:pt x="1276" y="1538"/>
                    <a:pt x="1213" y="1050"/>
                  </a:cubicBezTo>
                  <a:cubicBezTo>
                    <a:pt x="1163" y="438"/>
                    <a:pt x="613" y="101"/>
                    <a:pt x="63" y="1"/>
                  </a:cubicBezTo>
                  <a:cubicBezTo>
                    <a:pt x="26" y="1"/>
                    <a:pt x="1" y="51"/>
                    <a:pt x="51" y="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" name="Google Shape;657;p29"/>
            <p:cNvSpPr/>
            <p:nvPr/>
          </p:nvSpPr>
          <p:spPr>
            <a:xfrm>
              <a:off x="4075225" y="1283975"/>
              <a:ext cx="62825" cy="31575"/>
            </a:xfrm>
            <a:custGeom>
              <a:avLst/>
              <a:gdLst/>
              <a:ahLst/>
              <a:cxnLst/>
              <a:rect l="l" t="t" r="r" b="b"/>
              <a:pathLst>
                <a:path w="2513" h="1263" extrusionOk="0">
                  <a:moveTo>
                    <a:pt x="2450" y="651"/>
                  </a:moveTo>
                  <a:cubicBezTo>
                    <a:pt x="2150" y="638"/>
                    <a:pt x="1850" y="701"/>
                    <a:pt x="1588" y="851"/>
                  </a:cubicBezTo>
                  <a:cubicBezTo>
                    <a:pt x="888" y="1151"/>
                    <a:pt x="201" y="851"/>
                    <a:pt x="88" y="51"/>
                  </a:cubicBezTo>
                  <a:cubicBezTo>
                    <a:pt x="88" y="1"/>
                    <a:pt x="13" y="13"/>
                    <a:pt x="26" y="51"/>
                  </a:cubicBezTo>
                  <a:cubicBezTo>
                    <a:pt x="1" y="501"/>
                    <a:pt x="276" y="901"/>
                    <a:pt x="701" y="1051"/>
                  </a:cubicBezTo>
                  <a:cubicBezTo>
                    <a:pt x="1325" y="1263"/>
                    <a:pt x="1825" y="713"/>
                    <a:pt x="2450" y="738"/>
                  </a:cubicBezTo>
                  <a:cubicBezTo>
                    <a:pt x="2513" y="738"/>
                    <a:pt x="2513" y="651"/>
                    <a:pt x="2450" y="6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29"/>
            <p:cNvSpPr/>
            <p:nvPr/>
          </p:nvSpPr>
          <p:spPr>
            <a:xfrm>
              <a:off x="4073975" y="1268675"/>
              <a:ext cx="30950" cy="21275"/>
            </a:xfrm>
            <a:custGeom>
              <a:avLst/>
              <a:gdLst/>
              <a:ahLst/>
              <a:cxnLst/>
              <a:rect l="l" t="t" r="r" b="b"/>
              <a:pathLst>
                <a:path w="1238" h="851" extrusionOk="0">
                  <a:moveTo>
                    <a:pt x="188" y="800"/>
                  </a:moveTo>
                  <a:cubicBezTo>
                    <a:pt x="1" y="275"/>
                    <a:pt x="851" y="38"/>
                    <a:pt x="1175" y="288"/>
                  </a:cubicBezTo>
                  <a:cubicBezTo>
                    <a:pt x="1200" y="313"/>
                    <a:pt x="1238" y="263"/>
                    <a:pt x="1225" y="238"/>
                  </a:cubicBezTo>
                  <a:cubicBezTo>
                    <a:pt x="1063" y="0"/>
                    <a:pt x="676" y="63"/>
                    <a:pt x="451" y="163"/>
                  </a:cubicBezTo>
                  <a:cubicBezTo>
                    <a:pt x="176" y="275"/>
                    <a:pt x="1" y="525"/>
                    <a:pt x="113" y="813"/>
                  </a:cubicBezTo>
                  <a:cubicBezTo>
                    <a:pt x="138" y="850"/>
                    <a:pt x="201" y="838"/>
                    <a:pt x="188" y="8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29"/>
            <p:cNvSpPr/>
            <p:nvPr/>
          </p:nvSpPr>
          <p:spPr>
            <a:xfrm>
              <a:off x="3834050" y="1371450"/>
              <a:ext cx="81250" cy="56275"/>
            </a:xfrm>
            <a:custGeom>
              <a:avLst/>
              <a:gdLst/>
              <a:ahLst/>
              <a:cxnLst/>
              <a:rect l="l" t="t" r="r" b="b"/>
              <a:pathLst>
                <a:path w="3250" h="2251" extrusionOk="0">
                  <a:moveTo>
                    <a:pt x="3162" y="38"/>
                  </a:moveTo>
                  <a:cubicBezTo>
                    <a:pt x="2362" y="988"/>
                    <a:pt x="1475" y="2063"/>
                    <a:pt x="88" y="1875"/>
                  </a:cubicBezTo>
                  <a:cubicBezTo>
                    <a:pt x="25" y="1863"/>
                    <a:pt x="0" y="1950"/>
                    <a:pt x="63" y="1963"/>
                  </a:cubicBezTo>
                  <a:cubicBezTo>
                    <a:pt x="1462" y="2250"/>
                    <a:pt x="2425" y="1051"/>
                    <a:pt x="3224" y="88"/>
                  </a:cubicBezTo>
                  <a:cubicBezTo>
                    <a:pt x="3249" y="51"/>
                    <a:pt x="3199" y="1"/>
                    <a:pt x="3162" y="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" name="Google Shape;660;p29"/>
            <p:cNvSpPr/>
            <p:nvPr/>
          </p:nvSpPr>
          <p:spPr>
            <a:xfrm>
              <a:off x="4063675" y="1320225"/>
              <a:ext cx="30950" cy="15025"/>
            </a:xfrm>
            <a:custGeom>
              <a:avLst/>
              <a:gdLst/>
              <a:ahLst/>
              <a:cxnLst/>
              <a:rect l="l" t="t" r="r" b="b"/>
              <a:pathLst>
                <a:path w="1238" h="601" extrusionOk="0">
                  <a:moveTo>
                    <a:pt x="1175" y="13"/>
                  </a:moveTo>
                  <a:cubicBezTo>
                    <a:pt x="950" y="0"/>
                    <a:pt x="725" y="50"/>
                    <a:pt x="525" y="163"/>
                  </a:cubicBezTo>
                  <a:cubicBezTo>
                    <a:pt x="325" y="225"/>
                    <a:pt x="150" y="350"/>
                    <a:pt x="25" y="513"/>
                  </a:cubicBezTo>
                  <a:cubicBezTo>
                    <a:pt x="0" y="563"/>
                    <a:pt x="50" y="600"/>
                    <a:pt x="100" y="575"/>
                  </a:cubicBezTo>
                  <a:cubicBezTo>
                    <a:pt x="388" y="288"/>
                    <a:pt x="763" y="125"/>
                    <a:pt x="1175" y="100"/>
                  </a:cubicBezTo>
                  <a:cubicBezTo>
                    <a:pt x="1238" y="100"/>
                    <a:pt x="1225" y="13"/>
                    <a:pt x="1175" y="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" name="Google Shape;661;p29"/>
            <p:cNvSpPr/>
            <p:nvPr/>
          </p:nvSpPr>
          <p:spPr>
            <a:xfrm>
              <a:off x="4063350" y="1319900"/>
              <a:ext cx="34075" cy="21900"/>
            </a:xfrm>
            <a:custGeom>
              <a:avLst/>
              <a:gdLst/>
              <a:ahLst/>
              <a:cxnLst/>
              <a:rect l="l" t="t" r="r" b="b"/>
              <a:pathLst>
                <a:path w="1363" h="876" extrusionOk="0">
                  <a:moveTo>
                    <a:pt x="51" y="638"/>
                  </a:moveTo>
                  <a:cubicBezTo>
                    <a:pt x="538" y="876"/>
                    <a:pt x="1151" y="576"/>
                    <a:pt x="1338" y="88"/>
                  </a:cubicBezTo>
                  <a:cubicBezTo>
                    <a:pt x="1363" y="38"/>
                    <a:pt x="1276" y="1"/>
                    <a:pt x="1251" y="51"/>
                  </a:cubicBezTo>
                  <a:cubicBezTo>
                    <a:pt x="1051" y="463"/>
                    <a:pt x="538" y="763"/>
                    <a:pt x="101" y="551"/>
                  </a:cubicBezTo>
                  <a:cubicBezTo>
                    <a:pt x="51" y="526"/>
                    <a:pt x="1" y="601"/>
                    <a:pt x="51" y="6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29"/>
            <p:cNvSpPr/>
            <p:nvPr/>
          </p:nvSpPr>
          <p:spPr>
            <a:xfrm>
              <a:off x="4299850" y="1278975"/>
              <a:ext cx="132500" cy="60025"/>
            </a:xfrm>
            <a:custGeom>
              <a:avLst/>
              <a:gdLst/>
              <a:ahLst/>
              <a:cxnLst/>
              <a:rect l="l" t="t" r="r" b="b"/>
              <a:pathLst>
                <a:path w="5300" h="2401" extrusionOk="0">
                  <a:moveTo>
                    <a:pt x="63" y="651"/>
                  </a:moveTo>
                  <a:cubicBezTo>
                    <a:pt x="1600" y="363"/>
                    <a:pt x="4912" y="51"/>
                    <a:pt x="5224" y="2350"/>
                  </a:cubicBezTo>
                  <a:cubicBezTo>
                    <a:pt x="5224" y="2388"/>
                    <a:pt x="5299" y="2400"/>
                    <a:pt x="5287" y="2350"/>
                  </a:cubicBezTo>
                  <a:cubicBezTo>
                    <a:pt x="5075" y="1"/>
                    <a:pt x="1638" y="276"/>
                    <a:pt x="51" y="576"/>
                  </a:cubicBezTo>
                  <a:cubicBezTo>
                    <a:pt x="1" y="588"/>
                    <a:pt x="26" y="663"/>
                    <a:pt x="76" y="6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" name="Google Shape;663;p29"/>
            <p:cNvSpPr/>
            <p:nvPr/>
          </p:nvSpPr>
          <p:spPr>
            <a:xfrm>
              <a:off x="4363900" y="1311175"/>
              <a:ext cx="60950" cy="65000"/>
            </a:xfrm>
            <a:custGeom>
              <a:avLst/>
              <a:gdLst/>
              <a:ahLst/>
              <a:cxnLst/>
              <a:rect l="l" t="t" r="r" b="b"/>
              <a:pathLst>
                <a:path w="2438" h="2600" extrusionOk="0">
                  <a:moveTo>
                    <a:pt x="1463" y="75"/>
                  </a:moveTo>
                  <a:cubicBezTo>
                    <a:pt x="2088" y="400"/>
                    <a:pt x="2350" y="1175"/>
                    <a:pt x="1938" y="1762"/>
                  </a:cubicBezTo>
                  <a:cubicBezTo>
                    <a:pt x="1550" y="2299"/>
                    <a:pt x="588" y="2474"/>
                    <a:pt x="113" y="1950"/>
                  </a:cubicBezTo>
                  <a:cubicBezTo>
                    <a:pt x="76" y="1900"/>
                    <a:pt x="1" y="1975"/>
                    <a:pt x="38" y="2025"/>
                  </a:cubicBezTo>
                  <a:cubicBezTo>
                    <a:pt x="538" y="2599"/>
                    <a:pt x="1600" y="2412"/>
                    <a:pt x="2013" y="1825"/>
                  </a:cubicBezTo>
                  <a:cubicBezTo>
                    <a:pt x="2438" y="1187"/>
                    <a:pt x="2200" y="325"/>
                    <a:pt x="1500" y="13"/>
                  </a:cubicBezTo>
                  <a:cubicBezTo>
                    <a:pt x="1463" y="0"/>
                    <a:pt x="1438" y="50"/>
                    <a:pt x="1475" y="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" name="Google Shape;664;p29"/>
            <p:cNvSpPr/>
            <p:nvPr/>
          </p:nvSpPr>
          <p:spPr>
            <a:xfrm>
              <a:off x="4353900" y="1318975"/>
              <a:ext cx="35950" cy="46575"/>
            </a:xfrm>
            <a:custGeom>
              <a:avLst/>
              <a:gdLst/>
              <a:ahLst/>
              <a:cxnLst/>
              <a:rect l="l" t="t" r="r" b="b"/>
              <a:pathLst>
                <a:path w="1438" h="1863" extrusionOk="0">
                  <a:moveTo>
                    <a:pt x="726" y="1787"/>
                  </a:moveTo>
                  <a:cubicBezTo>
                    <a:pt x="326" y="1600"/>
                    <a:pt x="138" y="1138"/>
                    <a:pt x="301" y="725"/>
                  </a:cubicBezTo>
                  <a:cubicBezTo>
                    <a:pt x="476" y="275"/>
                    <a:pt x="926" y="163"/>
                    <a:pt x="1363" y="288"/>
                  </a:cubicBezTo>
                  <a:cubicBezTo>
                    <a:pt x="1400" y="300"/>
                    <a:pt x="1438" y="225"/>
                    <a:pt x="1388" y="200"/>
                  </a:cubicBezTo>
                  <a:cubicBezTo>
                    <a:pt x="938" y="0"/>
                    <a:pt x="401" y="213"/>
                    <a:pt x="201" y="675"/>
                  </a:cubicBezTo>
                  <a:cubicBezTo>
                    <a:pt x="1" y="1138"/>
                    <a:pt x="226" y="1675"/>
                    <a:pt x="688" y="1850"/>
                  </a:cubicBezTo>
                  <a:cubicBezTo>
                    <a:pt x="738" y="1862"/>
                    <a:pt x="763" y="1812"/>
                    <a:pt x="726" y="178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" name="Google Shape;665;p29"/>
            <p:cNvSpPr/>
            <p:nvPr/>
          </p:nvSpPr>
          <p:spPr>
            <a:xfrm>
              <a:off x="4384200" y="1322725"/>
              <a:ext cx="17225" cy="30650"/>
            </a:xfrm>
            <a:custGeom>
              <a:avLst/>
              <a:gdLst/>
              <a:ahLst/>
              <a:cxnLst/>
              <a:rect l="l" t="t" r="r" b="b"/>
              <a:pathLst>
                <a:path w="689" h="1226" extrusionOk="0">
                  <a:moveTo>
                    <a:pt x="51" y="113"/>
                  </a:moveTo>
                  <a:cubicBezTo>
                    <a:pt x="638" y="75"/>
                    <a:pt x="688" y="1225"/>
                    <a:pt x="76" y="1038"/>
                  </a:cubicBezTo>
                  <a:cubicBezTo>
                    <a:pt x="26" y="1013"/>
                    <a:pt x="1" y="1100"/>
                    <a:pt x="63" y="1125"/>
                  </a:cubicBezTo>
                  <a:cubicBezTo>
                    <a:pt x="351" y="1213"/>
                    <a:pt x="638" y="988"/>
                    <a:pt x="626" y="688"/>
                  </a:cubicBezTo>
                  <a:cubicBezTo>
                    <a:pt x="626" y="375"/>
                    <a:pt x="388" y="0"/>
                    <a:pt x="38" y="38"/>
                  </a:cubicBezTo>
                  <a:cubicBezTo>
                    <a:pt x="1" y="38"/>
                    <a:pt x="1" y="113"/>
                    <a:pt x="51" y="1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29"/>
            <p:cNvSpPr/>
            <p:nvPr/>
          </p:nvSpPr>
          <p:spPr>
            <a:xfrm>
              <a:off x="4100225" y="1312425"/>
              <a:ext cx="55325" cy="71550"/>
            </a:xfrm>
            <a:custGeom>
              <a:avLst/>
              <a:gdLst/>
              <a:ahLst/>
              <a:cxnLst/>
              <a:rect l="l" t="t" r="r" b="b"/>
              <a:pathLst>
                <a:path w="2213" h="2862" extrusionOk="0">
                  <a:moveTo>
                    <a:pt x="375" y="50"/>
                  </a:moveTo>
                  <a:cubicBezTo>
                    <a:pt x="0" y="1325"/>
                    <a:pt x="775" y="2762"/>
                    <a:pt x="2175" y="2862"/>
                  </a:cubicBezTo>
                  <a:cubicBezTo>
                    <a:pt x="2200" y="2862"/>
                    <a:pt x="2212" y="2812"/>
                    <a:pt x="2175" y="2812"/>
                  </a:cubicBezTo>
                  <a:cubicBezTo>
                    <a:pt x="913" y="2474"/>
                    <a:pt x="100" y="1400"/>
                    <a:pt x="450" y="75"/>
                  </a:cubicBezTo>
                  <a:cubicBezTo>
                    <a:pt x="463" y="25"/>
                    <a:pt x="388" y="0"/>
                    <a:pt x="375" y="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29"/>
            <p:cNvSpPr/>
            <p:nvPr/>
          </p:nvSpPr>
          <p:spPr>
            <a:xfrm>
              <a:off x="3780925" y="1389575"/>
              <a:ext cx="20025" cy="15350"/>
            </a:xfrm>
            <a:custGeom>
              <a:avLst/>
              <a:gdLst/>
              <a:ahLst/>
              <a:cxnLst/>
              <a:rect l="l" t="t" r="r" b="b"/>
              <a:pathLst>
                <a:path w="801" h="614" extrusionOk="0">
                  <a:moveTo>
                    <a:pt x="676" y="51"/>
                  </a:moveTo>
                  <a:cubicBezTo>
                    <a:pt x="538" y="276"/>
                    <a:pt x="301" y="438"/>
                    <a:pt x="38" y="501"/>
                  </a:cubicBezTo>
                  <a:cubicBezTo>
                    <a:pt x="1" y="526"/>
                    <a:pt x="1" y="613"/>
                    <a:pt x="63" y="601"/>
                  </a:cubicBezTo>
                  <a:cubicBezTo>
                    <a:pt x="363" y="563"/>
                    <a:pt x="626" y="376"/>
                    <a:pt x="763" y="101"/>
                  </a:cubicBezTo>
                  <a:cubicBezTo>
                    <a:pt x="801" y="51"/>
                    <a:pt x="713" y="1"/>
                    <a:pt x="676" y="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" name="Google Shape;668;p29"/>
            <p:cNvSpPr/>
            <p:nvPr/>
          </p:nvSpPr>
          <p:spPr>
            <a:xfrm>
              <a:off x="3780300" y="1402400"/>
              <a:ext cx="16900" cy="5950"/>
            </a:xfrm>
            <a:custGeom>
              <a:avLst/>
              <a:gdLst/>
              <a:ahLst/>
              <a:cxnLst/>
              <a:rect l="l" t="t" r="r" b="b"/>
              <a:pathLst>
                <a:path w="676" h="238" extrusionOk="0">
                  <a:moveTo>
                    <a:pt x="63" y="125"/>
                  </a:moveTo>
                  <a:cubicBezTo>
                    <a:pt x="238" y="213"/>
                    <a:pt x="426" y="238"/>
                    <a:pt x="613" y="213"/>
                  </a:cubicBezTo>
                  <a:cubicBezTo>
                    <a:pt x="676" y="200"/>
                    <a:pt x="651" y="100"/>
                    <a:pt x="601" y="100"/>
                  </a:cubicBezTo>
                  <a:cubicBezTo>
                    <a:pt x="426" y="100"/>
                    <a:pt x="263" y="75"/>
                    <a:pt x="101" y="25"/>
                  </a:cubicBezTo>
                  <a:cubicBezTo>
                    <a:pt x="26" y="0"/>
                    <a:pt x="1" y="100"/>
                    <a:pt x="63" y="1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" name="Google Shape;669;p29"/>
            <p:cNvSpPr/>
            <p:nvPr/>
          </p:nvSpPr>
          <p:spPr>
            <a:xfrm>
              <a:off x="3799050" y="1384900"/>
              <a:ext cx="9400" cy="7525"/>
            </a:xfrm>
            <a:custGeom>
              <a:avLst/>
              <a:gdLst/>
              <a:ahLst/>
              <a:cxnLst/>
              <a:rect l="l" t="t" r="r" b="b"/>
              <a:pathLst>
                <a:path w="376" h="301" extrusionOk="0">
                  <a:moveTo>
                    <a:pt x="113" y="225"/>
                  </a:moveTo>
                  <a:cubicBezTo>
                    <a:pt x="163" y="188"/>
                    <a:pt x="238" y="213"/>
                    <a:pt x="276" y="263"/>
                  </a:cubicBezTo>
                  <a:cubicBezTo>
                    <a:pt x="301" y="300"/>
                    <a:pt x="376" y="263"/>
                    <a:pt x="351" y="213"/>
                  </a:cubicBezTo>
                  <a:cubicBezTo>
                    <a:pt x="301" y="63"/>
                    <a:pt x="126" y="0"/>
                    <a:pt x="38" y="163"/>
                  </a:cubicBezTo>
                  <a:cubicBezTo>
                    <a:pt x="1" y="213"/>
                    <a:pt x="76" y="263"/>
                    <a:pt x="113" y="2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" name="Google Shape;670;p29"/>
            <p:cNvSpPr/>
            <p:nvPr/>
          </p:nvSpPr>
          <p:spPr>
            <a:xfrm>
              <a:off x="3806550" y="1390200"/>
              <a:ext cx="20025" cy="15650"/>
            </a:xfrm>
            <a:custGeom>
              <a:avLst/>
              <a:gdLst/>
              <a:ahLst/>
              <a:cxnLst/>
              <a:rect l="l" t="t" r="r" b="b"/>
              <a:pathLst>
                <a:path w="801" h="626" extrusionOk="0">
                  <a:moveTo>
                    <a:pt x="26" y="88"/>
                  </a:moveTo>
                  <a:cubicBezTo>
                    <a:pt x="188" y="338"/>
                    <a:pt x="450" y="626"/>
                    <a:pt x="763" y="563"/>
                  </a:cubicBezTo>
                  <a:cubicBezTo>
                    <a:pt x="800" y="551"/>
                    <a:pt x="800" y="488"/>
                    <a:pt x="763" y="476"/>
                  </a:cubicBezTo>
                  <a:cubicBezTo>
                    <a:pt x="488" y="413"/>
                    <a:pt x="250" y="263"/>
                    <a:pt x="101" y="38"/>
                  </a:cubicBezTo>
                  <a:cubicBezTo>
                    <a:pt x="63" y="1"/>
                    <a:pt x="1" y="51"/>
                    <a:pt x="26" y="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29"/>
            <p:cNvSpPr/>
            <p:nvPr/>
          </p:nvSpPr>
          <p:spPr>
            <a:xfrm>
              <a:off x="3801875" y="1399900"/>
              <a:ext cx="24375" cy="10325"/>
            </a:xfrm>
            <a:custGeom>
              <a:avLst/>
              <a:gdLst/>
              <a:ahLst/>
              <a:cxnLst/>
              <a:rect l="l" t="t" r="r" b="b"/>
              <a:pathLst>
                <a:path w="975" h="413" extrusionOk="0">
                  <a:moveTo>
                    <a:pt x="862" y="125"/>
                  </a:moveTo>
                  <a:cubicBezTo>
                    <a:pt x="612" y="288"/>
                    <a:pt x="362" y="225"/>
                    <a:pt x="138" y="50"/>
                  </a:cubicBezTo>
                  <a:cubicBezTo>
                    <a:pt x="88" y="0"/>
                    <a:pt x="0" y="88"/>
                    <a:pt x="63" y="138"/>
                  </a:cubicBezTo>
                  <a:cubicBezTo>
                    <a:pt x="288" y="375"/>
                    <a:pt x="662" y="412"/>
                    <a:pt x="925" y="200"/>
                  </a:cubicBezTo>
                  <a:cubicBezTo>
                    <a:pt x="975" y="163"/>
                    <a:pt x="912" y="88"/>
                    <a:pt x="862" y="1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29"/>
            <p:cNvSpPr/>
            <p:nvPr/>
          </p:nvSpPr>
          <p:spPr>
            <a:xfrm>
              <a:off x="3791550" y="1399900"/>
              <a:ext cx="13475" cy="7825"/>
            </a:xfrm>
            <a:custGeom>
              <a:avLst/>
              <a:gdLst/>
              <a:ahLst/>
              <a:cxnLst/>
              <a:rect l="l" t="t" r="r" b="b"/>
              <a:pathLst>
                <a:path w="539" h="313" extrusionOk="0">
                  <a:moveTo>
                    <a:pt x="413" y="50"/>
                  </a:moveTo>
                  <a:cubicBezTo>
                    <a:pt x="313" y="138"/>
                    <a:pt x="188" y="200"/>
                    <a:pt x="63" y="213"/>
                  </a:cubicBezTo>
                  <a:cubicBezTo>
                    <a:pt x="1" y="213"/>
                    <a:pt x="26" y="300"/>
                    <a:pt x="76" y="300"/>
                  </a:cubicBezTo>
                  <a:cubicBezTo>
                    <a:pt x="238" y="313"/>
                    <a:pt x="388" y="250"/>
                    <a:pt x="501" y="138"/>
                  </a:cubicBezTo>
                  <a:cubicBezTo>
                    <a:pt x="538" y="75"/>
                    <a:pt x="476" y="0"/>
                    <a:pt x="413" y="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29"/>
            <p:cNvSpPr/>
            <p:nvPr/>
          </p:nvSpPr>
          <p:spPr>
            <a:xfrm>
              <a:off x="3796550" y="1409275"/>
              <a:ext cx="14400" cy="12500"/>
            </a:xfrm>
            <a:custGeom>
              <a:avLst/>
              <a:gdLst/>
              <a:ahLst/>
              <a:cxnLst/>
              <a:rect l="l" t="t" r="r" b="b"/>
              <a:pathLst>
                <a:path w="576" h="500" extrusionOk="0">
                  <a:moveTo>
                    <a:pt x="301" y="25"/>
                  </a:moveTo>
                  <a:cubicBezTo>
                    <a:pt x="176" y="37"/>
                    <a:pt x="38" y="75"/>
                    <a:pt x="26" y="212"/>
                  </a:cubicBezTo>
                  <a:cubicBezTo>
                    <a:pt x="1" y="337"/>
                    <a:pt x="101" y="437"/>
                    <a:pt x="213" y="437"/>
                  </a:cubicBezTo>
                  <a:cubicBezTo>
                    <a:pt x="513" y="500"/>
                    <a:pt x="575" y="37"/>
                    <a:pt x="276" y="13"/>
                  </a:cubicBezTo>
                  <a:cubicBezTo>
                    <a:pt x="201" y="0"/>
                    <a:pt x="188" y="125"/>
                    <a:pt x="263" y="137"/>
                  </a:cubicBezTo>
                  <a:lnTo>
                    <a:pt x="301" y="150"/>
                  </a:lnTo>
                  <a:cubicBezTo>
                    <a:pt x="376" y="150"/>
                    <a:pt x="376" y="25"/>
                    <a:pt x="301" y="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674;p29"/>
            <p:cNvSpPr/>
            <p:nvPr/>
          </p:nvSpPr>
          <p:spPr>
            <a:xfrm>
              <a:off x="3796550" y="4276950"/>
              <a:ext cx="111875" cy="104375"/>
            </a:xfrm>
            <a:custGeom>
              <a:avLst/>
              <a:gdLst/>
              <a:ahLst/>
              <a:cxnLst/>
              <a:rect l="l" t="t" r="r" b="b"/>
              <a:pathLst>
                <a:path w="4475" h="4175" extrusionOk="0">
                  <a:moveTo>
                    <a:pt x="2675" y="3887"/>
                  </a:moveTo>
                  <a:cubicBezTo>
                    <a:pt x="1100" y="4074"/>
                    <a:pt x="1" y="2275"/>
                    <a:pt x="1150" y="1050"/>
                  </a:cubicBezTo>
                  <a:cubicBezTo>
                    <a:pt x="2025" y="113"/>
                    <a:pt x="3487" y="563"/>
                    <a:pt x="4399" y="1212"/>
                  </a:cubicBezTo>
                  <a:cubicBezTo>
                    <a:pt x="4424" y="1237"/>
                    <a:pt x="4474" y="1175"/>
                    <a:pt x="4437" y="1150"/>
                  </a:cubicBezTo>
                  <a:cubicBezTo>
                    <a:pt x="3425" y="213"/>
                    <a:pt x="1488" y="0"/>
                    <a:pt x="763" y="1375"/>
                  </a:cubicBezTo>
                  <a:cubicBezTo>
                    <a:pt x="51" y="2725"/>
                    <a:pt x="1225" y="4174"/>
                    <a:pt x="2675" y="3999"/>
                  </a:cubicBezTo>
                  <a:cubicBezTo>
                    <a:pt x="2737" y="3999"/>
                    <a:pt x="2737" y="3874"/>
                    <a:pt x="2675" y="388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29"/>
            <p:cNvSpPr/>
            <p:nvPr/>
          </p:nvSpPr>
          <p:spPr>
            <a:xfrm>
              <a:off x="3903400" y="4301950"/>
              <a:ext cx="263400" cy="146850"/>
            </a:xfrm>
            <a:custGeom>
              <a:avLst/>
              <a:gdLst/>
              <a:ahLst/>
              <a:cxnLst/>
              <a:rect l="l" t="t" r="r" b="b"/>
              <a:pathLst>
                <a:path w="10536" h="5874" extrusionOk="0">
                  <a:moveTo>
                    <a:pt x="26" y="75"/>
                  </a:moveTo>
                  <a:cubicBezTo>
                    <a:pt x="1338" y="1950"/>
                    <a:pt x="2537" y="4361"/>
                    <a:pt x="4862" y="5136"/>
                  </a:cubicBezTo>
                  <a:cubicBezTo>
                    <a:pt x="6586" y="5724"/>
                    <a:pt x="9073" y="5873"/>
                    <a:pt x="10510" y="4611"/>
                  </a:cubicBezTo>
                  <a:cubicBezTo>
                    <a:pt x="10535" y="4586"/>
                    <a:pt x="10510" y="4536"/>
                    <a:pt x="10473" y="4561"/>
                  </a:cubicBezTo>
                  <a:cubicBezTo>
                    <a:pt x="8848" y="5761"/>
                    <a:pt x="6074" y="5586"/>
                    <a:pt x="4324" y="4736"/>
                  </a:cubicBezTo>
                  <a:cubicBezTo>
                    <a:pt x="2412" y="3812"/>
                    <a:pt x="1300" y="1700"/>
                    <a:pt x="88" y="38"/>
                  </a:cubicBezTo>
                  <a:cubicBezTo>
                    <a:pt x="63" y="0"/>
                    <a:pt x="1" y="38"/>
                    <a:pt x="26" y="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29"/>
            <p:cNvSpPr/>
            <p:nvPr/>
          </p:nvSpPr>
          <p:spPr>
            <a:xfrm>
              <a:off x="4099600" y="4324125"/>
              <a:ext cx="100300" cy="85000"/>
            </a:xfrm>
            <a:custGeom>
              <a:avLst/>
              <a:gdLst/>
              <a:ahLst/>
              <a:cxnLst/>
              <a:rect l="l" t="t" r="r" b="b"/>
              <a:pathLst>
                <a:path w="4012" h="3400" extrusionOk="0">
                  <a:moveTo>
                    <a:pt x="2925" y="3362"/>
                  </a:moveTo>
                  <a:cubicBezTo>
                    <a:pt x="3425" y="2500"/>
                    <a:pt x="3612" y="1312"/>
                    <a:pt x="2787" y="575"/>
                  </a:cubicBezTo>
                  <a:cubicBezTo>
                    <a:pt x="2312" y="150"/>
                    <a:pt x="1175" y="0"/>
                    <a:pt x="625" y="413"/>
                  </a:cubicBezTo>
                  <a:cubicBezTo>
                    <a:pt x="0" y="900"/>
                    <a:pt x="88" y="2050"/>
                    <a:pt x="813" y="2375"/>
                  </a:cubicBezTo>
                  <a:cubicBezTo>
                    <a:pt x="1263" y="2575"/>
                    <a:pt x="1775" y="2550"/>
                    <a:pt x="2187" y="2300"/>
                  </a:cubicBezTo>
                  <a:cubicBezTo>
                    <a:pt x="2837" y="1937"/>
                    <a:pt x="3237" y="975"/>
                    <a:pt x="3987" y="863"/>
                  </a:cubicBezTo>
                  <a:cubicBezTo>
                    <a:pt x="4012" y="863"/>
                    <a:pt x="3999" y="825"/>
                    <a:pt x="3987" y="825"/>
                  </a:cubicBezTo>
                  <a:cubicBezTo>
                    <a:pt x="3575" y="838"/>
                    <a:pt x="3337" y="1100"/>
                    <a:pt x="3062" y="1387"/>
                  </a:cubicBezTo>
                  <a:cubicBezTo>
                    <a:pt x="2787" y="1675"/>
                    <a:pt x="2500" y="2050"/>
                    <a:pt x="2137" y="2200"/>
                  </a:cubicBezTo>
                  <a:cubicBezTo>
                    <a:pt x="1275" y="2575"/>
                    <a:pt x="288" y="2325"/>
                    <a:pt x="425" y="1200"/>
                  </a:cubicBezTo>
                  <a:cubicBezTo>
                    <a:pt x="350" y="850"/>
                    <a:pt x="488" y="638"/>
                    <a:pt x="838" y="550"/>
                  </a:cubicBezTo>
                  <a:cubicBezTo>
                    <a:pt x="913" y="425"/>
                    <a:pt x="1050" y="338"/>
                    <a:pt x="1213" y="338"/>
                  </a:cubicBezTo>
                  <a:cubicBezTo>
                    <a:pt x="1275" y="338"/>
                    <a:pt x="1325" y="338"/>
                    <a:pt x="1388" y="338"/>
                  </a:cubicBezTo>
                  <a:cubicBezTo>
                    <a:pt x="1650" y="313"/>
                    <a:pt x="1900" y="325"/>
                    <a:pt x="2150" y="375"/>
                  </a:cubicBezTo>
                  <a:cubicBezTo>
                    <a:pt x="3525" y="713"/>
                    <a:pt x="3387" y="2375"/>
                    <a:pt x="2850" y="3312"/>
                  </a:cubicBezTo>
                  <a:cubicBezTo>
                    <a:pt x="2825" y="3362"/>
                    <a:pt x="2900" y="3399"/>
                    <a:pt x="2925" y="336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" name="Google Shape;677;p29"/>
            <p:cNvSpPr/>
            <p:nvPr/>
          </p:nvSpPr>
          <p:spPr>
            <a:xfrm>
              <a:off x="4206450" y="4341000"/>
              <a:ext cx="55325" cy="13450"/>
            </a:xfrm>
            <a:custGeom>
              <a:avLst/>
              <a:gdLst/>
              <a:ahLst/>
              <a:cxnLst/>
              <a:rect l="l" t="t" r="r" b="b"/>
              <a:pathLst>
                <a:path w="2213" h="538" extrusionOk="0">
                  <a:moveTo>
                    <a:pt x="50" y="150"/>
                  </a:moveTo>
                  <a:cubicBezTo>
                    <a:pt x="838" y="75"/>
                    <a:pt x="1437" y="300"/>
                    <a:pt x="2162" y="525"/>
                  </a:cubicBezTo>
                  <a:cubicBezTo>
                    <a:pt x="2200" y="537"/>
                    <a:pt x="2212" y="488"/>
                    <a:pt x="2187" y="475"/>
                  </a:cubicBezTo>
                  <a:cubicBezTo>
                    <a:pt x="1600" y="50"/>
                    <a:pt x="750" y="0"/>
                    <a:pt x="50" y="75"/>
                  </a:cubicBezTo>
                  <a:cubicBezTo>
                    <a:pt x="0" y="75"/>
                    <a:pt x="0" y="150"/>
                    <a:pt x="50" y="1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" name="Google Shape;678;p29"/>
            <p:cNvSpPr/>
            <p:nvPr/>
          </p:nvSpPr>
          <p:spPr>
            <a:xfrm>
              <a:off x="3933700" y="4288500"/>
              <a:ext cx="82500" cy="96575"/>
            </a:xfrm>
            <a:custGeom>
              <a:avLst/>
              <a:gdLst/>
              <a:ahLst/>
              <a:cxnLst/>
              <a:rect l="l" t="t" r="r" b="b"/>
              <a:pathLst>
                <a:path w="3300" h="3863" extrusionOk="0">
                  <a:moveTo>
                    <a:pt x="1100" y="3787"/>
                  </a:moveTo>
                  <a:cubicBezTo>
                    <a:pt x="576" y="3125"/>
                    <a:pt x="113" y="2300"/>
                    <a:pt x="363" y="1413"/>
                  </a:cubicBezTo>
                  <a:cubicBezTo>
                    <a:pt x="501" y="950"/>
                    <a:pt x="813" y="563"/>
                    <a:pt x="1250" y="363"/>
                  </a:cubicBezTo>
                  <a:cubicBezTo>
                    <a:pt x="1525" y="201"/>
                    <a:pt x="1838" y="126"/>
                    <a:pt x="2163" y="126"/>
                  </a:cubicBezTo>
                  <a:cubicBezTo>
                    <a:pt x="2887" y="138"/>
                    <a:pt x="3037" y="563"/>
                    <a:pt x="2613" y="1388"/>
                  </a:cubicBezTo>
                  <a:cubicBezTo>
                    <a:pt x="2588" y="1350"/>
                    <a:pt x="2513" y="1388"/>
                    <a:pt x="2550" y="1438"/>
                  </a:cubicBezTo>
                  <a:cubicBezTo>
                    <a:pt x="2837" y="1800"/>
                    <a:pt x="3175" y="1388"/>
                    <a:pt x="3212" y="1050"/>
                  </a:cubicBezTo>
                  <a:cubicBezTo>
                    <a:pt x="3300" y="376"/>
                    <a:pt x="2625" y="1"/>
                    <a:pt x="2038" y="26"/>
                  </a:cubicBezTo>
                  <a:cubicBezTo>
                    <a:pt x="1250" y="51"/>
                    <a:pt x="463" y="601"/>
                    <a:pt x="251" y="1388"/>
                  </a:cubicBezTo>
                  <a:cubicBezTo>
                    <a:pt x="1" y="2300"/>
                    <a:pt x="476" y="3162"/>
                    <a:pt x="1063" y="3837"/>
                  </a:cubicBezTo>
                  <a:cubicBezTo>
                    <a:pt x="1088" y="3862"/>
                    <a:pt x="1125" y="3825"/>
                    <a:pt x="1100" y="378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" name="Google Shape;679;p29"/>
            <p:cNvSpPr/>
            <p:nvPr/>
          </p:nvSpPr>
          <p:spPr>
            <a:xfrm>
              <a:off x="3920575" y="4246025"/>
              <a:ext cx="22850" cy="110925"/>
            </a:xfrm>
            <a:custGeom>
              <a:avLst/>
              <a:gdLst/>
              <a:ahLst/>
              <a:cxnLst/>
              <a:rect l="l" t="t" r="r" b="b"/>
              <a:pathLst>
                <a:path w="914" h="4437" extrusionOk="0">
                  <a:moveTo>
                    <a:pt x="876" y="4324"/>
                  </a:moveTo>
                  <a:cubicBezTo>
                    <a:pt x="26" y="3324"/>
                    <a:pt x="1" y="1187"/>
                    <a:pt x="588" y="63"/>
                  </a:cubicBezTo>
                  <a:cubicBezTo>
                    <a:pt x="588" y="25"/>
                    <a:pt x="551" y="0"/>
                    <a:pt x="526" y="25"/>
                  </a:cubicBezTo>
                  <a:cubicBezTo>
                    <a:pt x="1" y="712"/>
                    <a:pt x="88" y="1712"/>
                    <a:pt x="176" y="2512"/>
                  </a:cubicBezTo>
                  <a:cubicBezTo>
                    <a:pt x="251" y="3187"/>
                    <a:pt x="363" y="3862"/>
                    <a:pt x="826" y="4386"/>
                  </a:cubicBezTo>
                  <a:cubicBezTo>
                    <a:pt x="851" y="4436"/>
                    <a:pt x="913" y="4374"/>
                    <a:pt x="876" y="43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" name="Google Shape;680;p29"/>
            <p:cNvSpPr/>
            <p:nvPr/>
          </p:nvSpPr>
          <p:spPr>
            <a:xfrm>
              <a:off x="3930900" y="4234450"/>
              <a:ext cx="12200" cy="12225"/>
            </a:xfrm>
            <a:custGeom>
              <a:avLst/>
              <a:gdLst/>
              <a:ahLst/>
              <a:cxnLst/>
              <a:rect l="l" t="t" r="r" b="b"/>
              <a:pathLst>
                <a:path w="488" h="489" extrusionOk="0">
                  <a:moveTo>
                    <a:pt x="138" y="451"/>
                  </a:moveTo>
                  <a:cubicBezTo>
                    <a:pt x="225" y="488"/>
                    <a:pt x="325" y="476"/>
                    <a:pt x="400" y="401"/>
                  </a:cubicBezTo>
                  <a:cubicBezTo>
                    <a:pt x="463" y="338"/>
                    <a:pt x="488" y="251"/>
                    <a:pt x="463" y="163"/>
                  </a:cubicBezTo>
                  <a:cubicBezTo>
                    <a:pt x="463" y="126"/>
                    <a:pt x="450" y="101"/>
                    <a:pt x="425" y="76"/>
                  </a:cubicBezTo>
                  <a:cubicBezTo>
                    <a:pt x="400" y="51"/>
                    <a:pt x="363" y="26"/>
                    <a:pt x="325" y="26"/>
                  </a:cubicBezTo>
                  <a:cubicBezTo>
                    <a:pt x="200" y="1"/>
                    <a:pt x="75" y="76"/>
                    <a:pt x="25" y="188"/>
                  </a:cubicBezTo>
                  <a:cubicBezTo>
                    <a:pt x="0" y="313"/>
                    <a:pt x="113" y="438"/>
                    <a:pt x="238" y="438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" name="Google Shape;681;p29"/>
            <p:cNvSpPr/>
            <p:nvPr/>
          </p:nvSpPr>
          <p:spPr>
            <a:xfrm>
              <a:off x="3926825" y="4232575"/>
              <a:ext cx="18475" cy="15975"/>
            </a:xfrm>
            <a:custGeom>
              <a:avLst/>
              <a:gdLst/>
              <a:ahLst/>
              <a:cxnLst/>
              <a:rect l="l" t="t" r="r" b="b"/>
              <a:pathLst>
                <a:path w="739" h="639" extrusionOk="0">
                  <a:moveTo>
                    <a:pt x="276" y="588"/>
                  </a:moveTo>
                  <a:cubicBezTo>
                    <a:pt x="451" y="638"/>
                    <a:pt x="626" y="551"/>
                    <a:pt x="676" y="376"/>
                  </a:cubicBezTo>
                  <a:cubicBezTo>
                    <a:pt x="738" y="238"/>
                    <a:pt x="651" y="76"/>
                    <a:pt x="488" y="51"/>
                  </a:cubicBezTo>
                  <a:cubicBezTo>
                    <a:pt x="88" y="1"/>
                    <a:pt x="1" y="563"/>
                    <a:pt x="401" y="563"/>
                  </a:cubicBezTo>
                  <a:cubicBezTo>
                    <a:pt x="451" y="563"/>
                    <a:pt x="463" y="488"/>
                    <a:pt x="413" y="476"/>
                  </a:cubicBezTo>
                  <a:cubicBezTo>
                    <a:pt x="301" y="151"/>
                    <a:pt x="313" y="76"/>
                    <a:pt x="476" y="263"/>
                  </a:cubicBezTo>
                  <a:cubicBezTo>
                    <a:pt x="651" y="363"/>
                    <a:pt x="588" y="438"/>
                    <a:pt x="313" y="463"/>
                  </a:cubicBezTo>
                  <a:cubicBezTo>
                    <a:pt x="238" y="438"/>
                    <a:pt x="201" y="563"/>
                    <a:pt x="276" y="5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" name="Google Shape;682;p29"/>
            <p:cNvSpPr/>
            <p:nvPr/>
          </p:nvSpPr>
          <p:spPr>
            <a:xfrm>
              <a:off x="4169275" y="4411600"/>
              <a:ext cx="2825" cy="3150"/>
            </a:xfrm>
            <a:custGeom>
              <a:avLst/>
              <a:gdLst/>
              <a:ahLst/>
              <a:cxnLst/>
              <a:rect l="l" t="t" r="r" b="b"/>
              <a:pathLst>
                <a:path w="113" h="126" extrusionOk="0">
                  <a:moveTo>
                    <a:pt x="88" y="63"/>
                  </a:moveTo>
                  <a:cubicBezTo>
                    <a:pt x="88" y="50"/>
                    <a:pt x="88" y="38"/>
                    <a:pt x="88" y="25"/>
                  </a:cubicBezTo>
                  <a:cubicBezTo>
                    <a:pt x="75" y="0"/>
                    <a:pt x="38" y="0"/>
                    <a:pt x="25" y="25"/>
                  </a:cubicBezTo>
                  <a:lnTo>
                    <a:pt x="13" y="63"/>
                  </a:lnTo>
                  <a:cubicBezTo>
                    <a:pt x="0" y="125"/>
                    <a:pt x="113" y="125"/>
                    <a:pt x="88" y="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" name="Google Shape;683;p29"/>
            <p:cNvSpPr/>
            <p:nvPr/>
          </p:nvSpPr>
          <p:spPr>
            <a:xfrm>
              <a:off x="4259250" y="4353500"/>
              <a:ext cx="41875" cy="17825"/>
            </a:xfrm>
            <a:custGeom>
              <a:avLst/>
              <a:gdLst/>
              <a:ahLst/>
              <a:cxnLst/>
              <a:rect l="l" t="t" r="r" b="b"/>
              <a:pathLst>
                <a:path w="1675" h="713" extrusionOk="0">
                  <a:moveTo>
                    <a:pt x="25" y="100"/>
                  </a:moveTo>
                  <a:cubicBezTo>
                    <a:pt x="213" y="625"/>
                    <a:pt x="1175" y="712"/>
                    <a:pt x="1625" y="562"/>
                  </a:cubicBezTo>
                  <a:cubicBezTo>
                    <a:pt x="1675" y="550"/>
                    <a:pt x="1675" y="462"/>
                    <a:pt x="1612" y="462"/>
                  </a:cubicBezTo>
                  <a:cubicBezTo>
                    <a:pt x="1375" y="512"/>
                    <a:pt x="1125" y="512"/>
                    <a:pt x="875" y="475"/>
                  </a:cubicBezTo>
                  <a:cubicBezTo>
                    <a:pt x="650" y="425"/>
                    <a:pt x="225" y="325"/>
                    <a:pt x="125" y="62"/>
                  </a:cubicBezTo>
                  <a:cubicBezTo>
                    <a:pt x="100" y="0"/>
                    <a:pt x="0" y="25"/>
                    <a:pt x="25" y="8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" name="Google Shape;684;p29"/>
            <p:cNvSpPr/>
            <p:nvPr/>
          </p:nvSpPr>
          <p:spPr>
            <a:xfrm>
              <a:off x="4259250" y="4349125"/>
              <a:ext cx="42200" cy="19700"/>
            </a:xfrm>
            <a:custGeom>
              <a:avLst/>
              <a:gdLst/>
              <a:ahLst/>
              <a:cxnLst/>
              <a:rect l="l" t="t" r="r" b="b"/>
              <a:pathLst>
                <a:path w="1688" h="788" extrusionOk="0">
                  <a:moveTo>
                    <a:pt x="1650" y="675"/>
                  </a:moveTo>
                  <a:cubicBezTo>
                    <a:pt x="1287" y="312"/>
                    <a:pt x="575" y="0"/>
                    <a:pt x="63" y="138"/>
                  </a:cubicBezTo>
                  <a:cubicBezTo>
                    <a:pt x="0" y="163"/>
                    <a:pt x="25" y="237"/>
                    <a:pt x="88" y="237"/>
                  </a:cubicBezTo>
                  <a:cubicBezTo>
                    <a:pt x="638" y="175"/>
                    <a:pt x="1175" y="362"/>
                    <a:pt x="1587" y="737"/>
                  </a:cubicBezTo>
                  <a:cubicBezTo>
                    <a:pt x="1625" y="787"/>
                    <a:pt x="1687" y="712"/>
                    <a:pt x="1650" y="6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" name="Google Shape;685;p29"/>
            <p:cNvSpPr/>
            <p:nvPr/>
          </p:nvSpPr>
          <p:spPr>
            <a:xfrm>
              <a:off x="4198950" y="4314750"/>
              <a:ext cx="33150" cy="30025"/>
            </a:xfrm>
            <a:custGeom>
              <a:avLst/>
              <a:gdLst/>
              <a:ahLst/>
              <a:cxnLst/>
              <a:rect l="l" t="t" r="r" b="b"/>
              <a:pathLst>
                <a:path w="1326" h="1201" extrusionOk="0">
                  <a:moveTo>
                    <a:pt x="50" y="1188"/>
                  </a:moveTo>
                  <a:cubicBezTo>
                    <a:pt x="400" y="1200"/>
                    <a:pt x="663" y="1025"/>
                    <a:pt x="925" y="825"/>
                  </a:cubicBezTo>
                  <a:cubicBezTo>
                    <a:pt x="1175" y="638"/>
                    <a:pt x="1325" y="363"/>
                    <a:pt x="1325" y="50"/>
                  </a:cubicBezTo>
                  <a:cubicBezTo>
                    <a:pt x="1325" y="13"/>
                    <a:pt x="1263" y="0"/>
                    <a:pt x="1250" y="38"/>
                  </a:cubicBezTo>
                  <a:cubicBezTo>
                    <a:pt x="1238" y="325"/>
                    <a:pt x="1088" y="588"/>
                    <a:pt x="863" y="763"/>
                  </a:cubicBezTo>
                  <a:cubicBezTo>
                    <a:pt x="625" y="950"/>
                    <a:pt x="375" y="1125"/>
                    <a:pt x="50" y="1113"/>
                  </a:cubicBezTo>
                  <a:cubicBezTo>
                    <a:pt x="0" y="1113"/>
                    <a:pt x="0" y="1188"/>
                    <a:pt x="50" y="11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" name="Google Shape;686;p29"/>
            <p:cNvSpPr/>
            <p:nvPr/>
          </p:nvSpPr>
          <p:spPr>
            <a:xfrm>
              <a:off x="4199575" y="4315050"/>
              <a:ext cx="33150" cy="29100"/>
            </a:xfrm>
            <a:custGeom>
              <a:avLst/>
              <a:gdLst/>
              <a:ahLst/>
              <a:cxnLst/>
              <a:rect l="l" t="t" r="r" b="b"/>
              <a:pathLst>
                <a:path w="1326" h="1164" extrusionOk="0">
                  <a:moveTo>
                    <a:pt x="1250" y="1"/>
                  </a:moveTo>
                  <a:cubicBezTo>
                    <a:pt x="700" y="88"/>
                    <a:pt x="113" y="488"/>
                    <a:pt x="0" y="1076"/>
                  </a:cubicBezTo>
                  <a:cubicBezTo>
                    <a:pt x="0" y="1138"/>
                    <a:pt x="75" y="1163"/>
                    <a:pt x="113" y="1113"/>
                  </a:cubicBezTo>
                  <a:cubicBezTo>
                    <a:pt x="250" y="876"/>
                    <a:pt x="300" y="651"/>
                    <a:pt x="538" y="463"/>
                  </a:cubicBezTo>
                  <a:cubicBezTo>
                    <a:pt x="763" y="288"/>
                    <a:pt x="1013" y="163"/>
                    <a:pt x="1275" y="76"/>
                  </a:cubicBezTo>
                  <a:cubicBezTo>
                    <a:pt x="1325" y="63"/>
                    <a:pt x="1300" y="1"/>
                    <a:pt x="126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" name="Google Shape;687;p29"/>
            <p:cNvSpPr/>
            <p:nvPr/>
          </p:nvSpPr>
          <p:spPr>
            <a:xfrm>
              <a:off x="3891225" y="4250400"/>
              <a:ext cx="38450" cy="86550"/>
            </a:xfrm>
            <a:custGeom>
              <a:avLst/>
              <a:gdLst/>
              <a:ahLst/>
              <a:cxnLst/>
              <a:rect l="l" t="t" r="r" b="b"/>
              <a:pathLst>
                <a:path w="1538" h="3462" extrusionOk="0">
                  <a:moveTo>
                    <a:pt x="1512" y="3387"/>
                  </a:moveTo>
                  <a:cubicBezTo>
                    <a:pt x="800" y="2399"/>
                    <a:pt x="325" y="1262"/>
                    <a:pt x="100" y="63"/>
                  </a:cubicBezTo>
                  <a:cubicBezTo>
                    <a:pt x="88" y="0"/>
                    <a:pt x="0" y="25"/>
                    <a:pt x="13" y="88"/>
                  </a:cubicBezTo>
                  <a:cubicBezTo>
                    <a:pt x="225" y="1300"/>
                    <a:pt x="712" y="2437"/>
                    <a:pt x="1450" y="3424"/>
                  </a:cubicBezTo>
                  <a:cubicBezTo>
                    <a:pt x="1475" y="3462"/>
                    <a:pt x="1537" y="3424"/>
                    <a:pt x="1512" y="338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8" name="Google Shape;688;p29"/>
            <p:cNvSpPr/>
            <p:nvPr/>
          </p:nvSpPr>
          <p:spPr>
            <a:xfrm>
              <a:off x="3880900" y="4236650"/>
              <a:ext cx="17850" cy="16275"/>
            </a:xfrm>
            <a:custGeom>
              <a:avLst/>
              <a:gdLst/>
              <a:ahLst/>
              <a:cxnLst/>
              <a:rect l="l" t="t" r="r" b="b"/>
              <a:pathLst>
                <a:path w="714" h="651" extrusionOk="0">
                  <a:moveTo>
                    <a:pt x="526" y="563"/>
                  </a:moveTo>
                  <a:cubicBezTo>
                    <a:pt x="713" y="350"/>
                    <a:pt x="488" y="0"/>
                    <a:pt x="238" y="200"/>
                  </a:cubicBezTo>
                  <a:cubicBezTo>
                    <a:pt x="1" y="400"/>
                    <a:pt x="338" y="650"/>
                    <a:pt x="551" y="550"/>
                  </a:cubicBezTo>
                  <a:cubicBezTo>
                    <a:pt x="588" y="538"/>
                    <a:pt x="576" y="475"/>
                    <a:pt x="538" y="475"/>
                  </a:cubicBezTo>
                  <a:cubicBezTo>
                    <a:pt x="501" y="475"/>
                    <a:pt x="463" y="475"/>
                    <a:pt x="426" y="475"/>
                  </a:cubicBezTo>
                  <a:cubicBezTo>
                    <a:pt x="338" y="463"/>
                    <a:pt x="351" y="475"/>
                    <a:pt x="463" y="500"/>
                  </a:cubicBezTo>
                  <a:cubicBezTo>
                    <a:pt x="426" y="538"/>
                    <a:pt x="488" y="600"/>
                    <a:pt x="526" y="5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9" name="Google Shape;689;p29"/>
            <p:cNvSpPr/>
            <p:nvPr/>
          </p:nvSpPr>
          <p:spPr>
            <a:xfrm>
              <a:off x="3936525" y="4266325"/>
              <a:ext cx="30625" cy="82200"/>
            </a:xfrm>
            <a:custGeom>
              <a:avLst/>
              <a:gdLst/>
              <a:ahLst/>
              <a:cxnLst/>
              <a:rect l="l" t="t" r="r" b="b"/>
              <a:pathLst>
                <a:path w="1225" h="3288" extrusionOk="0">
                  <a:moveTo>
                    <a:pt x="225" y="3225"/>
                  </a:moveTo>
                  <a:cubicBezTo>
                    <a:pt x="88" y="2012"/>
                    <a:pt x="413" y="1013"/>
                    <a:pt x="1200" y="75"/>
                  </a:cubicBezTo>
                  <a:cubicBezTo>
                    <a:pt x="1225" y="50"/>
                    <a:pt x="1175" y="0"/>
                    <a:pt x="1150" y="38"/>
                  </a:cubicBezTo>
                  <a:cubicBezTo>
                    <a:pt x="213" y="763"/>
                    <a:pt x="0" y="2125"/>
                    <a:pt x="125" y="3225"/>
                  </a:cubicBezTo>
                  <a:cubicBezTo>
                    <a:pt x="138" y="3287"/>
                    <a:pt x="225" y="3287"/>
                    <a:pt x="225" y="32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0" name="Google Shape;690;p29"/>
            <p:cNvSpPr/>
            <p:nvPr/>
          </p:nvSpPr>
          <p:spPr>
            <a:xfrm>
              <a:off x="3963700" y="4258200"/>
              <a:ext cx="13450" cy="13775"/>
            </a:xfrm>
            <a:custGeom>
              <a:avLst/>
              <a:gdLst/>
              <a:ahLst/>
              <a:cxnLst/>
              <a:rect l="l" t="t" r="r" b="b"/>
              <a:pathLst>
                <a:path w="538" h="551" extrusionOk="0">
                  <a:moveTo>
                    <a:pt x="475" y="288"/>
                  </a:moveTo>
                  <a:cubicBezTo>
                    <a:pt x="538" y="38"/>
                    <a:pt x="13" y="1"/>
                    <a:pt x="25" y="263"/>
                  </a:cubicBezTo>
                  <a:cubicBezTo>
                    <a:pt x="0" y="550"/>
                    <a:pt x="425" y="525"/>
                    <a:pt x="425" y="238"/>
                  </a:cubicBezTo>
                  <a:cubicBezTo>
                    <a:pt x="425" y="200"/>
                    <a:pt x="375" y="188"/>
                    <a:pt x="363" y="225"/>
                  </a:cubicBezTo>
                  <a:cubicBezTo>
                    <a:pt x="300" y="275"/>
                    <a:pt x="313" y="300"/>
                    <a:pt x="413" y="300"/>
                  </a:cubicBezTo>
                  <a:cubicBezTo>
                    <a:pt x="413" y="338"/>
                    <a:pt x="475" y="338"/>
                    <a:pt x="475" y="3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" name="Google Shape;691;p29"/>
            <p:cNvSpPr/>
            <p:nvPr/>
          </p:nvSpPr>
          <p:spPr>
            <a:xfrm>
              <a:off x="4139900" y="4371600"/>
              <a:ext cx="237775" cy="60325"/>
            </a:xfrm>
            <a:custGeom>
              <a:avLst/>
              <a:gdLst/>
              <a:ahLst/>
              <a:cxnLst/>
              <a:rect l="l" t="t" r="r" b="b"/>
              <a:pathLst>
                <a:path w="9511" h="2413" extrusionOk="0">
                  <a:moveTo>
                    <a:pt x="63" y="2400"/>
                  </a:moveTo>
                  <a:cubicBezTo>
                    <a:pt x="3375" y="1151"/>
                    <a:pt x="6061" y="1"/>
                    <a:pt x="9386" y="2038"/>
                  </a:cubicBezTo>
                  <a:cubicBezTo>
                    <a:pt x="9448" y="2075"/>
                    <a:pt x="9511" y="1975"/>
                    <a:pt x="9448" y="1938"/>
                  </a:cubicBezTo>
                  <a:cubicBezTo>
                    <a:pt x="8023" y="988"/>
                    <a:pt x="6761" y="588"/>
                    <a:pt x="5049" y="751"/>
                  </a:cubicBezTo>
                  <a:cubicBezTo>
                    <a:pt x="3125" y="938"/>
                    <a:pt x="1825" y="1650"/>
                    <a:pt x="38" y="2338"/>
                  </a:cubicBezTo>
                  <a:cubicBezTo>
                    <a:pt x="1" y="2350"/>
                    <a:pt x="26" y="2413"/>
                    <a:pt x="63" y="24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" name="Google Shape;692;p29"/>
            <p:cNvSpPr/>
            <p:nvPr/>
          </p:nvSpPr>
          <p:spPr>
            <a:xfrm>
              <a:off x="3860600" y="4327550"/>
              <a:ext cx="31900" cy="49700"/>
            </a:xfrm>
            <a:custGeom>
              <a:avLst/>
              <a:gdLst/>
              <a:ahLst/>
              <a:cxnLst/>
              <a:rect l="l" t="t" r="r" b="b"/>
              <a:pathLst>
                <a:path w="1276" h="1988" extrusionOk="0">
                  <a:moveTo>
                    <a:pt x="63" y="1975"/>
                  </a:moveTo>
                  <a:cubicBezTo>
                    <a:pt x="625" y="1875"/>
                    <a:pt x="1163" y="1538"/>
                    <a:pt x="1225" y="926"/>
                  </a:cubicBezTo>
                  <a:cubicBezTo>
                    <a:pt x="1275" y="438"/>
                    <a:pt x="900" y="13"/>
                    <a:pt x="413" y="1"/>
                  </a:cubicBezTo>
                  <a:cubicBezTo>
                    <a:pt x="338" y="1"/>
                    <a:pt x="338" y="113"/>
                    <a:pt x="413" y="113"/>
                  </a:cubicBezTo>
                  <a:cubicBezTo>
                    <a:pt x="988" y="138"/>
                    <a:pt x="1263" y="713"/>
                    <a:pt x="1038" y="1213"/>
                  </a:cubicBezTo>
                  <a:cubicBezTo>
                    <a:pt x="850" y="1613"/>
                    <a:pt x="463" y="1825"/>
                    <a:pt x="38" y="1913"/>
                  </a:cubicBezTo>
                  <a:cubicBezTo>
                    <a:pt x="0" y="1925"/>
                    <a:pt x="25" y="1988"/>
                    <a:pt x="63" y="19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" name="Google Shape;693;p29"/>
            <p:cNvSpPr/>
            <p:nvPr/>
          </p:nvSpPr>
          <p:spPr>
            <a:xfrm>
              <a:off x="4075225" y="4370975"/>
              <a:ext cx="62825" cy="31575"/>
            </a:xfrm>
            <a:custGeom>
              <a:avLst/>
              <a:gdLst/>
              <a:ahLst/>
              <a:cxnLst/>
              <a:rect l="l" t="t" r="r" b="b"/>
              <a:pathLst>
                <a:path w="2513" h="1263" extrusionOk="0">
                  <a:moveTo>
                    <a:pt x="2450" y="526"/>
                  </a:moveTo>
                  <a:cubicBezTo>
                    <a:pt x="1825" y="551"/>
                    <a:pt x="1338" y="1"/>
                    <a:pt x="701" y="213"/>
                  </a:cubicBezTo>
                  <a:cubicBezTo>
                    <a:pt x="276" y="363"/>
                    <a:pt x="1" y="763"/>
                    <a:pt x="26" y="1213"/>
                  </a:cubicBezTo>
                  <a:cubicBezTo>
                    <a:pt x="26" y="1250"/>
                    <a:pt x="88" y="1263"/>
                    <a:pt x="88" y="1213"/>
                  </a:cubicBezTo>
                  <a:cubicBezTo>
                    <a:pt x="201" y="426"/>
                    <a:pt x="888" y="126"/>
                    <a:pt x="1588" y="413"/>
                  </a:cubicBezTo>
                  <a:cubicBezTo>
                    <a:pt x="1850" y="551"/>
                    <a:pt x="2150" y="626"/>
                    <a:pt x="2450" y="613"/>
                  </a:cubicBezTo>
                  <a:cubicBezTo>
                    <a:pt x="2513" y="613"/>
                    <a:pt x="2513" y="526"/>
                    <a:pt x="2450" y="52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" name="Google Shape;694;p29"/>
            <p:cNvSpPr/>
            <p:nvPr/>
          </p:nvSpPr>
          <p:spPr>
            <a:xfrm>
              <a:off x="4073975" y="4396300"/>
              <a:ext cx="30950" cy="21575"/>
            </a:xfrm>
            <a:custGeom>
              <a:avLst/>
              <a:gdLst/>
              <a:ahLst/>
              <a:cxnLst/>
              <a:rect l="l" t="t" r="r" b="b"/>
              <a:pathLst>
                <a:path w="1238" h="863" extrusionOk="0">
                  <a:moveTo>
                    <a:pt x="113" y="50"/>
                  </a:moveTo>
                  <a:cubicBezTo>
                    <a:pt x="1" y="337"/>
                    <a:pt x="176" y="587"/>
                    <a:pt x="451" y="700"/>
                  </a:cubicBezTo>
                  <a:cubicBezTo>
                    <a:pt x="676" y="787"/>
                    <a:pt x="1075" y="862"/>
                    <a:pt x="1225" y="612"/>
                  </a:cubicBezTo>
                  <a:cubicBezTo>
                    <a:pt x="1238" y="587"/>
                    <a:pt x="1200" y="550"/>
                    <a:pt x="1175" y="575"/>
                  </a:cubicBezTo>
                  <a:cubicBezTo>
                    <a:pt x="851" y="825"/>
                    <a:pt x="1" y="587"/>
                    <a:pt x="188" y="63"/>
                  </a:cubicBezTo>
                  <a:cubicBezTo>
                    <a:pt x="201" y="25"/>
                    <a:pt x="138" y="0"/>
                    <a:pt x="113" y="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" name="Google Shape;695;p29"/>
            <p:cNvSpPr/>
            <p:nvPr/>
          </p:nvSpPr>
          <p:spPr>
            <a:xfrm>
              <a:off x="3834050" y="4258825"/>
              <a:ext cx="81250" cy="56250"/>
            </a:xfrm>
            <a:custGeom>
              <a:avLst/>
              <a:gdLst/>
              <a:ahLst/>
              <a:cxnLst/>
              <a:rect l="l" t="t" r="r" b="b"/>
              <a:pathLst>
                <a:path w="3250" h="2250" extrusionOk="0">
                  <a:moveTo>
                    <a:pt x="3224" y="2162"/>
                  </a:moveTo>
                  <a:cubicBezTo>
                    <a:pt x="2437" y="1200"/>
                    <a:pt x="1462" y="0"/>
                    <a:pt x="63" y="288"/>
                  </a:cubicBezTo>
                  <a:cubicBezTo>
                    <a:pt x="0" y="300"/>
                    <a:pt x="25" y="375"/>
                    <a:pt x="88" y="375"/>
                  </a:cubicBezTo>
                  <a:cubicBezTo>
                    <a:pt x="1475" y="188"/>
                    <a:pt x="2362" y="1263"/>
                    <a:pt x="3162" y="2200"/>
                  </a:cubicBezTo>
                  <a:cubicBezTo>
                    <a:pt x="3199" y="2250"/>
                    <a:pt x="3249" y="2187"/>
                    <a:pt x="3224" y="21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6" name="Google Shape;696;p29"/>
            <p:cNvSpPr/>
            <p:nvPr/>
          </p:nvSpPr>
          <p:spPr>
            <a:xfrm>
              <a:off x="4063350" y="4351000"/>
              <a:ext cx="31275" cy="15325"/>
            </a:xfrm>
            <a:custGeom>
              <a:avLst/>
              <a:gdLst/>
              <a:ahLst/>
              <a:cxnLst/>
              <a:rect l="l" t="t" r="r" b="b"/>
              <a:pathLst>
                <a:path w="1251" h="613" extrusionOk="0">
                  <a:moveTo>
                    <a:pt x="1188" y="500"/>
                  </a:moveTo>
                  <a:cubicBezTo>
                    <a:pt x="776" y="487"/>
                    <a:pt x="401" y="312"/>
                    <a:pt x="113" y="38"/>
                  </a:cubicBezTo>
                  <a:cubicBezTo>
                    <a:pt x="63" y="0"/>
                    <a:pt x="1" y="38"/>
                    <a:pt x="38" y="88"/>
                  </a:cubicBezTo>
                  <a:cubicBezTo>
                    <a:pt x="163" y="250"/>
                    <a:pt x="338" y="375"/>
                    <a:pt x="538" y="450"/>
                  </a:cubicBezTo>
                  <a:cubicBezTo>
                    <a:pt x="738" y="562"/>
                    <a:pt x="963" y="612"/>
                    <a:pt x="1188" y="587"/>
                  </a:cubicBezTo>
                  <a:cubicBezTo>
                    <a:pt x="1238" y="587"/>
                    <a:pt x="1251" y="500"/>
                    <a:pt x="1188" y="5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7" name="Google Shape;697;p29"/>
            <p:cNvSpPr/>
            <p:nvPr/>
          </p:nvSpPr>
          <p:spPr>
            <a:xfrm>
              <a:off x="4063350" y="4344750"/>
              <a:ext cx="34075" cy="21875"/>
            </a:xfrm>
            <a:custGeom>
              <a:avLst/>
              <a:gdLst/>
              <a:ahLst/>
              <a:cxnLst/>
              <a:rect l="l" t="t" r="r" b="b"/>
              <a:pathLst>
                <a:path w="1363" h="875" extrusionOk="0">
                  <a:moveTo>
                    <a:pt x="101" y="325"/>
                  </a:moveTo>
                  <a:cubicBezTo>
                    <a:pt x="538" y="125"/>
                    <a:pt x="1051" y="412"/>
                    <a:pt x="1251" y="825"/>
                  </a:cubicBezTo>
                  <a:cubicBezTo>
                    <a:pt x="1276" y="875"/>
                    <a:pt x="1363" y="837"/>
                    <a:pt x="1350" y="787"/>
                  </a:cubicBezTo>
                  <a:cubicBezTo>
                    <a:pt x="1138" y="300"/>
                    <a:pt x="538" y="0"/>
                    <a:pt x="51" y="250"/>
                  </a:cubicBezTo>
                  <a:cubicBezTo>
                    <a:pt x="1" y="275"/>
                    <a:pt x="51" y="350"/>
                    <a:pt x="101" y="3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8" name="Google Shape;698;p29"/>
            <p:cNvSpPr/>
            <p:nvPr/>
          </p:nvSpPr>
          <p:spPr>
            <a:xfrm>
              <a:off x="4299550" y="4347550"/>
              <a:ext cx="132475" cy="60000"/>
            </a:xfrm>
            <a:custGeom>
              <a:avLst/>
              <a:gdLst/>
              <a:ahLst/>
              <a:cxnLst/>
              <a:rect l="l" t="t" r="r" b="b"/>
              <a:pathLst>
                <a:path w="5299" h="2400" extrusionOk="0">
                  <a:moveTo>
                    <a:pt x="50" y="1825"/>
                  </a:moveTo>
                  <a:cubicBezTo>
                    <a:pt x="1650" y="2138"/>
                    <a:pt x="5074" y="2400"/>
                    <a:pt x="5299" y="51"/>
                  </a:cubicBezTo>
                  <a:cubicBezTo>
                    <a:pt x="5299" y="1"/>
                    <a:pt x="5224" y="13"/>
                    <a:pt x="5224" y="51"/>
                  </a:cubicBezTo>
                  <a:cubicBezTo>
                    <a:pt x="4924" y="2337"/>
                    <a:pt x="1612" y="2038"/>
                    <a:pt x="63" y="1750"/>
                  </a:cubicBezTo>
                  <a:cubicBezTo>
                    <a:pt x="25" y="1738"/>
                    <a:pt x="0" y="1813"/>
                    <a:pt x="50" y="18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9" name="Google Shape;699;p29"/>
            <p:cNvSpPr/>
            <p:nvPr/>
          </p:nvSpPr>
          <p:spPr>
            <a:xfrm>
              <a:off x="4363900" y="4310050"/>
              <a:ext cx="61575" cy="65325"/>
            </a:xfrm>
            <a:custGeom>
              <a:avLst/>
              <a:gdLst/>
              <a:ahLst/>
              <a:cxnLst/>
              <a:rect l="l" t="t" r="r" b="b"/>
              <a:pathLst>
                <a:path w="2463" h="2613" extrusionOk="0">
                  <a:moveTo>
                    <a:pt x="1500" y="2588"/>
                  </a:moveTo>
                  <a:cubicBezTo>
                    <a:pt x="2175" y="2263"/>
                    <a:pt x="2463" y="1426"/>
                    <a:pt x="2013" y="788"/>
                  </a:cubicBezTo>
                  <a:cubicBezTo>
                    <a:pt x="1600" y="201"/>
                    <a:pt x="538" y="1"/>
                    <a:pt x="38" y="588"/>
                  </a:cubicBezTo>
                  <a:cubicBezTo>
                    <a:pt x="1" y="638"/>
                    <a:pt x="63" y="713"/>
                    <a:pt x="113" y="663"/>
                  </a:cubicBezTo>
                  <a:cubicBezTo>
                    <a:pt x="588" y="138"/>
                    <a:pt x="1550" y="301"/>
                    <a:pt x="1925" y="851"/>
                  </a:cubicBezTo>
                  <a:cubicBezTo>
                    <a:pt x="2338" y="1438"/>
                    <a:pt x="2113" y="2238"/>
                    <a:pt x="1463" y="2538"/>
                  </a:cubicBezTo>
                  <a:cubicBezTo>
                    <a:pt x="1425" y="2550"/>
                    <a:pt x="1463" y="2613"/>
                    <a:pt x="1488" y="25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0" name="Google Shape;700;p29"/>
            <p:cNvSpPr/>
            <p:nvPr/>
          </p:nvSpPr>
          <p:spPr>
            <a:xfrm>
              <a:off x="4353900" y="4321000"/>
              <a:ext cx="35950" cy="46575"/>
            </a:xfrm>
            <a:custGeom>
              <a:avLst/>
              <a:gdLst/>
              <a:ahLst/>
              <a:cxnLst/>
              <a:rect l="l" t="t" r="r" b="b"/>
              <a:pathLst>
                <a:path w="1438" h="1863" extrusionOk="0">
                  <a:moveTo>
                    <a:pt x="688" y="13"/>
                  </a:moveTo>
                  <a:cubicBezTo>
                    <a:pt x="226" y="188"/>
                    <a:pt x="1" y="725"/>
                    <a:pt x="201" y="1188"/>
                  </a:cubicBezTo>
                  <a:cubicBezTo>
                    <a:pt x="401" y="1650"/>
                    <a:pt x="938" y="1862"/>
                    <a:pt x="1388" y="1662"/>
                  </a:cubicBezTo>
                  <a:cubicBezTo>
                    <a:pt x="1438" y="1637"/>
                    <a:pt x="1400" y="1562"/>
                    <a:pt x="1363" y="1575"/>
                  </a:cubicBezTo>
                  <a:cubicBezTo>
                    <a:pt x="938" y="1700"/>
                    <a:pt x="476" y="1575"/>
                    <a:pt x="301" y="1150"/>
                  </a:cubicBezTo>
                  <a:cubicBezTo>
                    <a:pt x="138" y="725"/>
                    <a:pt x="326" y="263"/>
                    <a:pt x="726" y="75"/>
                  </a:cubicBezTo>
                  <a:cubicBezTo>
                    <a:pt x="763" y="50"/>
                    <a:pt x="726" y="0"/>
                    <a:pt x="688" y="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1" name="Google Shape;701;p29"/>
            <p:cNvSpPr/>
            <p:nvPr/>
          </p:nvSpPr>
          <p:spPr>
            <a:xfrm>
              <a:off x="4384200" y="4332875"/>
              <a:ext cx="17225" cy="30950"/>
            </a:xfrm>
            <a:custGeom>
              <a:avLst/>
              <a:gdLst/>
              <a:ahLst/>
              <a:cxnLst/>
              <a:rect l="l" t="t" r="r" b="b"/>
              <a:pathLst>
                <a:path w="689" h="1238" extrusionOk="0">
                  <a:moveTo>
                    <a:pt x="51" y="1200"/>
                  </a:moveTo>
                  <a:cubicBezTo>
                    <a:pt x="388" y="1237"/>
                    <a:pt x="626" y="862"/>
                    <a:pt x="626" y="550"/>
                  </a:cubicBezTo>
                  <a:cubicBezTo>
                    <a:pt x="613" y="238"/>
                    <a:pt x="351" y="0"/>
                    <a:pt x="63" y="113"/>
                  </a:cubicBezTo>
                  <a:cubicBezTo>
                    <a:pt x="1" y="138"/>
                    <a:pt x="26" y="225"/>
                    <a:pt x="76" y="200"/>
                  </a:cubicBezTo>
                  <a:cubicBezTo>
                    <a:pt x="688" y="13"/>
                    <a:pt x="638" y="1162"/>
                    <a:pt x="51" y="1125"/>
                  </a:cubicBezTo>
                  <a:cubicBezTo>
                    <a:pt x="1" y="1125"/>
                    <a:pt x="1" y="1200"/>
                    <a:pt x="51" y="12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" name="Google Shape;702;p29"/>
            <p:cNvSpPr/>
            <p:nvPr/>
          </p:nvSpPr>
          <p:spPr>
            <a:xfrm>
              <a:off x="4100225" y="4302575"/>
              <a:ext cx="55325" cy="71550"/>
            </a:xfrm>
            <a:custGeom>
              <a:avLst/>
              <a:gdLst/>
              <a:ahLst/>
              <a:cxnLst/>
              <a:rect l="l" t="t" r="r" b="b"/>
              <a:pathLst>
                <a:path w="2213" h="2862" extrusionOk="0">
                  <a:moveTo>
                    <a:pt x="463" y="2787"/>
                  </a:moveTo>
                  <a:cubicBezTo>
                    <a:pt x="113" y="1462"/>
                    <a:pt x="925" y="387"/>
                    <a:pt x="2175" y="63"/>
                  </a:cubicBezTo>
                  <a:cubicBezTo>
                    <a:pt x="2212" y="50"/>
                    <a:pt x="2200" y="0"/>
                    <a:pt x="2175" y="0"/>
                  </a:cubicBezTo>
                  <a:cubicBezTo>
                    <a:pt x="788" y="100"/>
                    <a:pt x="0" y="1537"/>
                    <a:pt x="388" y="2812"/>
                  </a:cubicBezTo>
                  <a:cubicBezTo>
                    <a:pt x="400" y="2862"/>
                    <a:pt x="488" y="2849"/>
                    <a:pt x="463" y="278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" name="Google Shape;703;p29"/>
            <p:cNvSpPr/>
            <p:nvPr/>
          </p:nvSpPr>
          <p:spPr>
            <a:xfrm>
              <a:off x="3701275" y="4276950"/>
              <a:ext cx="111850" cy="104375"/>
            </a:xfrm>
            <a:custGeom>
              <a:avLst/>
              <a:gdLst/>
              <a:ahLst/>
              <a:cxnLst/>
              <a:rect l="l" t="t" r="r" b="b"/>
              <a:pathLst>
                <a:path w="4474" h="4175" extrusionOk="0">
                  <a:moveTo>
                    <a:pt x="1812" y="3999"/>
                  </a:moveTo>
                  <a:cubicBezTo>
                    <a:pt x="3249" y="4174"/>
                    <a:pt x="4424" y="2737"/>
                    <a:pt x="3712" y="1387"/>
                  </a:cubicBezTo>
                  <a:cubicBezTo>
                    <a:pt x="2987" y="0"/>
                    <a:pt x="1050" y="213"/>
                    <a:pt x="38" y="1150"/>
                  </a:cubicBezTo>
                  <a:cubicBezTo>
                    <a:pt x="0" y="1187"/>
                    <a:pt x="50" y="1237"/>
                    <a:pt x="88" y="1212"/>
                  </a:cubicBezTo>
                  <a:cubicBezTo>
                    <a:pt x="987" y="563"/>
                    <a:pt x="2450" y="113"/>
                    <a:pt x="3337" y="1050"/>
                  </a:cubicBezTo>
                  <a:cubicBezTo>
                    <a:pt x="4474" y="2275"/>
                    <a:pt x="3387" y="4087"/>
                    <a:pt x="1812" y="3899"/>
                  </a:cubicBezTo>
                  <a:cubicBezTo>
                    <a:pt x="1737" y="3887"/>
                    <a:pt x="1737" y="3999"/>
                    <a:pt x="1812" y="399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" name="Google Shape;704;p29"/>
            <p:cNvSpPr/>
            <p:nvPr/>
          </p:nvSpPr>
          <p:spPr>
            <a:xfrm>
              <a:off x="3442900" y="4301950"/>
              <a:ext cx="263700" cy="146525"/>
            </a:xfrm>
            <a:custGeom>
              <a:avLst/>
              <a:gdLst/>
              <a:ahLst/>
              <a:cxnLst/>
              <a:rect l="l" t="t" r="r" b="b"/>
              <a:pathLst>
                <a:path w="10548" h="5861" extrusionOk="0">
                  <a:moveTo>
                    <a:pt x="10460" y="38"/>
                  </a:moveTo>
                  <a:cubicBezTo>
                    <a:pt x="9248" y="1712"/>
                    <a:pt x="8136" y="3812"/>
                    <a:pt x="6224" y="4736"/>
                  </a:cubicBezTo>
                  <a:cubicBezTo>
                    <a:pt x="4462" y="5599"/>
                    <a:pt x="1700" y="5774"/>
                    <a:pt x="75" y="4561"/>
                  </a:cubicBezTo>
                  <a:cubicBezTo>
                    <a:pt x="38" y="4549"/>
                    <a:pt x="0" y="4599"/>
                    <a:pt x="38" y="4611"/>
                  </a:cubicBezTo>
                  <a:cubicBezTo>
                    <a:pt x="1475" y="5861"/>
                    <a:pt x="3962" y="5736"/>
                    <a:pt x="5686" y="5149"/>
                  </a:cubicBezTo>
                  <a:cubicBezTo>
                    <a:pt x="7998" y="4349"/>
                    <a:pt x="9198" y="1950"/>
                    <a:pt x="10523" y="75"/>
                  </a:cubicBezTo>
                  <a:cubicBezTo>
                    <a:pt x="10548" y="38"/>
                    <a:pt x="10485" y="0"/>
                    <a:pt x="10460" y="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" name="Google Shape;705;p29"/>
            <p:cNvSpPr/>
            <p:nvPr/>
          </p:nvSpPr>
          <p:spPr>
            <a:xfrm>
              <a:off x="3410100" y="4324750"/>
              <a:ext cx="100625" cy="84375"/>
            </a:xfrm>
            <a:custGeom>
              <a:avLst/>
              <a:gdLst/>
              <a:ahLst/>
              <a:cxnLst/>
              <a:rect l="l" t="t" r="r" b="b"/>
              <a:pathLst>
                <a:path w="4025" h="3375" extrusionOk="0">
                  <a:moveTo>
                    <a:pt x="1150" y="3287"/>
                  </a:moveTo>
                  <a:cubicBezTo>
                    <a:pt x="613" y="2350"/>
                    <a:pt x="500" y="975"/>
                    <a:pt x="1650" y="425"/>
                  </a:cubicBezTo>
                  <a:cubicBezTo>
                    <a:pt x="1937" y="313"/>
                    <a:pt x="2250" y="263"/>
                    <a:pt x="2550" y="313"/>
                  </a:cubicBezTo>
                  <a:cubicBezTo>
                    <a:pt x="2625" y="325"/>
                    <a:pt x="2699" y="300"/>
                    <a:pt x="2774" y="313"/>
                  </a:cubicBezTo>
                  <a:cubicBezTo>
                    <a:pt x="3537" y="438"/>
                    <a:pt x="3512" y="638"/>
                    <a:pt x="3587" y="1175"/>
                  </a:cubicBezTo>
                  <a:cubicBezTo>
                    <a:pt x="3699" y="2075"/>
                    <a:pt x="3087" y="2412"/>
                    <a:pt x="2312" y="2262"/>
                  </a:cubicBezTo>
                  <a:cubicBezTo>
                    <a:pt x="1725" y="2150"/>
                    <a:pt x="1425" y="1862"/>
                    <a:pt x="1025" y="1450"/>
                  </a:cubicBezTo>
                  <a:cubicBezTo>
                    <a:pt x="725" y="1138"/>
                    <a:pt x="475" y="813"/>
                    <a:pt x="25" y="800"/>
                  </a:cubicBezTo>
                  <a:cubicBezTo>
                    <a:pt x="0" y="800"/>
                    <a:pt x="0" y="838"/>
                    <a:pt x="25" y="838"/>
                  </a:cubicBezTo>
                  <a:cubicBezTo>
                    <a:pt x="738" y="950"/>
                    <a:pt x="1137" y="1850"/>
                    <a:pt x="1725" y="2225"/>
                  </a:cubicBezTo>
                  <a:cubicBezTo>
                    <a:pt x="2150" y="2525"/>
                    <a:pt x="2712" y="2575"/>
                    <a:pt x="3187" y="2350"/>
                  </a:cubicBezTo>
                  <a:cubicBezTo>
                    <a:pt x="3912" y="2025"/>
                    <a:pt x="4024" y="888"/>
                    <a:pt x="3387" y="388"/>
                  </a:cubicBezTo>
                  <a:cubicBezTo>
                    <a:pt x="2874" y="0"/>
                    <a:pt x="1800" y="125"/>
                    <a:pt x="1312" y="488"/>
                  </a:cubicBezTo>
                  <a:cubicBezTo>
                    <a:pt x="388" y="1187"/>
                    <a:pt x="563" y="2450"/>
                    <a:pt x="1087" y="3337"/>
                  </a:cubicBezTo>
                  <a:cubicBezTo>
                    <a:pt x="1112" y="3374"/>
                    <a:pt x="1187" y="3337"/>
                    <a:pt x="1162" y="328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" name="Google Shape;706;p29"/>
            <p:cNvSpPr/>
            <p:nvPr/>
          </p:nvSpPr>
          <p:spPr>
            <a:xfrm>
              <a:off x="3347925" y="4341000"/>
              <a:ext cx="55325" cy="13450"/>
            </a:xfrm>
            <a:custGeom>
              <a:avLst/>
              <a:gdLst/>
              <a:ahLst/>
              <a:cxnLst/>
              <a:rect l="l" t="t" r="r" b="b"/>
              <a:pathLst>
                <a:path w="2213" h="538" extrusionOk="0">
                  <a:moveTo>
                    <a:pt x="2162" y="75"/>
                  </a:moveTo>
                  <a:cubicBezTo>
                    <a:pt x="1475" y="0"/>
                    <a:pt x="625" y="50"/>
                    <a:pt x="25" y="475"/>
                  </a:cubicBezTo>
                  <a:cubicBezTo>
                    <a:pt x="0" y="488"/>
                    <a:pt x="13" y="537"/>
                    <a:pt x="50" y="525"/>
                  </a:cubicBezTo>
                  <a:cubicBezTo>
                    <a:pt x="775" y="300"/>
                    <a:pt x="1387" y="75"/>
                    <a:pt x="2162" y="150"/>
                  </a:cubicBezTo>
                  <a:cubicBezTo>
                    <a:pt x="2212" y="150"/>
                    <a:pt x="2212" y="75"/>
                    <a:pt x="2162" y="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" name="Google Shape;707;p29"/>
            <p:cNvSpPr/>
            <p:nvPr/>
          </p:nvSpPr>
          <p:spPr>
            <a:xfrm>
              <a:off x="3593800" y="4288500"/>
              <a:ext cx="81250" cy="96575"/>
            </a:xfrm>
            <a:custGeom>
              <a:avLst/>
              <a:gdLst/>
              <a:ahLst/>
              <a:cxnLst/>
              <a:rect l="l" t="t" r="r" b="b"/>
              <a:pathLst>
                <a:path w="3250" h="3863" extrusionOk="0">
                  <a:moveTo>
                    <a:pt x="2225" y="3837"/>
                  </a:moveTo>
                  <a:cubicBezTo>
                    <a:pt x="2787" y="3187"/>
                    <a:pt x="3249" y="2375"/>
                    <a:pt x="3062" y="1488"/>
                  </a:cubicBezTo>
                  <a:cubicBezTo>
                    <a:pt x="2887" y="663"/>
                    <a:pt x="2087" y="63"/>
                    <a:pt x="1250" y="26"/>
                  </a:cubicBezTo>
                  <a:cubicBezTo>
                    <a:pt x="663" y="1"/>
                    <a:pt x="0" y="376"/>
                    <a:pt x="75" y="1050"/>
                  </a:cubicBezTo>
                  <a:cubicBezTo>
                    <a:pt x="113" y="1388"/>
                    <a:pt x="463" y="1813"/>
                    <a:pt x="750" y="1438"/>
                  </a:cubicBezTo>
                  <a:cubicBezTo>
                    <a:pt x="775" y="1400"/>
                    <a:pt x="713" y="1363"/>
                    <a:pt x="675" y="1400"/>
                  </a:cubicBezTo>
                  <a:cubicBezTo>
                    <a:pt x="238" y="563"/>
                    <a:pt x="388" y="138"/>
                    <a:pt x="1125" y="126"/>
                  </a:cubicBezTo>
                  <a:cubicBezTo>
                    <a:pt x="1450" y="126"/>
                    <a:pt x="1762" y="213"/>
                    <a:pt x="2037" y="363"/>
                  </a:cubicBezTo>
                  <a:cubicBezTo>
                    <a:pt x="2475" y="576"/>
                    <a:pt x="2800" y="950"/>
                    <a:pt x="2925" y="1413"/>
                  </a:cubicBezTo>
                  <a:cubicBezTo>
                    <a:pt x="3174" y="2300"/>
                    <a:pt x="2712" y="3125"/>
                    <a:pt x="2187" y="3800"/>
                  </a:cubicBezTo>
                  <a:cubicBezTo>
                    <a:pt x="2162" y="3825"/>
                    <a:pt x="2200" y="3862"/>
                    <a:pt x="2225" y="383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" name="Google Shape;708;p29"/>
            <p:cNvSpPr/>
            <p:nvPr/>
          </p:nvSpPr>
          <p:spPr>
            <a:xfrm>
              <a:off x="3666275" y="4246025"/>
              <a:ext cx="22825" cy="110600"/>
            </a:xfrm>
            <a:custGeom>
              <a:avLst/>
              <a:gdLst/>
              <a:ahLst/>
              <a:cxnLst/>
              <a:rect l="l" t="t" r="r" b="b"/>
              <a:pathLst>
                <a:path w="913" h="4424" extrusionOk="0">
                  <a:moveTo>
                    <a:pt x="100" y="4386"/>
                  </a:moveTo>
                  <a:cubicBezTo>
                    <a:pt x="550" y="3862"/>
                    <a:pt x="663" y="3187"/>
                    <a:pt x="738" y="2512"/>
                  </a:cubicBezTo>
                  <a:cubicBezTo>
                    <a:pt x="825" y="1700"/>
                    <a:pt x="913" y="712"/>
                    <a:pt x="388" y="25"/>
                  </a:cubicBezTo>
                  <a:cubicBezTo>
                    <a:pt x="363" y="0"/>
                    <a:pt x="325" y="25"/>
                    <a:pt x="338" y="63"/>
                  </a:cubicBezTo>
                  <a:cubicBezTo>
                    <a:pt x="913" y="1175"/>
                    <a:pt x="888" y="3312"/>
                    <a:pt x="38" y="4324"/>
                  </a:cubicBezTo>
                  <a:cubicBezTo>
                    <a:pt x="1" y="4361"/>
                    <a:pt x="63" y="4424"/>
                    <a:pt x="100" y="437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" name="Google Shape;709;p29"/>
            <p:cNvSpPr/>
            <p:nvPr/>
          </p:nvSpPr>
          <p:spPr>
            <a:xfrm>
              <a:off x="3666600" y="4234450"/>
              <a:ext cx="12200" cy="12225"/>
            </a:xfrm>
            <a:custGeom>
              <a:avLst/>
              <a:gdLst/>
              <a:ahLst/>
              <a:cxnLst/>
              <a:rect l="l" t="t" r="r" b="b"/>
              <a:pathLst>
                <a:path w="488" h="489" extrusionOk="0">
                  <a:moveTo>
                    <a:pt x="350" y="451"/>
                  </a:moveTo>
                  <a:cubicBezTo>
                    <a:pt x="262" y="488"/>
                    <a:pt x="162" y="476"/>
                    <a:pt x="87" y="401"/>
                  </a:cubicBezTo>
                  <a:cubicBezTo>
                    <a:pt x="25" y="338"/>
                    <a:pt x="0" y="251"/>
                    <a:pt x="25" y="163"/>
                  </a:cubicBezTo>
                  <a:cubicBezTo>
                    <a:pt x="25" y="126"/>
                    <a:pt x="38" y="101"/>
                    <a:pt x="50" y="76"/>
                  </a:cubicBezTo>
                  <a:cubicBezTo>
                    <a:pt x="87" y="51"/>
                    <a:pt x="125" y="26"/>
                    <a:pt x="162" y="26"/>
                  </a:cubicBezTo>
                  <a:cubicBezTo>
                    <a:pt x="287" y="1"/>
                    <a:pt x="412" y="63"/>
                    <a:pt x="462" y="188"/>
                  </a:cubicBezTo>
                  <a:cubicBezTo>
                    <a:pt x="487" y="313"/>
                    <a:pt x="375" y="438"/>
                    <a:pt x="250" y="438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" name="Google Shape;710;p29"/>
            <p:cNvSpPr/>
            <p:nvPr/>
          </p:nvSpPr>
          <p:spPr>
            <a:xfrm>
              <a:off x="3660650" y="4232275"/>
              <a:ext cx="22200" cy="17200"/>
            </a:xfrm>
            <a:custGeom>
              <a:avLst/>
              <a:gdLst/>
              <a:ahLst/>
              <a:cxnLst/>
              <a:rect l="l" t="t" r="r" b="b"/>
              <a:pathLst>
                <a:path w="888" h="688" extrusionOk="0">
                  <a:moveTo>
                    <a:pt x="575" y="475"/>
                  </a:moveTo>
                  <a:cubicBezTo>
                    <a:pt x="300" y="450"/>
                    <a:pt x="251" y="375"/>
                    <a:pt x="425" y="275"/>
                  </a:cubicBezTo>
                  <a:cubicBezTo>
                    <a:pt x="575" y="88"/>
                    <a:pt x="588" y="163"/>
                    <a:pt x="475" y="488"/>
                  </a:cubicBezTo>
                  <a:cubicBezTo>
                    <a:pt x="425" y="488"/>
                    <a:pt x="438" y="575"/>
                    <a:pt x="488" y="575"/>
                  </a:cubicBezTo>
                  <a:cubicBezTo>
                    <a:pt x="888" y="575"/>
                    <a:pt x="800" y="0"/>
                    <a:pt x="400" y="63"/>
                  </a:cubicBezTo>
                  <a:cubicBezTo>
                    <a:pt x="1" y="125"/>
                    <a:pt x="238" y="688"/>
                    <a:pt x="613" y="600"/>
                  </a:cubicBezTo>
                  <a:cubicBezTo>
                    <a:pt x="688" y="575"/>
                    <a:pt x="650" y="450"/>
                    <a:pt x="575" y="4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1" name="Google Shape;711;p29"/>
            <p:cNvSpPr/>
            <p:nvPr/>
          </p:nvSpPr>
          <p:spPr>
            <a:xfrm>
              <a:off x="3438200" y="4411600"/>
              <a:ext cx="2850" cy="3150"/>
            </a:xfrm>
            <a:custGeom>
              <a:avLst/>
              <a:gdLst/>
              <a:ahLst/>
              <a:cxnLst/>
              <a:rect l="l" t="t" r="r" b="b"/>
              <a:pathLst>
                <a:path w="114" h="126" extrusionOk="0">
                  <a:moveTo>
                    <a:pt x="88" y="63"/>
                  </a:moveTo>
                  <a:lnTo>
                    <a:pt x="76" y="25"/>
                  </a:lnTo>
                  <a:cubicBezTo>
                    <a:pt x="76" y="0"/>
                    <a:pt x="26" y="0"/>
                    <a:pt x="13" y="25"/>
                  </a:cubicBezTo>
                  <a:cubicBezTo>
                    <a:pt x="13" y="38"/>
                    <a:pt x="13" y="50"/>
                    <a:pt x="13" y="63"/>
                  </a:cubicBezTo>
                  <a:cubicBezTo>
                    <a:pt x="1" y="125"/>
                    <a:pt x="113" y="125"/>
                    <a:pt x="101" y="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" name="Google Shape;712;p29"/>
            <p:cNvSpPr/>
            <p:nvPr/>
          </p:nvSpPr>
          <p:spPr>
            <a:xfrm>
              <a:off x="3308550" y="4353500"/>
              <a:ext cx="42200" cy="17500"/>
            </a:xfrm>
            <a:custGeom>
              <a:avLst/>
              <a:gdLst/>
              <a:ahLst/>
              <a:cxnLst/>
              <a:rect l="l" t="t" r="r" b="b"/>
              <a:pathLst>
                <a:path w="1688" h="700" extrusionOk="0">
                  <a:moveTo>
                    <a:pt x="1550" y="62"/>
                  </a:moveTo>
                  <a:cubicBezTo>
                    <a:pt x="1463" y="312"/>
                    <a:pt x="1026" y="437"/>
                    <a:pt x="801" y="475"/>
                  </a:cubicBezTo>
                  <a:cubicBezTo>
                    <a:pt x="551" y="512"/>
                    <a:pt x="313" y="512"/>
                    <a:pt x="63" y="462"/>
                  </a:cubicBezTo>
                  <a:cubicBezTo>
                    <a:pt x="1" y="462"/>
                    <a:pt x="1" y="550"/>
                    <a:pt x="51" y="562"/>
                  </a:cubicBezTo>
                  <a:cubicBezTo>
                    <a:pt x="501" y="700"/>
                    <a:pt x="1463" y="625"/>
                    <a:pt x="1663" y="100"/>
                  </a:cubicBezTo>
                  <a:cubicBezTo>
                    <a:pt x="1688" y="37"/>
                    <a:pt x="1575" y="0"/>
                    <a:pt x="1550" y="6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" name="Google Shape;713;p29"/>
            <p:cNvSpPr/>
            <p:nvPr/>
          </p:nvSpPr>
          <p:spPr>
            <a:xfrm>
              <a:off x="3308250" y="4349125"/>
              <a:ext cx="42200" cy="19700"/>
            </a:xfrm>
            <a:custGeom>
              <a:avLst/>
              <a:gdLst/>
              <a:ahLst/>
              <a:cxnLst/>
              <a:rect l="l" t="t" r="r" b="b"/>
              <a:pathLst>
                <a:path w="1688" h="788" extrusionOk="0">
                  <a:moveTo>
                    <a:pt x="113" y="737"/>
                  </a:moveTo>
                  <a:cubicBezTo>
                    <a:pt x="513" y="362"/>
                    <a:pt x="1050" y="175"/>
                    <a:pt x="1600" y="237"/>
                  </a:cubicBezTo>
                  <a:cubicBezTo>
                    <a:pt x="1662" y="237"/>
                    <a:pt x="1687" y="163"/>
                    <a:pt x="1625" y="138"/>
                  </a:cubicBezTo>
                  <a:cubicBezTo>
                    <a:pt x="1112" y="0"/>
                    <a:pt x="400" y="312"/>
                    <a:pt x="38" y="675"/>
                  </a:cubicBezTo>
                  <a:cubicBezTo>
                    <a:pt x="0" y="712"/>
                    <a:pt x="63" y="787"/>
                    <a:pt x="113" y="73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4" name="Google Shape;714;p29"/>
            <p:cNvSpPr/>
            <p:nvPr/>
          </p:nvSpPr>
          <p:spPr>
            <a:xfrm>
              <a:off x="3377300" y="4314750"/>
              <a:ext cx="33450" cy="30025"/>
            </a:xfrm>
            <a:custGeom>
              <a:avLst/>
              <a:gdLst/>
              <a:ahLst/>
              <a:cxnLst/>
              <a:rect l="l" t="t" r="r" b="b"/>
              <a:pathLst>
                <a:path w="1338" h="1201" extrusionOk="0">
                  <a:moveTo>
                    <a:pt x="1287" y="1113"/>
                  </a:moveTo>
                  <a:cubicBezTo>
                    <a:pt x="975" y="1125"/>
                    <a:pt x="712" y="950"/>
                    <a:pt x="475" y="763"/>
                  </a:cubicBezTo>
                  <a:cubicBezTo>
                    <a:pt x="250" y="588"/>
                    <a:pt x="100" y="325"/>
                    <a:pt x="88" y="38"/>
                  </a:cubicBezTo>
                  <a:cubicBezTo>
                    <a:pt x="75" y="0"/>
                    <a:pt x="0" y="13"/>
                    <a:pt x="13" y="50"/>
                  </a:cubicBezTo>
                  <a:cubicBezTo>
                    <a:pt x="13" y="363"/>
                    <a:pt x="175" y="638"/>
                    <a:pt x="412" y="825"/>
                  </a:cubicBezTo>
                  <a:cubicBezTo>
                    <a:pt x="675" y="1025"/>
                    <a:pt x="937" y="1200"/>
                    <a:pt x="1287" y="1188"/>
                  </a:cubicBezTo>
                  <a:cubicBezTo>
                    <a:pt x="1337" y="1188"/>
                    <a:pt x="1337" y="1100"/>
                    <a:pt x="1287" y="11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5" name="Google Shape;715;p29"/>
            <p:cNvSpPr/>
            <p:nvPr/>
          </p:nvSpPr>
          <p:spPr>
            <a:xfrm>
              <a:off x="3376975" y="4315050"/>
              <a:ext cx="33450" cy="29100"/>
            </a:xfrm>
            <a:custGeom>
              <a:avLst/>
              <a:gdLst/>
              <a:ahLst/>
              <a:cxnLst/>
              <a:rect l="l" t="t" r="r" b="b"/>
              <a:pathLst>
                <a:path w="1338" h="1164" extrusionOk="0">
                  <a:moveTo>
                    <a:pt x="51" y="76"/>
                  </a:moveTo>
                  <a:cubicBezTo>
                    <a:pt x="325" y="163"/>
                    <a:pt x="563" y="288"/>
                    <a:pt x="788" y="463"/>
                  </a:cubicBezTo>
                  <a:cubicBezTo>
                    <a:pt x="1025" y="638"/>
                    <a:pt x="1075" y="876"/>
                    <a:pt x="1225" y="1113"/>
                  </a:cubicBezTo>
                  <a:cubicBezTo>
                    <a:pt x="1263" y="1163"/>
                    <a:pt x="1338" y="1138"/>
                    <a:pt x="1325" y="1076"/>
                  </a:cubicBezTo>
                  <a:cubicBezTo>
                    <a:pt x="1213" y="488"/>
                    <a:pt x="625" y="88"/>
                    <a:pt x="76" y="1"/>
                  </a:cubicBezTo>
                  <a:cubicBezTo>
                    <a:pt x="26" y="1"/>
                    <a:pt x="1" y="63"/>
                    <a:pt x="51" y="7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6" name="Google Shape;716;p29"/>
            <p:cNvSpPr/>
            <p:nvPr/>
          </p:nvSpPr>
          <p:spPr>
            <a:xfrm>
              <a:off x="3680325" y="4250400"/>
              <a:ext cx="38450" cy="86550"/>
            </a:xfrm>
            <a:custGeom>
              <a:avLst/>
              <a:gdLst/>
              <a:ahLst/>
              <a:cxnLst/>
              <a:rect l="l" t="t" r="r" b="b"/>
              <a:pathLst>
                <a:path w="1538" h="3462" extrusionOk="0">
                  <a:moveTo>
                    <a:pt x="88" y="3424"/>
                  </a:moveTo>
                  <a:cubicBezTo>
                    <a:pt x="813" y="2437"/>
                    <a:pt x="1301" y="1300"/>
                    <a:pt x="1525" y="88"/>
                  </a:cubicBezTo>
                  <a:cubicBezTo>
                    <a:pt x="1538" y="25"/>
                    <a:pt x="1438" y="0"/>
                    <a:pt x="1425" y="63"/>
                  </a:cubicBezTo>
                  <a:cubicBezTo>
                    <a:pt x="1213" y="1262"/>
                    <a:pt x="726" y="2399"/>
                    <a:pt x="26" y="3387"/>
                  </a:cubicBezTo>
                  <a:cubicBezTo>
                    <a:pt x="1" y="3437"/>
                    <a:pt x="63" y="3462"/>
                    <a:pt x="88" y="342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7" name="Google Shape;717;p29"/>
            <p:cNvSpPr/>
            <p:nvPr/>
          </p:nvSpPr>
          <p:spPr>
            <a:xfrm>
              <a:off x="3710950" y="4236025"/>
              <a:ext cx="18150" cy="16575"/>
            </a:xfrm>
            <a:custGeom>
              <a:avLst/>
              <a:gdLst/>
              <a:ahLst/>
              <a:cxnLst/>
              <a:rect l="l" t="t" r="r" b="b"/>
              <a:pathLst>
                <a:path w="726" h="663" extrusionOk="0">
                  <a:moveTo>
                    <a:pt x="263" y="525"/>
                  </a:moveTo>
                  <a:cubicBezTo>
                    <a:pt x="363" y="488"/>
                    <a:pt x="375" y="488"/>
                    <a:pt x="288" y="500"/>
                  </a:cubicBezTo>
                  <a:cubicBezTo>
                    <a:pt x="250" y="500"/>
                    <a:pt x="213" y="500"/>
                    <a:pt x="176" y="500"/>
                  </a:cubicBezTo>
                  <a:cubicBezTo>
                    <a:pt x="138" y="500"/>
                    <a:pt x="126" y="550"/>
                    <a:pt x="163" y="563"/>
                  </a:cubicBezTo>
                  <a:cubicBezTo>
                    <a:pt x="375" y="663"/>
                    <a:pt x="725" y="438"/>
                    <a:pt x="475" y="213"/>
                  </a:cubicBezTo>
                  <a:cubicBezTo>
                    <a:pt x="213" y="0"/>
                    <a:pt x="1" y="375"/>
                    <a:pt x="188" y="575"/>
                  </a:cubicBezTo>
                  <a:cubicBezTo>
                    <a:pt x="225" y="625"/>
                    <a:pt x="288" y="563"/>
                    <a:pt x="250" y="5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8" name="Google Shape;718;p29"/>
            <p:cNvSpPr/>
            <p:nvPr/>
          </p:nvSpPr>
          <p:spPr>
            <a:xfrm>
              <a:off x="3642525" y="4266325"/>
              <a:ext cx="30650" cy="82200"/>
            </a:xfrm>
            <a:custGeom>
              <a:avLst/>
              <a:gdLst/>
              <a:ahLst/>
              <a:cxnLst/>
              <a:rect l="l" t="t" r="r" b="b"/>
              <a:pathLst>
                <a:path w="1226" h="3288" extrusionOk="0">
                  <a:moveTo>
                    <a:pt x="1100" y="3225"/>
                  </a:moveTo>
                  <a:cubicBezTo>
                    <a:pt x="1225" y="2125"/>
                    <a:pt x="1013" y="763"/>
                    <a:pt x="76" y="38"/>
                  </a:cubicBezTo>
                  <a:cubicBezTo>
                    <a:pt x="51" y="0"/>
                    <a:pt x="1" y="50"/>
                    <a:pt x="38" y="75"/>
                  </a:cubicBezTo>
                  <a:cubicBezTo>
                    <a:pt x="813" y="1013"/>
                    <a:pt x="1138" y="2012"/>
                    <a:pt x="1013" y="3225"/>
                  </a:cubicBezTo>
                  <a:cubicBezTo>
                    <a:pt x="1013" y="3287"/>
                    <a:pt x="1088" y="3287"/>
                    <a:pt x="1100" y="32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9" name="Google Shape;719;p29"/>
            <p:cNvSpPr/>
            <p:nvPr/>
          </p:nvSpPr>
          <p:spPr>
            <a:xfrm>
              <a:off x="3633475" y="4256950"/>
              <a:ext cx="12825" cy="15025"/>
            </a:xfrm>
            <a:custGeom>
              <a:avLst/>
              <a:gdLst/>
              <a:ahLst/>
              <a:cxnLst/>
              <a:rect l="l" t="t" r="r" b="b"/>
              <a:pathLst>
                <a:path w="513" h="601" extrusionOk="0">
                  <a:moveTo>
                    <a:pt x="100" y="338"/>
                  </a:moveTo>
                  <a:cubicBezTo>
                    <a:pt x="188" y="338"/>
                    <a:pt x="200" y="325"/>
                    <a:pt x="150" y="263"/>
                  </a:cubicBezTo>
                  <a:cubicBezTo>
                    <a:pt x="125" y="238"/>
                    <a:pt x="88" y="250"/>
                    <a:pt x="75" y="288"/>
                  </a:cubicBezTo>
                  <a:cubicBezTo>
                    <a:pt x="75" y="575"/>
                    <a:pt x="513" y="600"/>
                    <a:pt x="475" y="300"/>
                  </a:cubicBezTo>
                  <a:cubicBezTo>
                    <a:pt x="450" y="1"/>
                    <a:pt x="0" y="38"/>
                    <a:pt x="25" y="338"/>
                  </a:cubicBezTo>
                  <a:cubicBezTo>
                    <a:pt x="25" y="388"/>
                    <a:pt x="100" y="388"/>
                    <a:pt x="100" y="3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0" name="Google Shape;720;p29"/>
            <p:cNvSpPr/>
            <p:nvPr/>
          </p:nvSpPr>
          <p:spPr>
            <a:xfrm>
              <a:off x="3232025" y="4371600"/>
              <a:ext cx="237775" cy="60325"/>
            </a:xfrm>
            <a:custGeom>
              <a:avLst/>
              <a:gdLst/>
              <a:ahLst/>
              <a:cxnLst/>
              <a:rect l="l" t="t" r="r" b="b"/>
              <a:pathLst>
                <a:path w="9511" h="2413" extrusionOk="0">
                  <a:moveTo>
                    <a:pt x="9473" y="2338"/>
                  </a:moveTo>
                  <a:cubicBezTo>
                    <a:pt x="7711" y="1650"/>
                    <a:pt x="6386" y="938"/>
                    <a:pt x="4461" y="751"/>
                  </a:cubicBezTo>
                  <a:cubicBezTo>
                    <a:pt x="2749" y="576"/>
                    <a:pt x="1500" y="976"/>
                    <a:pt x="63" y="1938"/>
                  </a:cubicBezTo>
                  <a:cubicBezTo>
                    <a:pt x="0" y="1975"/>
                    <a:pt x="63" y="2075"/>
                    <a:pt x="125" y="2038"/>
                  </a:cubicBezTo>
                  <a:cubicBezTo>
                    <a:pt x="3462" y="1"/>
                    <a:pt x="6123" y="1151"/>
                    <a:pt x="9460" y="2400"/>
                  </a:cubicBezTo>
                  <a:cubicBezTo>
                    <a:pt x="9498" y="2413"/>
                    <a:pt x="9510" y="2350"/>
                    <a:pt x="9473" y="23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1" name="Google Shape;721;p29"/>
            <p:cNvSpPr/>
            <p:nvPr/>
          </p:nvSpPr>
          <p:spPr>
            <a:xfrm>
              <a:off x="3717200" y="4327550"/>
              <a:ext cx="31575" cy="49400"/>
            </a:xfrm>
            <a:custGeom>
              <a:avLst/>
              <a:gdLst/>
              <a:ahLst/>
              <a:cxnLst/>
              <a:rect l="l" t="t" r="r" b="b"/>
              <a:pathLst>
                <a:path w="1263" h="1976" extrusionOk="0">
                  <a:moveTo>
                    <a:pt x="1225" y="1913"/>
                  </a:moveTo>
                  <a:cubicBezTo>
                    <a:pt x="813" y="1825"/>
                    <a:pt x="413" y="1625"/>
                    <a:pt x="238" y="1213"/>
                  </a:cubicBezTo>
                  <a:cubicBezTo>
                    <a:pt x="13" y="713"/>
                    <a:pt x="288" y="138"/>
                    <a:pt x="863" y="113"/>
                  </a:cubicBezTo>
                  <a:cubicBezTo>
                    <a:pt x="938" y="113"/>
                    <a:pt x="938" y="1"/>
                    <a:pt x="863" y="1"/>
                  </a:cubicBezTo>
                  <a:cubicBezTo>
                    <a:pt x="375" y="13"/>
                    <a:pt x="0" y="438"/>
                    <a:pt x="50" y="926"/>
                  </a:cubicBezTo>
                  <a:cubicBezTo>
                    <a:pt x="100" y="1525"/>
                    <a:pt x="650" y="1875"/>
                    <a:pt x="1200" y="1975"/>
                  </a:cubicBezTo>
                  <a:cubicBezTo>
                    <a:pt x="1238" y="1975"/>
                    <a:pt x="1263" y="1913"/>
                    <a:pt x="1225" y="19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2" name="Google Shape;722;p29"/>
            <p:cNvSpPr/>
            <p:nvPr/>
          </p:nvSpPr>
          <p:spPr>
            <a:xfrm>
              <a:off x="3471650" y="4370975"/>
              <a:ext cx="62800" cy="31575"/>
            </a:xfrm>
            <a:custGeom>
              <a:avLst/>
              <a:gdLst/>
              <a:ahLst/>
              <a:cxnLst/>
              <a:rect l="l" t="t" r="r" b="b"/>
              <a:pathLst>
                <a:path w="2512" h="1263" extrusionOk="0">
                  <a:moveTo>
                    <a:pt x="63" y="613"/>
                  </a:moveTo>
                  <a:cubicBezTo>
                    <a:pt x="362" y="626"/>
                    <a:pt x="662" y="551"/>
                    <a:pt x="937" y="413"/>
                  </a:cubicBezTo>
                  <a:cubicBezTo>
                    <a:pt x="1637" y="113"/>
                    <a:pt x="2312" y="426"/>
                    <a:pt x="2424" y="1213"/>
                  </a:cubicBezTo>
                  <a:cubicBezTo>
                    <a:pt x="2424" y="1263"/>
                    <a:pt x="2499" y="1250"/>
                    <a:pt x="2499" y="1213"/>
                  </a:cubicBezTo>
                  <a:cubicBezTo>
                    <a:pt x="2512" y="763"/>
                    <a:pt x="2237" y="363"/>
                    <a:pt x="1825" y="213"/>
                  </a:cubicBezTo>
                  <a:cubicBezTo>
                    <a:pt x="1187" y="1"/>
                    <a:pt x="687" y="551"/>
                    <a:pt x="63" y="526"/>
                  </a:cubicBezTo>
                  <a:cubicBezTo>
                    <a:pt x="0" y="526"/>
                    <a:pt x="13" y="613"/>
                    <a:pt x="63" y="6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3" name="Google Shape;723;p29"/>
            <p:cNvSpPr/>
            <p:nvPr/>
          </p:nvSpPr>
          <p:spPr>
            <a:xfrm>
              <a:off x="3504750" y="4396300"/>
              <a:ext cx="30650" cy="21575"/>
            </a:xfrm>
            <a:custGeom>
              <a:avLst/>
              <a:gdLst/>
              <a:ahLst/>
              <a:cxnLst/>
              <a:rect l="l" t="t" r="r" b="b"/>
              <a:pathLst>
                <a:path w="1226" h="863" extrusionOk="0">
                  <a:moveTo>
                    <a:pt x="1050" y="63"/>
                  </a:moveTo>
                  <a:cubicBezTo>
                    <a:pt x="1225" y="587"/>
                    <a:pt x="388" y="825"/>
                    <a:pt x="63" y="575"/>
                  </a:cubicBezTo>
                  <a:cubicBezTo>
                    <a:pt x="38" y="550"/>
                    <a:pt x="1" y="600"/>
                    <a:pt x="13" y="625"/>
                  </a:cubicBezTo>
                  <a:cubicBezTo>
                    <a:pt x="176" y="862"/>
                    <a:pt x="551" y="800"/>
                    <a:pt x="788" y="700"/>
                  </a:cubicBezTo>
                  <a:cubicBezTo>
                    <a:pt x="1063" y="587"/>
                    <a:pt x="1225" y="337"/>
                    <a:pt x="1113" y="50"/>
                  </a:cubicBezTo>
                  <a:cubicBezTo>
                    <a:pt x="1100" y="0"/>
                    <a:pt x="1038" y="25"/>
                    <a:pt x="1050" y="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4" name="Google Shape;724;p29"/>
            <p:cNvSpPr/>
            <p:nvPr/>
          </p:nvSpPr>
          <p:spPr>
            <a:xfrm>
              <a:off x="3694400" y="4258825"/>
              <a:ext cx="81250" cy="56575"/>
            </a:xfrm>
            <a:custGeom>
              <a:avLst/>
              <a:gdLst/>
              <a:ahLst/>
              <a:cxnLst/>
              <a:rect l="l" t="t" r="r" b="b"/>
              <a:pathLst>
                <a:path w="3250" h="2263" extrusionOk="0">
                  <a:moveTo>
                    <a:pt x="88" y="2212"/>
                  </a:moveTo>
                  <a:cubicBezTo>
                    <a:pt x="887" y="1263"/>
                    <a:pt x="1775" y="188"/>
                    <a:pt x="3162" y="375"/>
                  </a:cubicBezTo>
                  <a:cubicBezTo>
                    <a:pt x="3224" y="375"/>
                    <a:pt x="3249" y="300"/>
                    <a:pt x="3187" y="288"/>
                  </a:cubicBezTo>
                  <a:cubicBezTo>
                    <a:pt x="1787" y="0"/>
                    <a:pt x="825" y="1200"/>
                    <a:pt x="25" y="2162"/>
                  </a:cubicBezTo>
                  <a:cubicBezTo>
                    <a:pt x="0" y="2200"/>
                    <a:pt x="50" y="2262"/>
                    <a:pt x="88" y="22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5" name="Google Shape;725;p29"/>
            <p:cNvSpPr/>
            <p:nvPr/>
          </p:nvSpPr>
          <p:spPr>
            <a:xfrm>
              <a:off x="3515075" y="4351000"/>
              <a:ext cx="31250" cy="15325"/>
            </a:xfrm>
            <a:custGeom>
              <a:avLst/>
              <a:gdLst/>
              <a:ahLst/>
              <a:cxnLst/>
              <a:rect l="l" t="t" r="r" b="b"/>
              <a:pathLst>
                <a:path w="1250" h="613" extrusionOk="0">
                  <a:moveTo>
                    <a:pt x="63" y="600"/>
                  </a:moveTo>
                  <a:cubicBezTo>
                    <a:pt x="288" y="612"/>
                    <a:pt x="512" y="562"/>
                    <a:pt x="712" y="450"/>
                  </a:cubicBezTo>
                  <a:cubicBezTo>
                    <a:pt x="912" y="387"/>
                    <a:pt x="1087" y="262"/>
                    <a:pt x="1212" y="88"/>
                  </a:cubicBezTo>
                  <a:cubicBezTo>
                    <a:pt x="1250" y="50"/>
                    <a:pt x="1187" y="0"/>
                    <a:pt x="1150" y="38"/>
                  </a:cubicBezTo>
                  <a:cubicBezTo>
                    <a:pt x="862" y="325"/>
                    <a:pt x="475" y="487"/>
                    <a:pt x="63" y="512"/>
                  </a:cubicBezTo>
                  <a:cubicBezTo>
                    <a:pt x="0" y="512"/>
                    <a:pt x="13" y="587"/>
                    <a:pt x="63" y="6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6" name="Google Shape;726;p29"/>
            <p:cNvSpPr/>
            <p:nvPr/>
          </p:nvSpPr>
          <p:spPr>
            <a:xfrm>
              <a:off x="3512250" y="4344750"/>
              <a:ext cx="34075" cy="22200"/>
            </a:xfrm>
            <a:custGeom>
              <a:avLst/>
              <a:gdLst/>
              <a:ahLst/>
              <a:cxnLst/>
              <a:rect l="l" t="t" r="r" b="b"/>
              <a:pathLst>
                <a:path w="1363" h="888" extrusionOk="0">
                  <a:moveTo>
                    <a:pt x="1313" y="250"/>
                  </a:moveTo>
                  <a:cubicBezTo>
                    <a:pt x="825" y="0"/>
                    <a:pt x="226" y="300"/>
                    <a:pt x="26" y="787"/>
                  </a:cubicBezTo>
                  <a:cubicBezTo>
                    <a:pt x="1" y="837"/>
                    <a:pt x="101" y="887"/>
                    <a:pt x="126" y="825"/>
                  </a:cubicBezTo>
                  <a:cubicBezTo>
                    <a:pt x="313" y="412"/>
                    <a:pt x="825" y="125"/>
                    <a:pt x="1263" y="325"/>
                  </a:cubicBezTo>
                  <a:cubicBezTo>
                    <a:pt x="1325" y="350"/>
                    <a:pt x="1363" y="275"/>
                    <a:pt x="1313" y="2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7" name="Google Shape;727;p29"/>
            <p:cNvSpPr/>
            <p:nvPr/>
          </p:nvSpPr>
          <p:spPr>
            <a:xfrm>
              <a:off x="3177650" y="4347550"/>
              <a:ext cx="132500" cy="60000"/>
            </a:xfrm>
            <a:custGeom>
              <a:avLst/>
              <a:gdLst/>
              <a:ahLst/>
              <a:cxnLst/>
              <a:rect l="l" t="t" r="r" b="b"/>
              <a:pathLst>
                <a:path w="5300" h="2400" extrusionOk="0">
                  <a:moveTo>
                    <a:pt x="5224" y="1750"/>
                  </a:moveTo>
                  <a:cubicBezTo>
                    <a:pt x="3687" y="2038"/>
                    <a:pt x="388" y="2350"/>
                    <a:pt x="76" y="51"/>
                  </a:cubicBezTo>
                  <a:cubicBezTo>
                    <a:pt x="76" y="13"/>
                    <a:pt x="1" y="1"/>
                    <a:pt x="13" y="51"/>
                  </a:cubicBezTo>
                  <a:cubicBezTo>
                    <a:pt x="226" y="2400"/>
                    <a:pt x="3662" y="2125"/>
                    <a:pt x="5249" y="1825"/>
                  </a:cubicBezTo>
                  <a:cubicBezTo>
                    <a:pt x="5299" y="1813"/>
                    <a:pt x="5274" y="1738"/>
                    <a:pt x="5224" y="17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8" name="Google Shape;728;p29"/>
            <p:cNvSpPr/>
            <p:nvPr/>
          </p:nvSpPr>
          <p:spPr>
            <a:xfrm>
              <a:off x="3184850" y="4310375"/>
              <a:ext cx="60925" cy="65000"/>
            </a:xfrm>
            <a:custGeom>
              <a:avLst/>
              <a:gdLst/>
              <a:ahLst/>
              <a:cxnLst/>
              <a:rect l="l" t="t" r="r" b="b"/>
              <a:pathLst>
                <a:path w="2437" h="2600" extrusionOk="0">
                  <a:moveTo>
                    <a:pt x="975" y="2525"/>
                  </a:moveTo>
                  <a:cubicBezTo>
                    <a:pt x="350" y="2200"/>
                    <a:pt x="88" y="1425"/>
                    <a:pt x="512" y="838"/>
                  </a:cubicBezTo>
                  <a:cubicBezTo>
                    <a:pt x="887" y="300"/>
                    <a:pt x="1850" y="125"/>
                    <a:pt x="2324" y="650"/>
                  </a:cubicBezTo>
                  <a:cubicBezTo>
                    <a:pt x="2362" y="700"/>
                    <a:pt x="2437" y="625"/>
                    <a:pt x="2399" y="575"/>
                  </a:cubicBezTo>
                  <a:cubicBezTo>
                    <a:pt x="1900" y="0"/>
                    <a:pt x="837" y="188"/>
                    <a:pt x="425" y="775"/>
                  </a:cubicBezTo>
                  <a:cubicBezTo>
                    <a:pt x="0" y="1400"/>
                    <a:pt x="238" y="2262"/>
                    <a:pt x="937" y="2575"/>
                  </a:cubicBezTo>
                  <a:cubicBezTo>
                    <a:pt x="975" y="2600"/>
                    <a:pt x="1012" y="2537"/>
                    <a:pt x="975" y="25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9" name="Google Shape;729;p29"/>
            <p:cNvSpPr/>
            <p:nvPr/>
          </p:nvSpPr>
          <p:spPr>
            <a:xfrm>
              <a:off x="3219825" y="4320675"/>
              <a:ext cx="35950" cy="46900"/>
            </a:xfrm>
            <a:custGeom>
              <a:avLst/>
              <a:gdLst/>
              <a:ahLst/>
              <a:cxnLst/>
              <a:rect l="l" t="t" r="r" b="b"/>
              <a:pathLst>
                <a:path w="1438" h="1876" extrusionOk="0">
                  <a:moveTo>
                    <a:pt x="713" y="88"/>
                  </a:moveTo>
                  <a:cubicBezTo>
                    <a:pt x="1113" y="276"/>
                    <a:pt x="1300" y="738"/>
                    <a:pt x="1138" y="1151"/>
                  </a:cubicBezTo>
                  <a:cubicBezTo>
                    <a:pt x="963" y="1588"/>
                    <a:pt x="513" y="1713"/>
                    <a:pt x="88" y="1588"/>
                  </a:cubicBezTo>
                  <a:cubicBezTo>
                    <a:pt x="38" y="1575"/>
                    <a:pt x="1" y="1650"/>
                    <a:pt x="51" y="1663"/>
                  </a:cubicBezTo>
                  <a:cubicBezTo>
                    <a:pt x="513" y="1875"/>
                    <a:pt x="1050" y="1663"/>
                    <a:pt x="1238" y="1201"/>
                  </a:cubicBezTo>
                  <a:cubicBezTo>
                    <a:pt x="1438" y="738"/>
                    <a:pt x="1213" y="201"/>
                    <a:pt x="751" y="26"/>
                  </a:cubicBezTo>
                  <a:cubicBezTo>
                    <a:pt x="713" y="1"/>
                    <a:pt x="676" y="63"/>
                    <a:pt x="713" y="7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0" name="Google Shape;730;p29"/>
            <p:cNvSpPr/>
            <p:nvPr/>
          </p:nvSpPr>
          <p:spPr>
            <a:xfrm>
              <a:off x="3208275" y="4332875"/>
              <a:ext cx="17200" cy="30950"/>
            </a:xfrm>
            <a:custGeom>
              <a:avLst/>
              <a:gdLst/>
              <a:ahLst/>
              <a:cxnLst/>
              <a:rect l="l" t="t" r="r" b="b"/>
              <a:pathLst>
                <a:path w="688" h="1238" extrusionOk="0">
                  <a:moveTo>
                    <a:pt x="650" y="1125"/>
                  </a:moveTo>
                  <a:cubicBezTo>
                    <a:pt x="63" y="1162"/>
                    <a:pt x="0" y="13"/>
                    <a:pt x="613" y="200"/>
                  </a:cubicBezTo>
                  <a:cubicBezTo>
                    <a:pt x="663" y="225"/>
                    <a:pt x="688" y="138"/>
                    <a:pt x="638" y="113"/>
                  </a:cubicBezTo>
                  <a:cubicBezTo>
                    <a:pt x="338" y="0"/>
                    <a:pt x="75" y="263"/>
                    <a:pt x="63" y="550"/>
                  </a:cubicBezTo>
                  <a:cubicBezTo>
                    <a:pt x="63" y="837"/>
                    <a:pt x="300" y="1237"/>
                    <a:pt x="650" y="1200"/>
                  </a:cubicBezTo>
                  <a:cubicBezTo>
                    <a:pt x="688" y="1200"/>
                    <a:pt x="688" y="1125"/>
                    <a:pt x="650" y="11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1" name="Google Shape;731;p29"/>
            <p:cNvSpPr/>
            <p:nvPr/>
          </p:nvSpPr>
          <p:spPr>
            <a:xfrm>
              <a:off x="3454450" y="4302575"/>
              <a:ext cx="55025" cy="71550"/>
            </a:xfrm>
            <a:custGeom>
              <a:avLst/>
              <a:gdLst/>
              <a:ahLst/>
              <a:cxnLst/>
              <a:rect l="l" t="t" r="r" b="b"/>
              <a:pathLst>
                <a:path w="2201" h="2862" extrusionOk="0">
                  <a:moveTo>
                    <a:pt x="1825" y="2812"/>
                  </a:moveTo>
                  <a:cubicBezTo>
                    <a:pt x="2200" y="1537"/>
                    <a:pt x="1425" y="100"/>
                    <a:pt x="38" y="0"/>
                  </a:cubicBezTo>
                  <a:cubicBezTo>
                    <a:pt x="1" y="0"/>
                    <a:pt x="1" y="50"/>
                    <a:pt x="38" y="50"/>
                  </a:cubicBezTo>
                  <a:cubicBezTo>
                    <a:pt x="1300" y="375"/>
                    <a:pt x="2100" y="1462"/>
                    <a:pt x="1750" y="2787"/>
                  </a:cubicBezTo>
                  <a:cubicBezTo>
                    <a:pt x="1738" y="2837"/>
                    <a:pt x="1813" y="2862"/>
                    <a:pt x="1838" y="279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2" name="Google Shape;732;p29"/>
            <p:cNvSpPr/>
            <p:nvPr/>
          </p:nvSpPr>
          <p:spPr>
            <a:xfrm>
              <a:off x="3809050" y="4281625"/>
              <a:ext cx="20025" cy="15350"/>
            </a:xfrm>
            <a:custGeom>
              <a:avLst/>
              <a:gdLst/>
              <a:ahLst/>
              <a:cxnLst/>
              <a:rect l="l" t="t" r="r" b="b"/>
              <a:pathLst>
                <a:path w="801" h="614" extrusionOk="0">
                  <a:moveTo>
                    <a:pt x="113" y="563"/>
                  </a:moveTo>
                  <a:cubicBezTo>
                    <a:pt x="250" y="326"/>
                    <a:pt x="488" y="163"/>
                    <a:pt x="750" y="101"/>
                  </a:cubicBezTo>
                  <a:cubicBezTo>
                    <a:pt x="800" y="88"/>
                    <a:pt x="788" y="1"/>
                    <a:pt x="738" y="1"/>
                  </a:cubicBezTo>
                  <a:cubicBezTo>
                    <a:pt x="425" y="38"/>
                    <a:pt x="163" y="226"/>
                    <a:pt x="26" y="501"/>
                  </a:cubicBezTo>
                  <a:cubicBezTo>
                    <a:pt x="1" y="563"/>
                    <a:pt x="75" y="613"/>
                    <a:pt x="113" y="5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3" name="Google Shape;733;p29"/>
            <p:cNvSpPr/>
            <p:nvPr/>
          </p:nvSpPr>
          <p:spPr>
            <a:xfrm>
              <a:off x="3812475" y="4278200"/>
              <a:ext cx="16900" cy="5950"/>
            </a:xfrm>
            <a:custGeom>
              <a:avLst/>
              <a:gdLst/>
              <a:ahLst/>
              <a:cxnLst/>
              <a:rect l="l" t="t" r="r" b="b"/>
              <a:pathLst>
                <a:path w="676" h="238" extrusionOk="0">
                  <a:moveTo>
                    <a:pt x="613" y="113"/>
                  </a:moveTo>
                  <a:cubicBezTo>
                    <a:pt x="438" y="25"/>
                    <a:pt x="251" y="0"/>
                    <a:pt x="63" y="25"/>
                  </a:cubicBezTo>
                  <a:cubicBezTo>
                    <a:pt x="1" y="38"/>
                    <a:pt x="26" y="138"/>
                    <a:pt x="76" y="138"/>
                  </a:cubicBezTo>
                  <a:cubicBezTo>
                    <a:pt x="251" y="138"/>
                    <a:pt x="413" y="163"/>
                    <a:pt x="576" y="213"/>
                  </a:cubicBezTo>
                  <a:cubicBezTo>
                    <a:pt x="651" y="238"/>
                    <a:pt x="676" y="138"/>
                    <a:pt x="613" y="1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4" name="Google Shape;734;p29"/>
            <p:cNvSpPr/>
            <p:nvPr/>
          </p:nvSpPr>
          <p:spPr>
            <a:xfrm>
              <a:off x="3801250" y="4294125"/>
              <a:ext cx="9375" cy="7850"/>
            </a:xfrm>
            <a:custGeom>
              <a:avLst/>
              <a:gdLst/>
              <a:ahLst/>
              <a:cxnLst/>
              <a:rect l="l" t="t" r="r" b="b"/>
              <a:pathLst>
                <a:path w="375" h="314" extrusionOk="0">
                  <a:moveTo>
                    <a:pt x="263" y="88"/>
                  </a:moveTo>
                  <a:cubicBezTo>
                    <a:pt x="213" y="113"/>
                    <a:pt x="138" y="88"/>
                    <a:pt x="113" y="38"/>
                  </a:cubicBezTo>
                  <a:cubicBezTo>
                    <a:pt x="75" y="1"/>
                    <a:pt x="0" y="38"/>
                    <a:pt x="13" y="88"/>
                  </a:cubicBezTo>
                  <a:cubicBezTo>
                    <a:pt x="75" y="238"/>
                    <a:pt x="250" y="313"/>
                    <a:pt x="338" y="151"/>
                  </a:cubicBezTo>
                  <a:cubicBezTo>
                    <a:pt x="375" y="101"/>
                    <a:pt x="300" y="38"/>
                    <a:pt x="263" y="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5" name="Google Shape;735;p29"/>
            <p:cNvSpPr/>
            <p:nvPr/>
          </p:nvSpPr>
          <p:spPr>
            <a:xfrm>
              <a:off x="3783125" y="4280700"/>
              <a:ext cx="20025" cy="15650"/>
            </a:xfrm>
            <a:custGeom>
              <a:avLst/>
              <a:gdLst/>
              <a:ahLst/>
              <a:cxnLst/>
              <a:rect l="l" t="t" r="r" b="b"/>
              <a:pathLst>
                <a:path w="801" h="626" extrusionOk="0">
                  <a:moveTo>
                    <a:pt x="775" y="538"/>
                  </a:moveTo>
                  <a:cubicBezTo>
                    <a:pt x="625" y="288"/>
                    <a:pt x="350" y="0"/>
                    <a:pt x="38" y="63"/>
                  </a:cubicBezTo>
                  <a:cubicBezTo>
                    <a:pt x="0" y="75"/>
                    <a:pt x="0" y="138"/>
                    <a:pt x="38" y="150"/>
                  </a:cubicBezTo>
                  <a:cubicBezTo>
                    <a:pt x="313" y="213"/>
                    <a:pt x="550" y="363"/>
                    <a:pt x="700" y="588"/>
                  </a:cubicBezTo>
                  <a:cubicBezTo>
                    <a:pt x="738" y="625"/>
                    <a:pt x="800" y="575"/>
                    <a:pt x="775" y="5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6" name="Google Shape;736;p29"/>
            <p:cNvSpPr/>
            <p:nvPr/>
          </p:nvSpPr>
          <p:spPr>
            <a:xfrm>
              <a:off x="3783425" y="4276325"/>
              <a:ext cx="24400" cy="10325"/>
            </a:xfrm>
            <a:custGeom>
              <a:avLst/>
              <a:gdLst/>
              <a:ahLst/>
              <a:cxnLst/>
              <a:rect l="l" t="t" r="r" b="b"/>
              <a:pathLst>
                <a:path w="976" h="413" extrusionOk="0">
                  <a:moveTo>
                    <a:pt x="113" y="288"/>
                  </a:moveTo>
                  <a:cubicBezTo>
                    <a:pt x="363" y="125"/>
                    <a:pt x="613" y="188"/>
                    <a:pt x="838" y="363"/>
                  </a:cubicBezTo>
                  <a:cubicBezTo>
                    <a:pt x="888" y="413"/>
                    <a:pt x="976" y="325"/>
                    <a:pt x="913" y="275"/>
                  </a:cubicBezTo>
                  <a:cubicBezTo>
                    <a:pt x="688" y="25"/>
                    <a:pt x="313" y="0"/>
                    <a:pt x="51" y="213"/>
                  </a:cubicBezTo>
                  <a:cubicBezTo>
                    <a:pt x="1" y="250"/>
                    <a:pt x="63" y="325"/>
                    <a:pt x="113" y="2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7" name="Google Shape;737;p29"/>
            <p:cNvSpPr/>
            <p:nvPr/>
          </p:nvSpPr>
          <p:spPr>
            <a:xfrm>
              <a:off x="3804375" y="4278500"/>
              <a:ext cx="13750" cy="8150"/>
            </a:xfrm>
            <a:custGeom>
              <a:avLst/>
              <a:gdLst/>
              <a:ahLst/>
              <a:cxnLst/>
              <a:rect l="l" t="t" r="r" b="b"/>
              <a:pathLst>
                <a:path w="550" h="326" extrusionOk="0">
                  <a:moveTo>
                    <a:pt x="138" y="276"/>
                  </a:moveTo>
                  <a:cubicBezTo>
                    <a:pt x="238" y="188"/>
                    <a:pt x="362" y="126"/>
                    <a:pt x="487" y="113"/>
                  </a:cubicBezTo>
                  <a:cubicBezTo>
                    <a:pt x="550" y="113"/>
                    <a:pt x="525" y="26"/>
                    <a:pt x="475" y="13"/>
                  </a:cubicBezTo>
                  <a:cubicBezTo>
                    <a:pt x="312" y="1"/>
                    <a:pt x="163" y="76"/>
                    <a:pt x="50" y="188"/>
                  </a:cubicBezTo>
                  <a:cubicBezTo>
                    <a:pt x="0" y="238"/>
                    <a:pt x="88" y="326"/>
                    <a:pt x="138" y="27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" name="Google Shape;738;p29"/>
            <p:cNvSpPr/>
            <p:nvPr/>
          </p:nvSpPr>
          <p:spPr>
            <a:xfrm>
              <a:off x="3798750" y="4264450"/>
              <a:ext cx="14375" cy="12525"/>
            </a:xfrm>
            <a:custGeom>
              <a:avLst/>
              <a:gdLst/>
              <a:ahLst/>
              <a:cxnLst/>
              <a:rect l="l" t="t" r="r" b="b"/>
              <a:pathLst>
                <a:path w="575" h="501" extrusionOk="0">
                  <a:moveTo>
                    <a:pt x="275" y="475"/>
                  </a:moveTo>
                  <a:cubicBezTo>
                    <a:pt x="400" y="463"/>
                    <a:pt x="537" y="425"/>
                    <a:pt x="550" y="288"/>
                  </a:cubicBezTo>
                  <a:cubicBezTo>
                    <a:pt x="575" y="163"/>
                    <a:pt x="475" y="63"/>
                    <a:pt x="363" y="63"/>
                  </a:cubicBezTo>
                  <a:cubicBezTo>
                    <a:pt x="63" y="0"/>
                    <a:pt x="0" y="463"/>
                    <a:pt x="300" y="488"/>
                  </a:cubicBezTo>
                  <a:cubicBezTo>
                    <a:pt x="375" y="500"/>
                    <a:pt x="400" y="375"/>
                    <a:pt x="325" y="363"/>
                  </a:cubicBezTo>
                  <a:lnTo>
                    <a:pt x="275" y="350"/>
                  </a:lnTo>
                  <a:cubicBezTo>
                    <a:pt x="200" y="350"/>
                    <a:pt x="200" y="475"/>
                    <a:pt x="275" y="4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" name="Google Shape;739;p29"/>
            <p:cNvSpPr/>
            <p:nvPr/>
          </p:nvSpPr>
          <p:spPr>
            <a:xfrm>
              <a:off x="6793275" y="2739850"/>
              <a:ext cx="104675" cy="111550"/>
            </a:xfrm>
            <a:custGeom>
              <a:avLst/>
              <a:gdLst/>
              <a:ahLst/>
              <a:cxnLst/>
              <a:rect l="l" t="t" r="r" b="b"/>
              <a:pathLst>
                <a:path w="4187" h="4462" extrusionOk="0">
                  <a:moveTo>
                    <a:pt x="3899" y="1800"/>
                  </a:moveTo>
                  <a:cubicBezTo>
                    <a:pt x="4087" y="3375"/>
                    <a:pt x="2275" y="4462"/>
                    <a:pt x="1062" y="3325"/>
                  </a:cubicBezTo>
                  <a:cubicBezTo>
                    <a:pt x="125" y="2450"/>
                    <a:pt x="563" y="988"/>
                    <a:pt x="1212" y="75"/>
                  </a:cubicBezTo>
                  <a:cubicBezTo>
                    <a:pt x="1237" y="38"/>
                    <a:pt x="1187" y="0"/>
                    <a:pt x="1150" y="25"/>
                  </a:cubicBezTo>
                  <a:cubicBezTo>
                    <a:pt x="213" y="1038"/>
                    <a:pt x="0" y="2975"/>
                    <a:pt x="1387" y="3712"/>
                  </a:cubicBezTo>
                  <a:cubicBezTo>
                    <a:pt x="2737" y="4424"/>
                    <a:pt x="4187" y="3237"/>
                    <a:pt x="3999" y="1800"/>
                  </a:cubicBezTo>
                  <a:cubicBezTo>
                    <a:pt x="3999" y="1738"/>
                    <a:pt x="3887" y="1738"/>
                    <a:pt x="3899" y="18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" name="Google Shape;740;p29"/>
            <p:cNvSpPr/>
            <p:nvPr/>
          </p:nvSpPr>
          <p:spPr>
            <a:xfrm>
              <a:off x="6818575" y="2481475"/>
              <a:ext cx="146850" cy="263400"/>
            </a:xfrm>
            <a:custGeom>
              <a:avLst/>
              <a:gdLst/>
              <a:ahLst/>
              <a:cxnLst/>
              <a:rect l="l" t="t" r="r" b="b"/>
              <a:pathLst>
                <a:path w="5874" h="10536" extrusionOk="0">
                  <a:moveTo>
                    <a:pt x="75" y="10510"/>
                  </a:moveTo>
                  <a:cubicBezTo>
                    <a:pt x="1950" y="9186"/>
                    <a:pt x="4362" y="7986"/>
                    <a:pt x="5137" y="5674"/>
                  </a:cubicBezTo>
                  <a:cubicBezTo>
                    <a:pt x="5724" y="3950"/>
                    <a:pt x="5874" y="1463"/>
                    <a:pt x="4612" y="26"/>
                  </a:cubicBezTo>
                  <a:cubicBezTo>
                    <a:pt x="4587" y="1"/>
                    <a:pt x="4537" y="38"/>
                    <a:pt x="4562" y="63"/>
                  </a:cubicBezTo>
                  <a:cubicBezTo>
                    <a:pt x="5761" y="1700"/>
                    <a:pt x="5586" y="4462"/>
                    <a:pt x="4737" y="6224"/>
                  </a:cubicBezTo>
                  <a:cubicBezTo>
                    <a:pt x="3812" y="8124"/>
                    <a:pt x="1700" y="9236"/>
                    <a:pt x="38" y="10448"/>
                  </a:cubicBezTo>
                  <a:cubicBezTo>
                    <a:pt x="0" y="10473"/>
                    <a:pt x="38" y="10535"/>
                    <a:pt x="75" y="1051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" name="Google Shape;741;p29"/>
            <p:cNvSpPr/>
            <p:nvPr/>
          </p:nvSpPr>
          <p:spPr>
            <a:xfrm>
              <a:off x="6840750" y="2448375"/>
              <a:ext cx="85000" cy="100300"/>
            </a:xfrm>
            <a:custGeom>
              <a:avLst/>
              <a:gdLst/>
              <a:ahLst/>
              <a:cxnLst/>
              <a:rect l="l" t="t" r="r" b="b"/>
              <a:pathLst>
                <a:path w="3400" h="4012" extrusionOk="0">
                  <a:moveTo>
                    <a:pt x="3350" y="1087"/>
                  </a:moveTo>
                  <a:cubicBezTo>
                    <a:pt x="2500" y="587"/>
                    <a:pt x="1313" y="387"/>
                    <a:pt x="576" y="1225"/>
                  </a:cubicBezTo>
                  <a:cubicBezTo>
                    <a:pt x="151" y="1700"/>
                    <a:pt x="1" y="2837"/>
                    <a:pt x="413" y="3387"/>
                  </a:cubicBezTo>
                  <a:cubicBezTo>
                    <a:pt x="900" y="4012"/>
                    <a:pt x="2038" y="3924"/>
                    <a:pt x="2375" y="3187"/>
                  </a:cubicBezTo>
                  <a:cubicBezTo>
                    <a:pt x="2575" y="2749"/>
                    <a:pt x="2550" y="2237"/>
                    <a:pt x="2300" y="1812"/>
                  </a:cubicBezTo>
                  <a:cubicBezTo>
                    <a:pt x="1938" y="1175"/>
                    <a:pt x="975" y="775"/>
                    <a:pt x="863" y="25"/>
                  </a:cubicBezTo>
                  <a:cubicBezTo>
                    <a:pt x="863" y="0"/>
                    <a:pt x="813" y="0"/>
                    <a:pt x="813" y="25"/>
                  </a:cubicBezTo>
                  <a:cubicBezTo>
                    <a:pt x="825" y="437"/>
                    <a:pt x="1100" y="675"/>
                    <a:pt x="1388" y="950"/>
                  </a:cubicBezTo>
                  <a:cubicBezTo>
                    <a:pt x="1675" y="1225"/>
                    <a:pt x="2050" y="1512"/>
                    <a:pt x="2200" y="1862"/>
                  </a:cubicBezTo>
                  <a:cubicBezTo>
                    <a:pt x="2563" y="2724"/>
                    <a:pt x="2313" y="3724"/>
                    <a:pt x="1200" y="3587"/>
                  </a:cubicBezTo>
                  <a:cubicBezTo>
                    <a:pt x="850" y="3649"/>
                    <a:pt x="626" y="3524"/>
                    <a:pt x="551" y="3174"/>
                  </a:cubicBezTo>
                  <a:cubicBezTo>
                    <a:pt x="426" y="3087"/>
                    <a:pt x="338" y="2949"/>
                    <a:pt x="338" y="2799"/>
                  </a:cubicBezTo>
                  <a:cubicBezTo>
                    <a:pt x="338" y="2737"/>
                    <a:pt x="338" y="2674"/>
                    <a:pt x="338" y="2612"/>
                  </a:cubicBezTo>
                  <a:cubicBezTo>
                    <a:pt x="313" y="2362"/>
                    <a:pt x="313" y="2100"/>
                    <a:pt x="363" y="1850"/>
                  </a:cubicBezTo>
                  <a:cubicBezTo>
                    <a:pt x="713" y="487"/>
                    <a:pt x="2375" y="612"/>
                    <a:pt x="3312" y="1150"/>
                  </a:cubicBezTo>
                  <a:cubicBezTo>
                    <a:pt x="3362" y="1175"/>
                    <a:pt x="3400" y="1112"/>
                    <a:pt x="3362" y="108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2" name="Google Shape;742;p29"/>
            <p:cNvSpPr/>
            <p:nvPr/>
          </p:nvSpPr>
          <p:spPr>
            <a:xfrm>
              <a:off x="6857625" y="2386200"/>
              <a:ext cx="13450" cy="55325"/>
            </a:xfrm>
            <a:custGeom>
              <a:avLst/>
              <a:gdLst/>
              <a:ahLst/>
              <a:cxnLst/>
              <a:rect l="l" t="t" r="r" b="b"/>
              <a:pathLst>
                <a:path w="538" h="2213" extrusionOk="0">
                  <a:moveTo>
                    <a:pt x="138" y="2162"/>
                  </a:moveTo>
                  <a:cubicBezTo>
                    <a:pt x="63" y="1387"/>
                    <a:pt x="300" y="775"/>
                    <a:pt x="525" y="50"/>
                  </a:cubicBezTo>
                  <a:cubicBezTo>
                    <a:pt x="538" y="13"/>
                    <a:pt x="488" y="0"/>
                    <a:pt x="463" y="25"/>
                  </a:cubicBezTo>
                  <a:cubicBezTo>
                    <a:pt x="51" y="613"/>
                    <a:pt x="1" y="1475"/>
                    <a:pt x="63" y="2162"/>
                  </a:cubicBezTo>
                  <a:cubicBezTo>
                    <a:pt x="63" y="2212"/>
                    <a:pt x="150" y="2212"/>
                    <a:pt x="138" y="216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3" name="Google Shape;743;p29"/>
            <p:cNvSpPr/>
            <p:nvPr/>
          </p:nvSpPr>
          <p:spPr>
            <a:xfrm>
              <a:off x="6804825" y="2632075"/>
              <a:ext cx="96875" cy="82175"/>
            </a:xfrm>
            <a:custGeom>
              <a:avLst/>
              <a:gdLst/>
              <a:ahLst/>
              <a:cxnLst/>
              <a:rect l="l" t="t" r="r" b="b"/>
              <a:pathLst>
                <a:path w="3875" h="3287" extrusionOk="0">
                  <a:moveTo>
                    <a:pt x="3800" y="2200"/>
                  </a:moveTo>
                  <a:cubicBezTo>
                    <a:pt x="3125" y="2712"/>
                    <a:pt x="2300" y="3174"/>
                    <a:pt x="1425" y="2937"/>
                  </a:cubicBezTo>
                  <a:cubicBezTo>
                    <a:pt x="963" y="2799"/>
                    <a:pt x="575" y="2474"/>
                    <a:pt x="363" y="2050"/>
                  </a:cubicBezTo>
                  <a:cubicBezTo>
                    <a:pt x="213" y="1762"/>
                    <a:pt x="126" y="1450"/>
                    <a:pt x="126" y="1137"/>
                  </a:cubicBezTo>
                  <a:cubicBezTo>
                    <a:pt x="138" y="400"/>
                    <a:pt x="563" y="250"/>
                    <a:pt x="1400" y="687"/>
                  </a:cubicBezTo>
                  <a:cubicBezTo>
                    <a:pt x="1363" y="712"/>
                    <a:pt x="1400" y="787"/>
                    <a:pt x="1438" y="750"/>
                  </a:cubicBezTo>
                  <a:cubicBezTo>
                    <a:pt x="1813" y="463"/>
                    <a:pt x="1400" y="125"/>
                    <a:pt x="1050" y="75"/>
                  </a:cubicBezTo>
                  <a:cubicBezTo>
                    <a:pt x="388" y="0"/>
                    <a:pt x="1" y="675"/>
                    <a:pt x="26" y="1262"/>
                  </a:cubicBezTo>
                  <a:cubicBezTo>
                    <a:pt x="63" y="2050"/>
                    <a:pt x="613" y="2837"/>
                    <a:pt x="1388" y="3049"/>
                  </a:cubicBezTo>
                  <a:cubicBezTo>
                    <a:pt x="2312" y="3287"/>
                    <a:pt x="3162" y="2824"/>
                    <a:pt x="3837" y="2237"/>
                  </a:cubicBezTo>
                  <a:cubicBezTo>
                    <a:pt x="3875" y="2212"/>
                    <a:pt x="3825" y="2175"/>
                    <a:pt x="3800" y="22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4" name="Google Shape;744;p29"/>
            <p:cNvSpPr/>
            <p:nvPr/>
          </p:nvSpPr>
          <p:spPr>
            <a:xfrm>
              <a:off x="6762650" y="2704850"/>
              <a:ext cx="110625" cy="22850"/>
            </a:xfrm>
            <a:custGeom>
              <a:avLst/>
              <a:gdLst/>
              <a:ahLst/>
              <a:cxnLst/>
              <a:rect l="l" t="t" r="r" b="b"/>
              <a:pathLst>
                <a:path w="4425" h="914" extrusionOk="0">
                  <a:moveTo>
                    <a:pt x="4324" y="26"/>
                  </a:moveTo>
                  <a:cubicBezTo>
                    <a:pt x="3325" y="876"/>
                    <a:pt x="1175" y="913"/>
                    <a:pt x="63" y="326"/>
                  </a:cubicBezTo>
                  <a:cubicBezTo>
                    <a:pt x="26" y="313"/>
                    <a:pt x="1" y="363"/>
                    <a:pt x="26" y="388"/>
                  </a:cubicBezTo>
                  <a:cubicBezTo>
                    <a:pt x="713" y="901"/>
                    <a:pt x="1700" y="826"/>
                    <a:pt x="2512" y="738"/>
                  </a:cubicBezTo>
                  <a:cubicBezTo>
                    <a:pt x="3175" y="663"/>
                    <a:pt x="3862" y="538"/>
                    <a:pt x="4387" y="88"/>
                  </a:cubicBezTo>
                  <a:cubicBezTo>
                    <a:pt x="4424" y="51"/>
                    <a:pt x="4374" y="1"/>
                    <a:pt x="4324" y="2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5" name="Google Shape;745;p29"/>
            <p:cNvSpPr/>
            <p:nvPr/>
          </p:nvSpPr>
          <p:spPr>
            <a:xfrm>
              <a:off x="6751100" y="2705175"/>
              <a:ext cx="12200" cy="11900"/>
            </a:xfrm>
            <a:custGeom>
              <a:avLst/>
              <a:gdLst/>
              <a:ahLst/>
              <a:cxnLst/>
              <a:rect l="l" t="t" r="r" b="b"/>
              <a:pathLst>
                <a:path w="488" h="476" extrusionOk="0">
                  <a:moveTo>
                    <a:pt x="450" y="350"/>
                  </a:moveTo>
                  <a:cubicBezTo>
                    <a:pt x="488" y="263"/>
                    <a:pt x="463" y="150"/>
                    <a:pt x="400" y="88"/>
                  </a:cubicBezTo>
                  <a:cubicBezTo>
                    <a:pt x="338" y="25"/>
                    <a:pt x="238" y="0"/>
                    <a:pt x="150" y="13"/>
                  </a:cubicBezTo>
                  <a:cubicBezTo>
                    <a:pt x="125" y="13"/>
                    <a:pt x="88" y="25"/>
                    <a:pt x="63" y="50"/>
                  </a:cubicBezTo>
                  <a:cubicBezTo>
                    <a:pt x="38" y="88"/>
                    <a:pt x="25" y="125"/>
                    <a:pt x="25" y="163"/>
                  </a:cubicBezTo>
                  <a:cubicBezTo>
                    <a:pt x="0" y="288"/>
                    <a:pt x="63" y="413"/>
                    <a:pt x="175" y="463"/>
                  </a:cubicBezTo>
                  <a:cubicBezTo>
                    <a:pt x="313" y="475"/>
                    <a:pt x="425" y="375"/>
                    <a:pt x="425" y="238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6" name="Google Shape;746;p29"/>
            <p:cNvSpPr/>
            <p:nvPr/>
          </p:nvSpPr>
          <p:spPr>
            <a:xfrm>
              <a:off x="6748900" y="2702675"/>
              <a:ext cx="16275" cy="18450"/>
            </a:xfrm>
            <a:custGeom>
              <a:avLst/>
              <a:gdLst/>
              <a:ahLst/>
              <a:cxnLst/>
              <a:rect l="l" t="t" r="r" b="b"/>
              <a:pathLst>
                <a:path w="651" h="738" extrusionOk="0">
                  <a:moveTo>
                    <a:pt x="601" y="463"/>
                  </a:moveTo>
                  <a:cubicBezTo>
                    <a:pt x="650" y="300"/>
                    <a:pt x="563" y="113"/>
                    <a:pt x="388" y="63"/>
                  </a:cubicBezTo>
                  <a:cubicBezTo>
                    <a:pt x="251" y="0"/>
                    <a:pt x="76" y="88"/>
                    <a:pt x="63" y="250"/>
                  </a:cubicBezTo>
                  <a:cubicBezTo>
                    <a:pt x="1" y="650"/>
                    <a:pt x="563" y="738"/>
                    <a:pt x="563" y="338"/>
                  </a:cubicBezTo>
                  <a:cubicBezTo>
                    <a:pt x="563" y="288"/>
                    <a:pt x="501" y="275"/>
                    <a:pt x="488" y="325"/>
                  </a:cubicBezTo>
                  <a:cubicBezTo>
                    <a:pt x="163" y="438"/>
                    <a:pt x="88" y="425"/>
                    <a:pt x="263" y="275"/>
                  </a:cubicBezTo>
                  <a:cubicBezTo>
                    <a:pt x="376" y="100"/>
                    <a:pt x="438" y="150"/>
                    <a:pt x="476" y="425"/>
                  </a:cubicBezTo>
                  <a:cubicBezTo>
                    <a:pt x="451" y="513"/>
                    <a:pt x="576" y="538"/>
                    <a:pt x="601" y="4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7" name="Google Shape;747;p29"/>
            <p:cNvSpPr/>
            <p:nvPr/>
          </p:nvSpPr>
          <p:spPr>
            <a:xfrm>
              <a:off x="6927925" y="2476175"/>
              <a:ext cx="3450" cy="2825"/>
            </a:xfrm>
            <a:custGeom>
              <a:avLst/>
              <a:gdLst/>
              <a:ahLst/>
              <a:cxnLst/>
              <a:rect l="l" t="t" r="r" b="b"/>
              <a:pathLst>
                <a:path w="138" h="113" extrusionOk="0">
                  <a:moveTo>
                    <a:pt x="63" y="25"/>
                  </a:moveTo>
                  <a:lnTo>
                    <a:pt x="38" y="38"/>
                  </a:lnTo>
                  <a:cubicBezTo>
                    <a:pt x="0" y="50"/>
                    <a:pt x="0" y="88"/>
                    <a:pt x="38" y="100"/>
                  </a:cubicBezTo>
                  <a:lnTo>
                    <a:pt x="63" y="100"/>
                  </a:lnTo>
                  <a:cubicBezTo>
                    <a:pt x="125" y="113"/>
                    <a:pt x="138" y="0"/>
                    <a:pt x="63" y="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" name="Google Shape;748;p29"/>
            <p:cNvSpPr/>
            <p:nvPr/>
          </p:nvSpPr>
          <p:spPr>
            <a:xfrm>
              <a:off x="6869800" y="2346825"/>
              <a:ext cx="17850" cy="42200"/>
            </a:xfrm>
            <a:custGeom>
              <a:avLst/>
              <a:gdLst/>
              <a:ahLst/>
              <a:cxnLst/>
              <a:rect l="l" t="t" r="r" b="b"/>
              <a:pathLst>
                <a:path w="714" h="1688" extrusionOk="0">
                  <a:moveTo>
                    <a:pt x="101" y="1663"/>
                  </a:moveTo>
                  <a:cubicBezTo>
                    <a:pt x="638" y="1463"/>
                    <a:pt x="713" y="513"/>
                    <a:pt x="576" y="51"/>
                  </a:cubicBezTo>
                  <a:cubicBezTo>
                    <a:pt x="551" y="1"/>
                    <a:pt x="463" y="13"/>
                    <a:pt x="476" y="63"/>
                  </a:cubicBezTo>
                  <a:cubicBezTo>
                    <a:pt x="513" y="313"/>
                    <a:pt x="526" y="563"/>
                    <a:pt x="488" y="800"/>
                  </a:cubicBezTo>
                  <a:cubicBezTo>
                    <a:pt x="438" y="1038"/>
                    <a:pt x="326" y="1463"/>
                    <a:pt x="76" y="1550"/>
                  </a:cubicBezTo>
                  <a:cubicBezTo>
                    <a:pt x="1" y="1575"/>
                    <a:pt x="38" y="1688"/>
                    <a:pt x="101" y="16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29"/>
            <p:cNvSpPr/>
            <p:nvPr/>
          </p:nvSpPr>
          <p:spPr>
            <a:xfrm>
              <a:off x="6865425" y="2346525"/>
              <a:ext cx="19725" cy="42200"/>
            </a:xfrm>
            <a:custGeom>
              <a:avLst/>
              <a:gdLst/>
              <a:ahLst/>
              <a:cxnLst/>
              <a:rect l="l" t="t" r="r" b="b"/>
              <a:pathLst>
                <a:path w="789" h="1688" extrusionOk="0">
                  <a:moveTo>
                    <a:pt x="676" y="50"/>
                  </a:moveTo>
                  <a:cubicBezTo>
                    <a:pt x="313" y="400"/>
                    <a:pt x="1" y="1125"/>
                    <a:pt x="151" y="1625"/>
                  </a:cubicBezTo>
                  <a:cubicBezTo>
                    <a:pt x="163" y="1687"/>
                    <a:pt x="251" y="1662"/>
                    <a:pt x="238" y="1600"/>
                  </a:cubicBezTo>
                  <a:cubicBezTo>
                    <a:pt x="188" y="1062"/>
                    <a:pt x="376" y="513"/>
                    <a:pt x="751" y="113"/>
                  </a:cubicBezTo>
                  <a:cubicBezTo>
                    <a:pt x="788" y="63"/>
                    <a:pt x="726" y="0"/>
                    <a:pt x="676" y="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" name="Google Shape;750;p29"/>
            <p:cNvSpPr/>
            <p:nvPr/>
          </p:nvSpPr>
          <p:spPr>
            <a:xfrm>
              <a:off x="6831375" y="2415875"/>
              <a:ext cx="30025" cy="33150"/>
            </a:xfrm>
            <a:custGeom>
              <a:avLst/>
              <a:gdLst/>
              <a:ahLst/>
              <a:cxnLst/>
              <a:rect l="l" t="t" r="r" b="b"/>
              <a:pathLst>
                <a:path w="1201" h="1326" extrusionOk="0">
                  <a:moveTo>
                    <a:pt x="1188" y="1275"/>
                  </a:moveTo>
                  <a:cubicBezTo>
                    <a:pt x="1200" y="938"/>
                    <a:pt x="1026" y="663"/>
                    <a:pt x="813" y="413"/>
                  </a:cubicBezTo>
                  <a:cubicBezTo>
                    <a:pt x="638" y="163"/>
                    <a:pt x="351" y="13"/>
                    <a:pt x="51" y="0"/>
                  </a:cubicBezTo>
                  <a:cubicBezTo>
                    <a:pt x="13" y="0"/>
                    <a:pt x="1" y="75"/>
                    <a:pt x="38" y="75"/>
                  </a:cubicBezTo>
                  <a:cubicBezTo>
                    <a:pt x="326" y="100"/>
                    <a:pt x="588" y="238"/>
                    <a:pt x="763" y="463"/>
                  </a:cubicBezTo>
                  <a:cubicBezTo>
                    <a:pt x="951" y="713"/>
                    <a:pt x="1125" y="950"/>
                    <a:pt x="1101" y="1275"/>
                  </a:cubicBezTo>
                  <a:cubicBezTo>
                    <a:pt x="1101" y="1325"/>
                    <a:pt x="1175" y="1325"/>
                    <a:pt x="1188" y="12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" name="Google Shape;751;p29"/>
            <p:cNvSpPr/>
            <p:nvPr/>
          </p:nvSpPr>
          <p:spPr>
            <a:xfrm>
              <a:off x="6831375" y="2415550"/>
              <a:ext cx="29400" cy="33475"/>
            </a:xfrm>
            <a:custGeom>
              <a:avLst/>
              <a:gdLst/>
              <a:ahLst/>
              <a:cxnLst/>
              <a:rect l="l" t="t" r="r" b="b"/>
              <a:pathLst>
                <a:path w="1176" h="1339" extrusionOk="0">
                  <a:moveTo>
                    <a:pt x="13" y="63"/>
                  </a:moveTo>
                  <a:cubicBezTo>
                    <a:pt x="101" y="626"/>
                    <a:pt x="501" y="1201"/>
                    <a:pt x="1076" y="1313"/>
                  </a:cubicBezTo>
                  <a:cubicBezTo>
                    <a:pt x="1138" y="1338"/>
                    <a:pt x="1175" y="1251"/>
                    <a:pt x="1125" y="1213"/>
                  </a:cubicBezTo>
                  <a:cubicBezTo>
                    <a:pt x="888" y="1076"/>
                    <a:pt x="651" y="1013"/>
                    <a:pt x="476" y="776"/>
                  </a:cubicBezTo>
                  <a:cubicBezTo>
                    <a:pt x="301" y="563"/>
                    <a:pt x="163" y="313"/>
                    <a:pt x="88" y="38"/>
                  </a:cubicBezTo>
                  <a:cubicBezTo>
                    <a:pt x="76" y="1"/>
                    <a:pt x="1" y="13"/>
                    <a:pt x="13" y="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" name="Google Shape;752;p29"/>
            <p:cNvSpPr/>
            <p:nvPr/>
          </p:nvSpPr>
          <p:spPr>
            <a:xfrm>
              <a:off x="6767025" y="2718300"/>
              <a:ext cx="86575" cy="38750"/>
            </a:xfrm>
            <a:custGeom>
              <a:avLst/>
              <a:gdLst/>
              <a:ahLst/>
              <a:cxnLst/>
              <a:rect l="l" t="t" r="r" b="b"/>
              <a:pathLst>
                <a:path w="3463" h="1550" extrusionOk="0">
                  <a:moveTo>
                    <a:pt x="3387" y="38"/>
                  </a:moveTo>
                  <a:cubicBezTo>
                    <a:pt x="2387" y="738"/>
                    <a:pt x="1250" y="1225"/>
                    <a:pt x="50" y="1437"/>
                  </a:cubicBezTo>
                  <a:cubicBezTo>
                    <a:pt x="0" y="1450"/>
                    <a:pt x="25" y="1550"/>
                    <a:pt x="88" y="1537"/>
                  </a:cubicBezTo>
                  <a:cubicBezTo>
                    <a:pt x="1288" y="1312"/>
                    <a:pt x="2437" y="825"/>
                    <a:pt x="3425" y="100"/>
                  </a:cubicBezTo>
                  <a:cubicBezTo>
                    <a:pt x="3462" y="75"/>
                    <a:pt x="3425" y="0"/>
                    <a:pt x="3387" y="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" name="Google Shape;753;p29"/>
            <p:cNvSpPr/>
            <p:nvPr/>
          </p:nvSpPr>
          <p:spPr>
            <a:xfrm>
              <a:off x="6752975" y="2749525"/>
              <a:ext cx="16250" cy="17850"/>
            </a:xfrm>
            <a:custGeom>
              <a:avLst/>
              <a:gdLst/>
              <a:ahLst/>
              <a:cxnLst/>
              <a:rect l="l" t="t" r="r" b="b"/>
              <a:pathLst>
                <a:path w="650" h="714" extrusionOk="0">
                  <a:moveTo>
                    <a:pt x="575" y="188"/>
                  </a:moveTo>
                  <a:cubicBezTo>
                    <a:pt x="363" y="1"/>
                    <a:pt x="0" y="238"/>
                    <a:pt x="213" y="476"/>
                  </a:cubicBezTo>
                  <a:cubicBezTo>
                    <a:pt x="413" y="713"/>
                    <a:pt x="650" y="376"/>
                    <a:pt x="562" y="163"/>
                  </a:cubicBezTo>
                  <a:cubicBezTo>
                    <a:pt x="537" y="126"/>
                    <a:pt x="487" y="138"/>
                    <a:pt x="487" y="176"/>
                  </a:cubicBezTo>
                  <a:cubicBezTo>
                    <a:pt x="487" y="213"/>
                    <a:pt x="487" y="251"/>
                    <a:pt x="487" y="288"/>
                  </a:cubicBezTo>
                  <a:cubicBezTo>
                    <a:pt x="475" y="376"/>
                    <a:pt x="487" y="363"/>
                    <a:pt x="512" y="263"/>
                  </a:cubicBezTo>
                  <a:cubicBezTo>
                    <a:pt x="550" y="288"/>
                    <a:pt x="612" y="238"/>
                    <a:pt x="575" y="20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" name="Google Shape;754;p29"/>
            <p:cNvSpPr/>
            <p:nvPr/>
          </p:nvSpPr>
          <p:spPr>
            <a:xfrm>
              <a:off x="6783275" y="2681125"/>
              <a:ext cx="81875" cy="30625"/>
            </a:xfrm>
            <a:custGeom>
              <a:avLst/>
              <a:gdLst/>
              <a:ahLst/>
              <a:cxnLst/>
              <a:rect l="l" t="t" r="r" b="b"/>
              <a:pathLst>
                <a:path w="3275" h="1225" extrusionOk="0">
                  <a:moveTo>
                    <a:pt x="3212" y="1000"/>
                  </a:moveTo>
                  <a:cubicBezTo>
                    <a:pt x="2000" y="1137"/>
                    <a:pt x="988" y="800"/>
                    <a:pt x="63" y="25"/>
                  </a:cubicBezTo>
                  <a:cubicBezTo>
                    <a:pt x="25" y="0"/>
                    <a:pt x="0" y="38"/>
                    <a:pt x="13" y="75"/>
                  </a:cubicBezTo>
                  <a:cubicBezTo>
                    <a:pt x="738" y="1000"/>
                    <a:pt x="2112" y="1225"/>
                    <a:pt x="3212" y="1087"/>
                  </a:cubicBezTo>
                  <a:cubicBezTo>
                    <a:pt x="3274" y="1087"/>
                    <a:pt x="3274" y="987"/>
                    <a:pt x="3212" y="10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29"/>
            <p:cNvSpPr/>
            <p:nvPr/>
          </p:nvSpPr>
          <p:spPr>
            <a:xfrm>
              <a:off x="6773575" y="2671750"/>
              <a:ext cx="15025" cy="12825"/>
            </a:xfrm>
            <a:custGeom>
              <a:avLst/>
              <a:gdLst/>
              <a:ahLst/>
              <a:cxnLst/>
              <a:rect l="l" t="t" r="r" b="b"/>
              <a:pathLst>
                <a:path w="601" h="513" extrusionOk="0">
                  <a:moveTo>
                    <a:pt x="338" y="25"/>
                  </a:moveTo>
                  <a:cubicBezTo>
                    <a:pt x="38" y="0"/>
                    <a:pt x="1" y="450"/>
                    <a:pt x="301" y="488"/>
                  </a:cubicBezTo>
                  <a:cubicBezTo>
                    <a:pt x="601" y="513"/>
                    <a:pt x="563" y="75"/>
                    <a:pt x="276" y="88"/>
                  </a:cubicBezTo>
                  <a:cubicBezTo>
                    <a:pt x="238" y="88"/>
                    <a:pt x="226" y="138"/>
                    <a:pt x="263" y="150"/>
                  </a:cubicBezTo>
                  <a:cubicBezTo>
                    <a:pt x="313" y="213"/>
                    <a:pt x="338" y="188"/>
                    <a:pt x="338" y="100"/>
                  </a:cubicBezTo>
                  <a:cubicBezTo>
                    <a:pt x="388" y="100"/>
                    <a:pt x="388" y="25"/>
                    <a:pt x="338" y="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29"/>
            <p:cNvSpPr/>
            <p:nvPr/>
          </p:nvSpPr>
          <p:spPr>
            <a:xfrm>
              <a:off x="6888250" y="2270600"/>
              <a:ext cx="60000" cy="237450"/>
            </a:xfrm>
            <a:custGeom>
              <a:avLst/>
              <a:gdLst/>
              <a:ahLst/>
              <a:cxnLst/>
              <a:rect l="l" t="t" r="r" b="b"/>
              <a:pathLst>
                <a:path w="2400" h="9498" extrusionOk="0">
                  <a:moveTo>
                    <a:pt x="2387" y="9448"/>
                  </a:moveTo>
                  <a:cubicBezTo>
                    <a:pt x="1137" y="6136"/>
                    <a:pt x="0" y="3450"/>
                    <a:pt x="2025" y="125"/>
                  </a:cubicBezTo>
                  <a:cubicBezTo>
                    <a:pt x="2062" y="50"/>
                    <a:pt x="1962" y="0"/>
                    <a:pt x="1925" y="63"/>
                  </a:cubicBezTo>
                  <a:cubicBezTo>
                    <a:pt x="975" y="1475"/>
                    <a:pt x="575" y="2750"/>
                    <a:pt x="738" y="4449"/>
                  </a:cubicBezTo>
                  <a:cubicBezTo>
                    <a:pt x="925" y="6386"/>
                    <a:pt x="1637" y="7686"/>
                    <a:pt x="2325" y="9460"/>
                  </a:cubicBezTo>
                  <a:cubicBezTo>
                    <a:pt x="2350" y="9498"/>
                    <a:pt x="2400" y="9485"/>
                    <a:pt x="2387" y="944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29"/>
            <p:cNvSpPr/>
            <p:nvPr/>
          </p:nvSpPr>
          <p:spPr>
            <a:xfrm>
              <a:off x="6844200" y="2755475"/>
              <a:ext cx="49375" cy="31875"/>
            </a:xfrm>
            <a:custGeom>
              <a:avLst/>
              <a:gdLst/>
              <a:ahLst/>
              <a:cxnLst/>
              <a:rect l="l" t="t" r="r" b="b"/>
              <a:pathLst>
                <a:path w="1975" h="1275" extrusionOk="0">
                  <a:moveTo>
                    <a:pt x="1962" y="1213"/>
                  </a:moveTo>
                  <a:cubicBezTo>
                    <a:pt x="1875" y="663"/>
                    <a:pt x="1525" y="125"/>
                    <a:pt x="912" y="63"/>
                  </a:cubicBezTo>
                  <a:cubicBezTo>
                    <a:pt x="425" y="0"/>
                    <a:pt x="0" y="375"/>
                    <a:pt x="0" y="875"/>
                  </a:cubicBezTo>
                  <a:cubicBezTo>
                    <a:pt x="0" y="938"/>
                    <a:pt x="113" y="938"/>
                    <a:pt x="113" y="875"/>
                  </a:cubicBezTo>
                  <a:cubicBezTo>
                    <a:pt x="125" y="300"/>
                    <a:pt x="700" y="13"/>
                    <a:pt x="1200" y="250"/>
                  </a:cubicBezTo>
                  <a:cubicBezTo>
                    <a:pt x="1612" y="425"/>
                    <a:pt x="1812" y="813"/>
                    <a:pt x="1900" y="1238"/>
                  </a:cubicBezTo>
                  <a:cubicBezTo>
                    <a:pt x="1912" y="1275"/>
                    <a:pt x="1975" y="1262"/>
                    <a:pt x="1962" y="12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" name="Google Shape;758;p29"/>
            <p:cNvSpPr/>
            <p:nvPr/>
          </p:nvSpPr>
          <p:spPr>
            <a:xfrm>
              <a:off x="6887300" y="2510225"/>
              <a:ext cx="31575" cy="62500"/>
            </a:xfrm>
            <a:custGeom>
              <a:avLst/>
              <a:gdLst/>
              <a:ahLst/>
              <a:cxnLst/>
              <a:rect l="l" t="t" r="r" b="b"/>
              <a:pathLst>
                <a:path w="1263" h="2500" extrusionOk="0">
                  <a:moveTo>
                    <a:pt x="538" y="50"/>
                  </a:moveTo>
                  <a:cubicBezTo>
                    <a:pt x="563" y="675"/>
                    <a:pt x="1" y="1175"/>
                    <a:pt x="226" y="1812"/>
                  </a:cubicBezTo>
                  <a:cubicBezTo>
                    <a:pt x="376" y="2225"/>
                    <a:pt x="776" y="2500"/>
                    <a:pt x="1213" y="2487"/>
                  </a:cubicBezTo>
                  <a:cubicBezTo>
                    <a:pt x="1250" y="2487"/>
                    <a:pt x="1263" y="2425"/>
                    <a:pt x="1225" y="2412"/>
                  </a:cubicBezTo>
                  <a:cubicBezTo>
                    <a:pt x="438" y="2312"/>
                    <a:pt x="126" y="1625"/>
                    <a:pt x="426" y="925"/>
                  </a:cubicBezTo>
                  <a:cubicBezTo>
                    <a:pt x="563" y="650"/>
                    <a:pt x="626" y="350"/>
                    <a:pt x="626" y="50"/>
                  </a:cubicBezTo>
                  <a:cubicBezTo>
                    <a:pt x="626" y="0"/>
                    <a:pt x="538" y="0"/>
                    <a:pt x="538" y="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" name="Google Shape;759;p29"/>
            <p:cNvSpPr/>
            <p:nvPr/>
          </p:nvSpPr>
          <p:spPr>
            <a:xfrm>
              <a:off x="6912925" y="2543350"/>
              <a:ext cx="21575" cy="30625"/>
            </a:xfrm>
            <a:custGeom>
              <a:avLst/>
              <a:gdLst/>
              <a:ahLst/>
              <a:cxnLst/>
              <a:rect l="l" t="t" r="r" b="b"/>
              <a:pathLst>
                <a:path w="863" h="1225" extrusionOk="0">
                  <a:moveTo>
                    <a:pt x="38" y="1112"/>
                  </a:moveTo>
                  <a:cubicBezTo>
                    <a:pt x="338" y="1225"/>
                    <a:pt x="588" y="1062"/>
                    <a:pt x="700" y="775"/>
                  </a:cubicBezTo>
                  <a:cubicBezTo>
                    <a:pt x="788" y="550"/>
                    <a:pt x="863" y="163"/>
                    <a:pt x="613" y="13"/>
                  </a:cubicBezTo>
                  <a:cubicBezTo>
                    <a:pt x="588" y="0"/>
                    <a:pt x="550" y="25"/>
                    <a:pt x="575" y="63"/>
                  </a:cubicBezTo>
                  <a:cubicBezTo>
                    <a:pt x="825" y="387"/>
                    <a:pt x="588" y="1225"/>
                    <a:pt x="63" y="1050"/>
                  </a:cubicBezTo>
                  <a:cubicBezTo>
                    <a:pt x="13" y="1025"/>
                    <a:pt x="0" y="1100"/>
                    <a:pt x="38" y="111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29"/>
            <p:cNvSpPr/>
            <p:nvPr/>
          </p:nvSpPr>
          <p:spPr>
            <a:xfrm>
              <a:off x="6775150" y="2732675"/>
              <a:ext cx="56575" cy="81250"/>
            </a:xfrm>
            <a:custGeom>
              <a:avLst/>
              <a:gdLst/>
              <a:ahLst/>
              <a:cxnLst/>
              <a:rect l="l" t="t" r="r" b="b"/>
              <a:pathLst>
                <a:path w="2263" h="3250" extrusionOk="0">
                  <a:moveTo>
                    <a:pt x="2162" y="38"/>
                  </a:moveTo>
                  <a:cubicBezTo>
                    <a:pt x="1213" y="825"/>
                    <a:pt x="0" y="1800"/>
                    <a:pt x="300" y="3199"/>
                  </a:cubicBezTo>
                  <a:cubicBezTo>
                    <a:pt x="313" y="3249"/>
                    <a:pt x="400" y="3224"/>
                    <a:pt x="388" y="3174"/>
                  </a:cubicBezTo>
                  <a:cubicBezTo>
                    <a:pt x="200" y="1787"/>
                    <a:pt x="1275" y="900"/>
                    <a:pt x="2225" y="88"/>
                  </a:cubicBezTo>
                  <a:cubicBezTo>
                    <a:pt x="2262" y="63"/>
                    <a:pt x="2200" y="0"/>
                    <a:pt x="2162" y="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29"/>
            <p:cNvSpPr/>
            <p:nvPr/>
          </p:nvSpPr>
          <p:spPr>
            <a:xfrm>
              <a:off x="6867625" y="2553650"/>
              <a:ext cx="15025" cy="30950"/>
            </a:xfrm>
            <a:custGeom>
              <a:avLst/>
              <a:gdLst/>
              <a:ahLst/>
              <a:cxnLst/>
              <a:rect l="l" t="t" r="r" b="b"/>
              <a:pathLst>
                <a:path w="601" h="1238" extrusionOk="0">
                  <a:moveTo>
                    <a:pt x="500" y="63"/>
                  </a:moveTo>
                  <a:cubicBezTo>
                    <a:pt x="475" y="463"/>
                    <a:pt x="313" y="850"/>
                    <a:pt x="25" y="1138"/>
                  </a:cubicBezTo>
                  <a:cubicBezTo>
                    <a:pt x="0" y="1175"/>
                    <a:pt x="38" y="1238"/>
                    <a:pt x="88" y="1213"/>
                  </a:cubicBezTo>
                  <a:cubicBezTo>
                    <a:pt x="250" y="1075"/>
                    <a:pt x="375" y="900"/>
                    <a:pt x="438" y="713"/>
                  </a:cubicBezTo>
                  <a:cubicBezTo>
                    <a:pt x="550" y="513"/>
                    <a:pt x="600" y="288"/>
                    <a:pt x="588" y="63"/>
                  </a:cubicBezTo>
                  <a:cubicBezTo>
                    <a:pt x="588" y="0"/>
                    <a:pt x="488" y="0"/>
                    <a:pt x="488" y="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" name="Google Shape;762;p29"/>
            <p:cNvSpPr/>
            <p:nvPr/>
          </p:nvSpPr>
          <p:spPr>
            <a:xfrm>
              <a:off x="6861375" y="2550525"/>
              <a:ext cx="21900" cy="34400"/>
            </a:xfrm>
            <a:custGeom>
              <a:avLst/>
              <a:gdLst/>
              <a:ahLst/>
              <a:cxnLst/>
              <a:rect l="l" t="t" r="r" b="b"/>
              <a:pathLst>
                <a:path w="876" h="1376" extrusionOk="0">
                  <a:moveTo>
                    <a:pt x="325" y="1275"/>
                  </a:moveTo>
                  <a:cubicBezTo>
                    <a:pt x="113" y="825"/>
                    <a:pt x="413" y="313"/>
                    <a:pt x="825" y="125"/>
                  </a:cubicBezTo>
                  <a:cubicBezTo>
                    <a:pt x="875" y="100"/>
                    <a:pt x="838" y="0"/>
                    <a:pt x="775" y="25"/>
                  </a:cubicBezTo>
                  <a:cubicBezTo>
                    <a:pt x="300" y="238"/>
                    <a:pt x="0" y="838"/>
                    <a:pt x="238" y="1325"/>
                  </a:cubicBezTo>
                  <a:cubicBezTo>
                    <a:pt x="275" y="1375"/>
                    <a:pt x="350" y="1325"/>
                    <a:pt x="325" y="12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29"/>
            <p:cNvSpPr/>
            <p:nvPr/>
          </p:nvSpPr>
          <p:spPr>
            <a:xfrm>
              <a:off x="6864175" y="2216250"/>
              <a:ext cx="60025" cy="132175"/>
            </a:xfrm>
            <a:custGeom>
              <a:avLst/>
              <a:gdLst/>
              <a:ahLst/>
              <a:cxnLst/>
              <a:rect l="l" t="t" r="r" b="b"/>
              <a:pathLst>
                <a:path w="2401" h="5287" extrusionOk="0">
                  <a:moveTo>
                    <a:pt x="1813" y="5236"/>
                  </a:moveTo>
                  <a:cubicBezTo>
                    <a:pt x="2125" y="3649"/>
                    <a:pt x="2400" y="212"/>
                    <a:pt x="51" y="0"/>
                  </a:cubicBezTo>
                  <a:cubicBezTo>
                    <a:pt x="1" y="0"/>
                    <a:pt x="1" y="62"/>
                    <a:pt x="51" y="75"/>
                  </a:cubicBezTo>
                  <a:cubicBezTo>
                    <a:pt x="2338" y="375"/>
                    <a:pt x="2038" y="3687"/>
                    <a:pt x="1738" y="5211"/>
                  </a:cubicBezTo>
                  <a:cubicBezTo>
                    <a:pt x="1738" y="5261"/>
                    <a:pt x="1813" y="5286"/>
                    <a:pt x="1813" y="52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" name="Google Shape;764;p29"/>
            <p:cNvSpPr/>
            <p:nvPr/>
          </p:nvSpPr>
          <p:spPr>
            <a:xfrm>
              <a:off x="6826700" y="2222800"/>
              <a:ext cx="65000" cy="61575"/>
            </a:xfrm>
            <a:custGeom>
              <a:avLst/>
              <a:gdLst/>
              <a:ahLst/>
              <a:cxnLst/>
              <a:rect l="l" t="t" r="r" b="b"/>
              <a:pathLst>
                <a:path w="2600" h="2463" extrusionOk="0">
                  <a:moveTo>
                    <a:pt x="2587" y="963"/>
                  </a:moveTo>
                  <a:cubicBezTo>
                    <a:pt x="2250" y="288"/>
                    <a:pt x="1425" y="0"/>
                    <a:pt x="788" y="450"/>
                  </a:cubicBezTo>
                  <a:cubicBezTo>
                    <a:pt x="200" y="863"/>
                    <a:pt x="0" y="1925"/>
                    <a:pt x="575" y="2425"/>
                  </a:cubicBezTo>
                  <a:cubicBezTo>
                    <a:pt x="638" y="2462"/>
                    <a:pt x="700" y="2387"/>
                    <a:pt x="650" y="2350"/>
                  </a:cubicBezTo>
                  <a:cubicBezTo>
                    <a:pt x="138" y="1875"/>
                    <a:pt x="300" y="900"/>
                    <a:pt x="838" y="525"/>
                  </a:cubicBezTo>
                  <a:cubicBezTo>
                    <a:pt x="1425" y="125"/>
                    <a:pt x="2237" y="350"/>
                    <a:pt x="2537" y="1000"/>
                  </a:cubicBezTo>
                  <a:cubicBezTo>
                    <a:pt x="2550" y="1038"/>
                    <a:pt x="2600" y="1000"/>
                    <a:pt x="2587" y="9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" name="Google Shape;765;p29"/>
            <p:cNvSpPr/>
            <p:nvPr/>
          </p:nvSpPr>
          <p:spPr>
            <a:xfrm>
              <a:off x="6837325" y="2258100"/>
              <a:ext cx="46875" cy="35950"/>
            </a:xfrm>
            <a:custGeom>
              <a:avLst/>
              <a:gdLst/>
              <a:ahLst/>
              <a:cxnLst/>
              <a:rect l="l" t="t" r="r" b="b"/>
              <a:pathLst>
                <a:path w="1875" h="1438" extrusionOk="0">
                  <a:moveTo>
                    <a:pt x="25" y="750"/>
                  </a:moveTo>
                  <a:cubicBezTo>
                    <a:pt x="200" y="1213"/>
                    <a:pt x="738" y="1438"/>
                    <a:pt x="1200" y="1250"/>
                  </a:cubicBezTo>
                  <a:cubicBezTo>
                    <a:pt x="1662" y="1050"/>
                    <a:pt x="1875" y="513"/>
                    <a:pt x="1662" y="51"/>
                  </a:cubicBezTo>
                  <a:cubicBezTo>
                    <a:pt x="1650" y="1"/>
                    <a:pt x="1575" y="38"/>
                    <a:pt x="1587" y="88"/>
                  </a:cubicBezTo>
                  <a:cubicBezTo>
                    <a:pt x="1712" y="513"/>
                    <a:pt x="1587" y="963"/>
                    <a:pt x="1150" y="1150"/>
                  </a:cubicBezTo>
                  <a:cubicBezTo>
                    <a:pt x="738" y="1313"/>
                    <a:pt x="263" y="1125"/>
                    <a:pt x="88" y="713"/>
                  </a:cubicBezTo>
                  <a:cubicBezTo>
                    <a:pt x="63" y="675"/>
                    <a:pt x="0" y="713"/>
                    <a:pt x="25" y="7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" name="Google Shape;766;p29"/>
            <p:cNvSpPr/>
            <p:nvPr/>
          </p:nvSpPr>
          <p:spPr>
            <a:xfrm>
              <a:off x="6849500" y="2246850"/>
              <a:ext cx="30650" cy="17200"/>
            </a:xfrm>
            <a:custGeom>
              <a:avLst/>
              <a:gdLst/>
              <a:ahLst/>
              <a:cxnLst/>
              <a:rect l="l" t="t" r="r" b="b"/>
              <a:pathLst>
                <a:path w="1226" h="688" extrusionOk="0">
                  <a:moveTo>
                    <a:pt x="1200" y="638"/>
                  </a:moveTo>
                  <a:cubicBezTo>
                    <a:pt x="1225" y="301"/>
                    <a:pt x="863" y="51"/>
                    <a:pt x="550" y="63"/>
                  </a:cubicBezTo>
                  <a:cubicBezTo>
                    <a:pt x="238" y="63"/>
                    <a:pt x="1" y="338"/>
                    <a:pt x="113" y="626"/>
                  </a:cubicBezTo>
                  <a:cubicBezTo>
                    <a:pt x="138" y="676"/>
                    <a:pt x="213" y="663"/>
                    <a:pt x="201" y="601"/>
                  </a:cubicBezTo>
                  <a:cubicBezTo>
                    <a:pt x="13" y="1"/>
                    <a:pt x="1163" y="51"/>
                    <a:pt x="1125" y="638"/>
                  </a:cubicBezTo>
                  <a:cubicBezTo>
                    <a:pt x="1125" y="688"/>
                    <a:pt x="1200" y="688"/>
                    <a:pt x="1200" y="6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" name="Google Shape;767;p29"/>
            <p:cNvSpPr/>
            <p:nvPr/>
          </p:nvSpPr>
          <p:spPr>
            <a:xfrm>
              <a:off x="6819200" y="2492725"/>
              <a:ext cx="71575" cy="55025"/>
            </a:xfrm>
            <a:custGeom>
              <a:avLst/>
              <a:gdLst/>
              <a:ahLst/>
              <a:cxnLst/>
              <a:rect l="l" t="t" r="r" b="b"/>
              <a:pathLst>
                <a:path w="2863" h="2201" extrusionOk="0">
                  <a:moveTo>
                    <a:pt x="2787" y="1750"/>
                  </a:moveTo>
                  <a:cubicBezTo>
                    <a:pt x="1463" y="2100"/>
                    <a:pt x="375" y="1288"/>
                    <a:pt x="50" y="26"/>
                  </a:cubicBezTo>
                  <a:cubicBezTo>
                    <a:pt x="50" y="1"/>
                    <a:pt x="0" y="1"/>
                    <a:pt x="0" y="26"/>
                  </a:cubicBezTo>
                  <a:cubicBezTo>
                    <a:pt x="100" y="1425"/>
                    <a:pt x="1538" y="2200"/>
                    <a:pt x="2812" y="1813"/>
                  </a:cubicBezTo>
                  <a:cubicBezTo>
                    <a:pt x="2862" y="1800"/>
                    <a:pt x="2837" y="1725"/>
                    <a:pt x="2787" y="17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" name="Google Shape;768;p29"/>
            <p:cNvSpPr/>
            <p:nvPr/>
          </p:nvSpPr>
          <p:spPr>
            <a:xfrm>
              <a:off x="6793275" y="2835125"/>
              <a:ext cx="104675" cy="111575"/>
            </a:xfrm>
            <a:custGeom>
              <a:avLst/>
              <a:gdLst/>
              <a:ahLst/>
              <a:cxnLst/>
              <a:rect l="l" t="t" r="r" b="b"/>
              <a:pathLst>
                <a:path w="4187" h="4463" extrusionOk="0">
                  <a:moveTo>
                    <a:pt x="3999" y="2663"/>
                  </a:moveTo>
                  <a:cubicBezTo>
                    <a:pt x="4187" y="1213"/>
                    <a:pt x="2737" y="38"/>
                    <a:pt x="1387" y="751"/>
                  </a:cubicBezTo>
                  <a:cubicBezTo>
                    <a:pt x="0" y="1488"/>
                    <a:pt x="225" y="3425"/>
                    <a:pt x="1162" y="4437"/>
                  </a:cubicBezTo>
                  <a:cubicBezTo>
                    <a:pt x="1187" y="4462"/>
                    <a:pt x="1237" y="4425"/>
                    <a:pt x="1212" y="4387"/>
                  </a:cubicBezTo>
                  <a:cubicBezTo>
                    <a:pt x="563" y="3488"/>
                    <a:pt x="125" y="2013"/>
                    <a:pt x="1062" y="1138"/>
                  </a:cubicBezTo>
                  <a:cubicBezTo>
                    <a:pt x="2275" y="1"/>
                    <a:pt x="4087" y="1088"/>
                    <a:pt x="3899" y="2663"/>
                  </a:cubicBezTo>
                  <a:cubicBezTo>
                    <a:pt x="3887" y="2738"/>
                    <a:pt x="3999" y="2725"/>
                    <a:pt x="4012" y="26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" name="Google Shape;769;p29"/>
            <p:cNvSpPr/>
            <p:nvPr/>
          </p:nvSpPr>
          <p:spPr>
            <a:xfrm>
              <a:off x="6818575" y="2941350"/>
              <a:ext cx="146550" cy="263725"/>
            </a:xfrm>
            <a:custGeom>
              <a:avLst/>
              <a:gdLst/>
              <a:ahLst/>
              <a:cxnLst/>
              <a:rect l="l" t="t" r="r" b="b"/>
              <a:pathLst>
                <a:path w="5862" h="10549" extrusionOk="0">
                  <a:moveTo>
                    <a:pt x="38" y="101"/>
                  </a:moveTo>
                  <a:cubicBezTo>
                    <a:pt x="1700" y="1313"/>
                    <a:pt x="3812" y="2425"/>
                    <a:pt x="4737" y="4325"/>
                  </a:cubicBezTo>
                  <a:cubicBezTo>
                    <a:pt x="5586" y="6087"/>
                    <a:pt x="5761" y="8849"/>
                    <a:pt x="4562" y="10486"/>
                  </a:cubicBezTo>
                  <a:cubicBezTo>
                    <a:pt x="4537" y="10511"/>
                    <a:pt x="4587" y="10548"/>
                    <a:pt x="4612" y="10523"/>
                  </a:cubicBezTo>
                  <a:cubicBezTo>
                    <a:pt x="5861" y="9086"/>
                    <a:pt x="5724" y="6587"/>
                    <a:pt x="5137" y="4875"/>
                  </a:cubicBezTo>
                  <a:cubicBezTo>
                    <a:pt x="4349" y="2550"/>
                    <a:pt x="1950" y="1363"/>
                    <a:pt x="75" y="26"/>
                  </a:cubicBezTo>
                  <a:cubicBezTo>
                    <a:pt x="38" y="1"/>
                    <a:pt x="0" y="63"/>
                    <a:pt x="38" y="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" name="Google Shape;770;p29"/>
            <p:cNvSpPr/>
            <p:nvPr/>
          </p:nvSpPr>
          <p:spPr>
            <a:xfrm>
              <a:off x="6841075" y="3137250"/>
              <a:ext cx="84375" cy="100925"/>
            </a:xfrm>
            <a:custGeom>
              <a:avLst/>
              <a:gdLst/>
              <a:ahLst/>
              <a:cxnLst/>
              <a:rect l="l" t="t" r="r" b="b"/>
              <a:pathLst>
                <a:path w="3375" h="4037" extrusionOk="0">
                  <a:moveTo>
                    <a:pt x="3299" y="2875"/>
                  </a:moveTo>
                  <a:cubicBezTo>
                    <a:pt x="2362" y="3412"/>
                    <a:pt x="987" y="3537"/>
                    <a:pt x="438" y="2375"/>
                  </a:cubicBezTo>
                  <a:cubicBezTo>
                    <a:pt x="313" y="2100"/>
                    <a:pt x="275" y="1787"/>
                    <a:pt x="325" y="1487"/>
                  </a:cubicBezTo>
                  <a:cubicBezTo>
                    <a:pt x="325" y="1412"/>
                    <a:pt x="313" y="1325"/>
                    <a:pt x="325" y="1250"/>
                  </a:cubicBezTo>
                  <a:cubicBezTo>
                    <a:pt x="450" y="488"/>
                    <a:pt x="650" y="513"/>
                    <a:pt x="1175" y="450"/>
                  </a:cubicBezTo>
                  <a:cubicBezTo>
                    <a:pt x="2075" y="338"/>
                    <a:pt x="2425" y="938"/>
                    <a:pt x="2275" y="1725"/>
                  </a:cubicBezTo>
                  <a:cubicBezTo>
                    <a:pt x="2162" y="2300"/>
                    <a:pt x="1875" y="2600"/>
                    <a:pt x="1462" y="3000"/>
                  </a:cubicBezTo>
                  <a:cubicBezTo>
                    <a:pt x="1150" y="3299"/>
                    <a:pt x="825" y="3549"/>
                    <a:pt x="800" y="3999"/>
                  </a:cubicBezTo>
                  <a:cubicBezTo>
                    <a:pt x="800" y="4024"/>
                    <a:pt x="850" y="4037"/>
                    <a:pt x="850" y="3999"/>
                  </a:cubicBezTo>
                  <a:cubicBezTo>
                    <a:pt x="950" y="3287"/>
                    <a:pt x="1862" y="2900"/>
                    <a:pt x="2225" y="2312"/>
                  </a:cubicBezTo>
                  <a:cubicBezTo>
                    <a:pt x="2525" y="1875"/>
                    <a:pt x="2575" y="1325"/>
                    <a:pt x="2362" y="850"/>
                  </a:cubicBezTo>
                  <a:cubicBezTo>
                    <a:pt x="2025" y="113"/>
                    <a:pt x="887" y="0"/>
                    <a:pt x="400" y="650"/>
                  </a:cubicBezTo>
                  <a:cubicBezTo>
                    <a:pt x="0" y="1163"/>
                    <a:pt x="138" y="2237"/>
                    <a:pt x="500" y="2725"/>
                  </a:cubicBezTo>
                  <a:cubicBezTo>
                    <a:pt x="1200" y="3662"/>
                    <a:pt x="2450" y="3462"/>
                    <a:pt x="3337" y="2950"/>
                  </a:cubicBezTo>
                  <a:cubicBezTo>
                    <a:pt x="3374" y="2912"/>
                    <a:pt x="3337" y="2850"/>
                    <a:pt x="3299" y="28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" name="Google Shape;771;p29"/>
            <p:cNvSpPr/>
            <p:nvPr/>
          </p:nvSpPr>
          <p:spPr>
            <a:xfrm>
              <a:off x="6857325" y="3245025"/>
              <a:ext cx="13750" cy="55325"/>
            </a:xfrm>
            <a:custGeom>
              <a:avLst/>
              <a:gdLst/>
              <a:ahLst/>
              <a:cxnLst/>
              <a:rect l="l" t="t" r="r" b="b"/>
              <a:pathLst>
                <a:path w="550" h="2213" extrusionOk="0">
                  <a:moveTo>
                    <a:pt x="75" y="51"/>
                  </a:moveTo>
                  <a:cubicBezTo>
                    <a:pt x="0" y="738"/>
                    <a:pt x="63" y="1588"/>
                    <a:pt x="475" y="2188"/>
                  </a:cubicBezTo>
                  <a:cubicBezTo>
                    <a:pt x="500" y="2213"/>
                    <a:pt x="550" y="2200"/>
                    <a:pt x="537" y="2163"/>
                  </a:cubicBezTo>
                  <a:cubicBezTo>
                    <a:pt x="300" y="1438"/>
                    <a:pt x="75" y="825"/>
                    <a:pt x="150" y="51"/>
                  </a:cubicBezTo>
                  <a:cubicBezTo>
                    <a:pt x="150" y="1"/>
                    <a:pt x="87" y="1"/>
                    <a:pt x="75" y="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" name="Google Shape;772;p29"/>
            <p:cNvSpPr/>
            <p:nvPr/>
          </p:nvSpPr>
          <p:spPr>
            <a:xfrm>
              <a:off x="6805150" y="2972925"/>
              <a:ext cx="96550" cy="81550"/>
            </a:xfrm>
            <a:custGeom>
              <a:avLst/>
              <a:gdLst/>
              <a:ahLst/>
              <a:cxnLst/>
              <a:rect l="l" t="t" r="r" b="b"/>
              <a:pathLst>
                <a:path w="3862" h="3262" extrusionOk="0">
                  <a:moveTo>
                    <a:pt x="3824" y="1025"/>
                  </a:moveTo>
                  <a:cubicBezTo>
                    <a:pt x="3187" y="475"/>
                    <a:pt x="2362" y="0"/>
                    <a:pt x="1487" y="187"/>
                  </a:cubicBezTo>
                  <a:cubicBezTo>
                    <a:pt x="662" y="375"/>
                    <a:pt x="50" y="1175"/>
                    <a:pt x="25" y="2012"/>
                  </a:cubicBezTo>
                  <a:cubicBezTo>
                    <a:pt x="0" y="2587"/>
                    <a:pt x="375" y="3262"/>
                    <a:pt x="1037" y="3187"/>
                  </a:cubicBezTo>
                  <a:cubicBezTo>
                    <a:pt x="1387" y="3149"/>
                    <a:pt x="1812" y="2799"/>
                    <a:pt x="1437" y="2512"/>
                  </a:cubicBezTo>
                  <a:cubicBezTo>
                    <a:pt x="1387" y="2487"/>
                    <a:pt x="1350" y="2549"/>
                    <a:pt x="1387" y="2587"/>
                  </a:cubicBezTo>
                  <a:cubicBezTo>
                    <a:pt x="562" y="3012"/>
                    <a:pt x="138" y="2862"/>
                    <a:pt x="125" y="2124"/>
                  </a:cubicBezTo>
                  <a:cubicBezTo>
                    <a:pt x="125" y="1812"/>
                    <a:pt x="200" y="1500"/>
                    <a:pt x="362" y="1225"/>
                  </a:cubicBezTo>
                  <a:cubicBezTo>
                    <a:pt x="562" y="787"/>
                    <a:pt x="950" y="462"/>
                    <a:pt x="1412" y="325"/>
                  </a:cubicBezTo>
                  <a:cubicBezTo>
                    <a:pt x="2299" y="88"/>
                    <a:pt x="3124" y="550"/>
                    <a:pt x="3787" y="1075"/>
                  </a:cubicBezTo>
                  <a:cubicBezTo>
                    <a:pt x="3824" y="1087"/>
                    <a:pt x="3862" y="1050"/>
                    <a:pt x="3837" y="10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" name="Google Shape;773;p29"/>
            <p:cNvSpPr/>
            <p:nvPr/>
          </p:nvSpPr>
          <p:spPr>
            <a:xfrm>
              <a:off x="6762350" y="2958850"/>
              <a:ext cx="110600" cy="22825"/>
            </a:xfrm>
            <a:custGeom>
              <a:avLst/>
              <a:gdLst/>
              <a:ahLst/>
              <a:cxnLst/>
              <a:rect l="l" t="t" r="r" b="b"/>
              <a:pathLst>
                <a:path w="4424" h="913" extrusionOk="0">
                  <a:moveTo>
                    <a:pt x="4399" y="825"/>
                  </a:moveTo>
                  <a:cubicBezTo>
                    <a:pt x="3874" y="376"/>
                    <a:pt x="3187" y="251"/>
                    <a:pt x="2524" y="176"/>
                  </a:cubicBezTo>
                  <a:cubicBezTo>
                    <a:pt x="1700" y="88"/>
                    <a:pt x="725" y="1"/>
                    <a:pt x="38" y="526"/>
                  </a:cubicBezTo>
                  <a:cubicBezTo>
                    <a:pt x="0" y="551"/>
                    <a:pt x="25" y="601"/>
                    <a:pt x="63" y="588"/>
                  </a:cubicBezTo>
                  <a:cubicBezTo>
                    <a:pt x="1187" y="1"/>
                    <a:pt x="3324" y="38"/>
                    <a:pt x="4324" y="875"/>
                  </a:cubicBezTo>
                  <a:cubicBezTo>
                    <a:pt x="4374" y="913"/>
                    <a:pt x="4424" y="863"/>
                    <a:pt x="4386" y="8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29"/>
            <p:cNvSpPr/>
            <p:nvPr/>
          </p:nvSpPr>
          <p:spPr>
            <a:xfrm>
              <a:off x="6751100" y="2969475"/>
              <a:ext cx="12200" cy="11900"/>
            </a:xfrm>
            <a:custGeom>
              <a:avLst/>
              <a:gdLst/>
              <a:ahLst/>
              <a:cxnLst/>
              <a:rect l="l" t="t" r="r" b="b"/>
              <a:pathLst>
                <a:path w="488" h="476" extrusionOk="0">
                  <a:moveTo>
                    <a:pt x="450" y="126"/>
                  </a:moveTo>
                  <a:cubicBezTo>
                    <a:pt x="488" y="213"/>
                    <a:pt x="463" y="313"/>
                    <a:pt x="400" y="388"/>
                  </a:cubicBezTo>
                  <a:cubicBezTo>
                    <a:pt x="338" y="450"/>
                    <a:pt x="238" y="475"/>
                    <a:pt x="150" y="463"/>
                  </a:cubicBezTo>
                  <a:cubicBezTo>
                    <a:pt x="125" y="450"/>
                    <a:pt x="88" y="438"/>
                    <a:pt x="63" y="425"/>
                  </a:cubicBezTo>
                  <a:cubicBezTo>
                    <a:pt x="38" y="388"/>
                    <a:pt x="25" y="350"/>
                    <a:pt x="25" y="313"/>
                  </a:cubicBezTo>
                  <a:cubicBezTo>
                    <a:pt x="0" y="188"/>
                    <a:pt x="63" y="63"/>
                    <a:pt x="175" y="13"/>
                  </a:cubicBezTo>
                  <a:cubicBezTo>
                    <a:pt x="313" y="1"/>
                    <a:pt x="425" y="101"/>
                    <a:pt x="425" y="238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775;p29"/>
            <p:cNvSpPr/>
            <p:nvPr/>
          </p:nvSpPr>
          <p:spPr>
            <a:xfrm>
              <a:off x="6748600" y="2965425"/>
              <a:ext cx="17200" cy="22200"/>
            </a:xfrm>
            <a:custGeom>
              <a:avLst/>
              <a:gdLst/>
              <a:ahLst/>
              <a:cxnLst/>
              <a:rect l="l" t="t" r="r" b="b"/>
              <a:pathLst>
                <a:path w="688" h="888" extrusionOk="0">
                  <a:moveTo>
                    <a:pt x="475" y="300"/>
                  </a:moveTo>
                  <a:cubicBezTo>
                    <a:pt x="450" y="587"/>
                    <a:pt x="375" y="637"/>
                    <a:pt x="275" y="462"/>
                  </a:cubicBezTo>
                  <a:cubicBezTo>
                    <a:pt x="100" y="300"/>
                    <a:pt x="163" y="288"/>
                    <a:pt x="488" y="413"/>
                  </a:cubicBezTo>
                  <a:cubicBezTo>
                    <a:pt x="488" y="450"/>
                    <a:pt x="575" y="438"/>
                    <a:pt x="575" y="400"/>
                  </a:cubicBezTo>
                  <a:cubicBezTo>
                    <a:pt x="575" y="0"/>
                    <a:pt x="0" y="88"/>
                    <a:pt x="63" y="487"/>
                  </a:cubicBezTo>
                  <a:cubicBezTo>
                    <a:pt x="125" y="887"/>
                    <a:pt x="687" y="650"/>
                    <a:pt x="600" y="275"/>
                  </a:cubicBezTo>
                  <a:cubicBezTo>
                    <a:pt x="575" y="200"/>
                    <a:pt x="475" y="238"/>
                    <a:pt x="475" y="3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" name="Google Shape;776;p29"/>
            <p:cNvSpPr/>
            <p:nvPr/>
          </p:nvSpPr>
          <p:spPr>
            <a:xfrm>
              <a:off x="6927925" y="3207225"/>
              <a:ext cx="3450" cy="2850"/>
            </a:xfrm>
            <a:custGeom>
              <a:avLst/>
              <a:gdLst/>
              <a:ahLst/>
              <a:cxnLst/>
              <a:rect l="l" t="t" r="r" b="b"/>
              <a:pathLst>
                <a:path w="138" h="114" extrusionOk="0">
                  <a:moveTo>
                    <a:pt x="63" y="13"/>
                  </a:moveTo>
                  <a:lnTo>
                    <a:pt x="38" y="26"/>
                  </a:lnTo>
                  <a:cubicBezTo>
                    <a:pt x="0" y="38"/>
                    <a:pt x="0" y="76"/>
                    <a:pt x="38" y="88"/>
                  </a:cubicBezTo>
                  <a:lnTo>
                    <a:pt x="63" y="101"/>
                  </a:lnTo>
                  <a:cubicBezTo>
                    <a:pt x="125" y="113"/>
                    <a:pt x="138" y="1"/>
                    <a:pt x="63" y="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29"/>
            <p:cNvSpPr/>
            <p:nvPr/>
          </p:nvSpPr>
          <p:spPr>
            <a:xfrm>
              <a:off x="6870125" y="3297525"/>
              <a:ext cx="17525" cy="42200"/>
            </a:xfrm>
            <a:custGeom>
              <a:avLst/>
              <a:gdLst/>
              <a:ahLst/>
              <a:cxnLst/>
              <a:rect l="l" t="t" r="r" b="b"/>
              <a:pathLst>
                <a:path w="701" h="1688" extrusionOk="0">
                  <a:moveTo>
                    <a:pt x="63" y="138"/>
                  </a:moveTo>
                  <a:cubicBezTo>
                    <a:pt x="313" y="225"/>
                    <a:pt x="425" y="662"/>
                    <a:pt x="475" y="887"/>
                  </a:cubicBezTo>
                  <a:cubicBezTo>
                    <a:pt x="513" y="1125"/>
                    <a:pt x="500" y="1375"/>
                    <a:pt x="463" y="1625"/>
                  </a:cubicBezTo>
                  <a:cubicBezTo>
                    <a:pt x="463" y="1675"/>
                    <a:pt x="550" y="1687"/>
                    <a:pt x="563" y="1637"/>
                  </a:cubicBezTo>
                  <a:cubicBezTo>
                    <a:pt x="700" y="1175"/>
                    <a:pt x="625" y="225"/>
                    <a:pt x="100" y="25"/>
                  </a:cubicBezTo>
                  <a:cubicBezTo>
                    <a:pt x="25" y="0"/>
                    <a:pt x="0" y="113"/>
                    <a:pt x="63" y="1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" name="Google Shape;778;p29"/>
            <p:cNvSpPr/>
            <p:nvPr/>
          </p:nvSpPr>
          <p:spPr>
            <a:xfrm>
              <a:off x="6865425" y="3297825"/>
              <a:ext cx="19725" cy="42200"/>
            </a:xfrm>
            <a:custGeom>
              <a:avLst/>
              <a:gdLst/>
              <a:ahLst/>
              <a:cxnLst/>
              <a:rect l="l" t="t" r="r" b="b"/>
              <a:pathLst>
                <a:path w="789" h="1688" extrusionOk="0">
                  <a:moveTo>
                    <a:pt x="751" y="1575"/>
                  </a:moveTo>
                  <a:cubicBezTo>
                    <a:pt x="376" y="1175"/>
                    <a:pt x="188" y="625"/>
                    <a:pt x="238" y="88"/>
                  </a:cubicBezTo>
                  <a:cubicBezTo>
                    <a:pt x="238" y="26"/>
                    <a:pt x="163" y="1"/>
                    <a:pt x="151" y="63"/>
                  </a:cubicBezTo>
                  <a:cubicBezTo>
                    <a:pt x="1" y="563"/>
                    <a:pt x="313" y="1288"/>
                    <a:pt x="676" y="1638"/>
                  </a:cubicBezTo>
                  <a:cubicBezTo>
                    <a:pt x="726" y="1688"/>
                    <a:pt x="788" y="1613"/>
                    <a:pt x="751" y="15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" name="Google Shape;779;p29"/>
            <p:cNvSpPr/>
            <p:nvPr/>
          </p:nvSpPr>
          <p:spPr>
            <a:xfrm>
              <a:off x="6831375" y="3237525"/>
              <a:ext cx="30025" cy="33150"/>
            </a:xfrm>
            <a:custGeom>
              <a:avLst/>
              <a:gdLst/>
              <a:ahLst/>
              <a:cxnLst/>
              <a:rect l="l" t="t" r="r" b="b"/>
              <a:pathLst>
                <a:path w="1201" h="1326" extrusionOk="0">
                  <a:moveTo>
                    <a:pt x="1101" y="51"/>
                  </a:moveTo>
                  <a:cubicBezTo>
                    <a:pt x="1125" y="363"/>
                    <a:pt x="951" y="613"/>
                    <a:pt x="763" y="863"/>
                  </a:cubicBezTo>
                  <a:cubicBezTo>
                    <a:pt x="588" y="1088"/>
                    <a:pt x="326" y="1225"/>
                    <a:pt x="38" y="1250"/>
                  </a:cubicBezTo>
                  <a:cubicBezTo>
                    <a:pt x="1" y="1250"/>
                    <a:pt x="13" y="1325"/>
                    <a:pt x="51" y="1325"/>
                  </a:cubicBezTo>
                  <a:cubicBezTo>
                    <a:pt x="351" y="1313"/>
                    <a:pt x="638" y="1163"/>
                    <a:pt x="813" y="913"/>
                  </a:cubicBezTo>
                  <a:cubicBezTo>
                    <a:pt x="1013" y="663"/>
                    <a:pt x="1200" y="388"/>
                    <a:pt x="1188" y="51"/>
                  </a:cubicBezTo>
                  <a:cubicBezTo>
                    <a:pt x="1188" y="1"/>
                    <a:pt x="1101" y="1"/>
                    <a:pt x="1101" y="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29"/>
            <p:cNvSpPr/>
            <p:nvPr/>
          </p:nvSpPr>
          <p:spPr>
            <a:xfrm>
              <a:off x="6831700" y="3237850"/>
              <a:ext cx="29075" cy="33125"/>
            </a:xfrm>
            <a:custGeom>
              <a:avLst/>
              <a:gdLst/>
              <a:ahLst/>
              <a:cxnLst/>
              <a:rect l="l" t="t" r="r" b="b"/>
              <a:pathLst>
                <a:path w="1163" h="1325" extrusionOk="0">
                  <a:moveTo>
                    <a:pt x="75" y="1275"/>
                  </a:moveTo>
                  <a:cubicBezTo>
                    <a:pt x="150" y="1012"/>
                    <a:pt x="288" y="763"/>
                    <a:pt x="463" y="538"/>
                  </a:cubicBezTo>
                  <a:cubicBezTo>
                    <a:pt x="638" y="313"/>
                    <a:pt x="875" y="250"/>
                    <a:pt x="1112" y="113"/>
                  </a:cubicBezTo>
                  <a:cubicBezTo>
                    <a:pt x="1162" y="75"/>
                    <a:pt x="1125" y="0"/>
                    <a:pt x="1063" y="13"/>
                  </a:cubicBezTo>
                  <a:cubicBezTo>
                    <a:pt x="488" y="125"/>
                    <a:pt x="88" y="700"/>
                    <a:pt x="0" y="1262"/>
                  </a:cubicBezTo>
                  <a:cubicBezTo>
                    <a:pt x="0" y="1300"/>
                    <a:pt x="63" y="1325"/>
                    <a:pt x="75" y="12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" name="Google Shape;781;p29"/>
            <p:cNvSpPr/>
            <p:nvPr/>
          </p:nvSpPr>
          <p:spPr>
            <a:xfrm>
              <a:off x="6767025" y="2929475"/>
              <a:ext cx="86575" cy="38475"/>
            </a:xfrm>
            <a:custGeom>
              <a:avLst/>
              <a:gdLst/>
              <a:ahLst/>
              <a:cxnLst/>
              <a:rect l="l" t="t" r="r" b="b"/>
              <a:pathLst>
                <a:path w="3463" h="1539" extrusionOk="0">
                  <a:moveTo>
                    <a:pt x="3425" y="1451"/>
                  </a:moveTo>
                  <a:cubicBezTo>
                    <a:pt x="2437" y="713"/>
                    <a:pt x="1288" y="226"/>
                    <a:pt x="88" y="13"/>
                  </a:cubicBezTo>
                  <a:cubicBezTo>
                    <a:pt x="25" y="1"/>
                    <a:pt x="0" y="88"/>
                    <a:pt x="50" y="101"/>
                  </a:cubicBezTo>
                  <a:cubicBezTo>
                    <a:pt x="1250" y="326"/>
                    <a:pt x="2387" y="801"/>
                    <a:pt x="3387" y="1513"/>
                  </a:cubicBezTo>
                  <a:cubicBezTo>
                    <a:pt x="3425" y="1538"/>
                    <a:pt x="3462" y="1476"/>
                    <a:pt x="3425" y="14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782;p29"/>
            <p:cNvSpPr/>
            <p:nvPr/>
          </p:nvSpPr>
          <p:spPr>
            <a:xfrm>
              <a:off x="6752650" y="2919175"/>
              <a:ext cx="16575" cy="17825"/>
            </a:xfrm>
            <a:custGeom>
              <a:avLst/>
              <a:gdLst/>
              <a:ahLst/>
              <a:cxnLst/>
              <a:rect l="l" t="t" r="r" b="b"/>
              <a:pathLst>
                <a:path w="663" h="713" extrusionOk="0">
                  <a:moveTo>
                    <a:pt x="525" y="463"/>
                  </a:moveTo>
                  <a:cubicBezTo>
                    <a:pt x="488" y="363"/>
                    <a:pt x="488" y="351"/>
                    <a:pt x="500" y="425"/>
                  </a:cubicBezTo>
                  <a:cubicBezTo>
                    <a:pt x="500" y="463"/>
                    <a:pt x="500" y="500"/>
                    <a:pt x="500" y="538"/>
                  </a:cubicBezTo>
                  <a:cubicBezTo>
                    <a:pt x="500" y="575"/>
                    <a:pt x="550" y="600"/>
                    <a:pt x="563" y="563"/>
                  </a:cubicBezTo>
                  <a:cubicBezTo>
                    <a:pt x="663" y="338"/>
                    <a:pt x="438" y="1"/>
                    <a:pt x="213" y="238"/>
                  </a:cubicBezTo>
                  <a:cubicBezTo>
                    <a:pt x="1" y="488"/>
                    <a:pt x="376" y="713"/>
                    <a:pt x="575" y="525"/>
                  </a:cubicBezTo>
                  <a:cubicBezTo>
                    <a:pt x="625" y="488"/>
                    <a:pt x="563" y="425"/>
                    <a:pt x="513" y="4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29"/>
            <p:cNvSpPr/>
            <p:nvPr/>
          </p:nvSpPr>
          <p:spPr>
            <a:xfrm>
              <a:off x="6783275" y="2974800"/>
              <a:ext cx="81875" cy="30325"/>
            </a:xfrm>
            <a:custGeom>
              <a:avLst/>
              <a:gdLst/>
              <a:ahLst/>
              <a:cxnLst/>
              <a:rect l="l" t="t" r="r" b="b"/>
              <a:pathLst>
                <a:path w="3275" h="1213" extrusionOk="0">
                  <a:moveTo>
                    <a:pt x="3212" y="137"/>
                  </a:moveTo>
                  <a:cubicBezTo>
                    <a:pt x="2112" y="0"/>
                    <a:pt x="738" y="225"/>
                    <a:pt x="13" y="1150"/>
                  </a:cubicBezTo>
                  <a:cubicBezTo>
                    <a:pt x="0" y="1187"/>
                    <a:pt x="25" y="1212"/>
                    <a:pt x="63" y="1200"/>
                  </a:cubicBezTo>
                  <a:cubicBezTo>
                    <a:pt x="1000" y="412"/>
                    <a:pt x="2000" y="87"/>
                    <a:pt x="3212" y="225"/>
                  </a:cubicBezTo>
                  <a:cubicBezTo>
                    <a:pt x="3274" y="225"/>
                    <a:pt x="3274" y="137"/>
                    <a:pt x="3212" y="13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29"/>
            <p:cNvSpPr/>
            <p:nvPr/>
          </p:nvSpPr>
          <p:spPr>
            <a:xfrm>
              <a:off x="6773575" y="3001650"/>
              <a:ext cx="14725" cy="13150"/>
            </a:xfrm>
            <a:custGeom>
              <a:avLst/>
              <a:gdLst/>
              <a:ahLst/>
              <a:cxnLst/>
              <a:rect l="l" t="t" r="r" b="b"/>
              <a:pathLst>
                <a:path w="589" h="526" extrusionOk="0">
                  <a:moveTo>
                    <a:pt x="338" y="426"/>
                  </a:moveTo>
                  <a:cubicBezTo>
                    <a:pt x="338" y="326"/>
                    <a:pt x="313" y="313"/>
                    <a:pt x="263" y="376"/>
                  </a:cubicBezTo>
                  <a:cubicBezTo>
                    <a:pt x="226" y="388"/>
                    <a:pt x="238" y="438"/>
                    <a:pt x="276" y="438"/>
                  </a:cubicBezTo>
                  <a:cubicBezTo>
                    <a:pt x="563" y="438"/>
                    <a:pt x="588" y="1"/>
                    <a:pt x="301" y="38"/>
                  </a:cubicBezTo>
                  <a:cubicBezTo>
                    <a:pt x="1" y="63"/>
                    <a:pt x="38" y="526"/>
                    <a:pt x="338" y="488"/>
                  </a:cubicBezTo>
                  <a:cubicBezTo>
                    <a:pt x="376" y="488"/>
                    <a:pt x="376" y="426"/>
                    <a:pt x="338" y="42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29"/>
            <p:cNvSpPr/>
            <p:nvPr/>
          </p:nvSpPr>
          <p:spPr>
            <a:xfrm>
              <a:off x="6888250" y="3178475"/>
              <a:ext cx="60325" cy="237475"/>
            </a:xfrm>
            <a:custGeom>
              <a:avLst/>
              <a:gdLst/>
              <a:ahLst/>
              <a:cxnLst/>
              <a:rect l="l" t="t" r="r" b="b"/>
              <a:pathLst>
                <a:path w="2413" h="9499" extrusionOk="0">
                  <a:moveTo>
                    <a:pt x="2337" y="38"/>
                  </a:moveTo>
                  <a:cubicBezTo>
                    <a:pt x="1650" y="1800"/>
                    <a:pt x="925" y="3125"/>
                    <a:pt x="738" y="5050"/>
                  </a:cubicBezTo>
                  <a:cubicBezTo>
                    <a:pt x="575" y="6762"/>
                    <a:pt x="975" y="8011"/>
                    <a:pt x="1925" y="9436"/>
                  </a:cubicBezTo>
                  <a:cubicBezTo>
                    <a:pt x="1975" y="9498"/>
                    <a:pt x="2075" y="9436"/>
                    <a:pt x="2037" y="9373"/>
                  </a:cubicBezTo>
                  <a:cubicBezTo>
                    <a:pt x="0" y="6049"/>
                    <a:pt x="1137" y="3375"/>
                    <a:pt x="2400" y="51"/>
                  </a:cubicBezTo>
                  <a:cubicBezTo>
                    <a:pt x="2412" y="13"/>
                    <a:pt x="2350" y="1"/>
                    <a:pt x="2337" y="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29"/>
            <p:cNvSpPr/>
            <p:nvPr/>
          </p:nvSpPr>
          <p:spPr>
            <a:xfrm>
              <a:off x="6844200" y="2899500"/>
              <a:ext cx="49375" cy="31575"/>
            </a:xfrm>
            <a:custGeom>
              <a:avLst/>
              <a:gdLst/>
              <a:ahLst/>
              <a:cxnLst/>
              <a:rect l="l" t="t" r="r" b="b"/>
              <a:pathLst>
                <a:path w="1975" h="1263" extrusionOk="0">
                  <a:moveTo>
                    <a:pt x="1912" y="25"/>
                  </a:moveTo>
                  <a:cubicBezTo>
                    <a:pt x="1825" y="450"/>
                    <a:pt x="1612" y="838"/>
                    <a:pt x="1212" y="1025"/>
                  </a:cubicBezTo>
                  <a:cubicBezTo>
                    <a:pt x="712" y="1237"/>
                    <a:pt x="125" y="975"/>
                    <a:pt x="113" y="400"/>
                  </a:cubicBezTo>
                  <a:cubicBezTo>
                    <a:pt x="113" y="325"/>
                    <a:pt x="0" y="325"/>
                    <a:pt x="0" y="400"/>
                  </a:cubicBezTo>
                  <a:cubicBezTo>
                    <a:pt x="0" y="888"/>
                    <a:pt x="438" y="1262"/>
                    <a:pt x="925" y="1212"/>
                  </a:cubicBezTo>
                  <a:cubicBezTo>
                    <a:pt x="1525" y="1150"/>
                    <a:pt x="1875" y="613"/>
                    <a:pt x="1975" y="50"/>
                  </a:cubicBezTo>
                  <a:cubicBezTo>
                    <a:pt x="1975" y="13"/>
                    <a:pt x="1912" y="0"/>
                    <a:pt x="1912" y="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29"/>
            <p:cNvSpPr/>
            <p:nvPr/>
          </p:nvSpPr>
          <p:spPr>
            <a:xfrm>
              <a:off x="6887300" y="3113825"/>
              <a:ext cx="31575" cy="62500"/>
            </a:xfrm>
            <a:custGeom>
              <a:avLst/>
              <a:gdLst/>
              <a:ahLst/>
              <a:cxnLst/>
              <a:rect l="l" t="t" r="r" b="b"/>
              <a:pathLst>
                <a:path w="1263" h="2500" extrusionOk="0">
                  <a:moveTo>
                    <a:pt x="626" y="2449"/>
                  </a:moveTo>
                  <a:cubicBezTo>
                    <a:pt x="626" y="2149"/>
                    <a:pt x="563" y="1850"/>
                    <a:pt x="426" y="1575"/>
                  </a:cubicBezTo>
                  <a:cubicBezTo>
                    <a:pt x="126" y="875"/>
                    <a:pt x="426" y="200"/>
                    <a:pt x="1225" y="88"/>
                  </a:cubicBezTo>
                  <a:cubicBezTo>
                    <a:pt x="1263" y="88"/>
                    <a:pt x="1250" y="13"/>
                    <a:pt x="1213" y="13"/>
                  </a:cubicBezTo>
                  <a:cubicBezTo>
                    <a:pt x="776" y="0"/>
                    <a:pt x="376" y="275"/>
                    <a:pt x="226" y="687"/>
                  </a:cubicBezTo>
                  <a:cubicBezTo>
                    <a:pt x="1" y="1325"/>
                    <a:pt x="563" y="1825"/>
                    <a:pt x="538" y="2449"/>
                  </a:cubicBezTo>
                  <a:cubicBezTo>
                    <a:pt x="538" y="2499"/>
                    <a:pt x="613" y="2499"/>
                    <a:pt x="626" y="244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29"/>
            <p:cNvSpPr/>
            <p:nvPr/>
          </p:nvSpPr>
          <p:spPr>
            <a:xfrm>
              <a:off x="6912925" y="3112575"/>
              <a:ext cx="21575" cy="30625"/>
            </a:xfrm>
            <a:custGeom>
              <a:avLst/>
              <a:gdLst/>
              <a:ahLst/>
              <a:cxnLst/>
              <a:rect l="l" t="t" r="r" b="b"/>
              <a:pathLst>
                <a:path w="863" h="1225" extrusionOk="0">
                  <a:moveTo>
                    <a:pt x="63" y="175"/>
                  </a:moveTo>
                  <a:cubicBezTo>
                    <a:pt x="588" y="0"/>
                    <a:pt x="825" y="837"/>
                    <a:pt x="575" y="1162"/>
                  </a:cubicBezTo>
                  <a:cubicBezTo>
                    <a:pt x="550" y="1200"/>
                    <a:pt x="588" y="1225"/>
                    <a:pt x="613" y="1212"/>
                  </a:cubicBezTo>
                  <a:cubicBezTo>
                    <a:pt x="863" y="1062"/>
                    <a:pt x="788" y="675"/>
                    <a:pt x="700" y="437"/>
                  </a:cubicBezTo>
                  <a:cubicBezTo>
                    <a:pt x="588" y="163"/>
                    <a:pt x="338" y="0"/>
                    <a:pt x="38" y="113"/>
                  </a:cubicBezTo>
                  <a:cubicBezTo>
                    <a:pt x="0" y="125"/>
                    <a:pt x="13" y="200"/>
                    <a:pt x="63" y="1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29"/>
            <p:cNvSpPr/>
            <p:nvPr/>
          </p:nvSpPr>
          <p:spPr>
            <a:xfrm>
              <a:off x="6775450" y="2872625"/>
              <a:ext cx="56575" cy="81250"/>
            </a:xfrm>
            <a:custGeom>
              <a:avLst/>
              <a:gdLst/>
              <a:ahLst/>
              <a:cxnLst/>
              <a:rect l="l" t="t" r="r" b="b"/>
              <a:pathLst>
                <a:path w="2263" h="3250" extrusionOk="0">
                  <a:moveTo>
                    <a:pt x="2213" y="3162"/>
                  </a:moveTo>
                  <a:cubicBezTo>
                    <a:pt x="1263" y="2350"/>
                    <a:pt x="201" y="1463"/>
                    <a:pt x="388" y="76"/>
                  </a:cubicBezTo>
                  <a:cubicBezTo>
                    <a:pt x="388" y="26"/>
                    <a:pt x="301" y="1"/>
                    <a:pt x="288" y="51"/>
                  </a:cubicBezTo>
                  <a:cubicBezTo>
                    <a:pt x="1" y="1450"/>
                    <a:pt x="1213" y="2425"/>
                    <a:pt x="2163" y="3212"/>
                  </a:cubicBezTo>
                  <a:cubicBezTo>
                    <a:pt x="2200" y="3250"/>
                    <a:pt x="2263" y="3187"/>
                    <a:pt x="2213" y="316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29"/>
            <p:cNvSpPr/>
            <p:nvPr/>
          </p:nvSpPr>
          <p:spPr>
            <a:xfrm>
              <a:off x="6867625" y="3101950"/>
              <a:ext cx="15325" cy="30950"/>
            </a:xfrm>
            <a:custGeom>
              <a:avLst/>
              <a:gdLst/>
              <a:ahLst/>
              <a:cxnLst/>
              <a:rect l="l" t="t" r="r" b="b"/>
              <a:pathLst>
                <a:path w="613" h="1238" extrusionOk="0">
                  <a:moveTo>
                    <a:pt x="588" y="1175"/>
                  </a:moveTo>
                  <a:cubicBezTo>
                    <a:pt x="613" y="950"/>
                    <a:pt x="563" y="725"/>
                    <a:pt x="450" y="525"/>
                  </a:cubicBezTo>
                  <a:cubicBezTo>
                    <a:pt x="375" y="325"/>
                    <a:pt x="250" y="150"/>
                    <a:pt x="88" y="25"/>
                  </a:cubicBezTo>
                  <a:cubicBezTo>
                    <a:pt x="50" y="0"/>
                    <a:pt x="0" y="63"/>
                    <a:pt x="38" y="100"/>
                  </a:cubicBezTo>
                  <a:cubicBezTo>
                    <a:pt x="313" y="388"/>
                    <a:pt x="488" y="775"/>
                    <a:pt x="500" y="1175"/>
                  </a:cubicBezTo>
                  <a:cubicBezTo>
                    <a:pt x="500" y="1237"/>
                    <a:pt x="588" y="1237"/>
                    <a:pt x="600" y="11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29"/>
            <p:cNvSpPr/>
            <p:nvPr/>
          </p:nvSpPr>
          <p:spPr>
            <a:xfrm>
              <a:off x="6861375" y="3101625"/>
              <a:ext cx="21900" cy="34075"/>
            </a:xfrm>
            <a:custGeom>
              <a:avLst/>
              <a:gdLst/>
              <a:ahLst/>
              <a:cxnLst/>
              <a:rect l="l" t="t" r="r" b="b"/>
              <a:pathLst>
                <a:path w="876" h="1363" extrusionOk="0">
                  <a:moveTo>
                    <a:pt x="238" y="51"/>
                  </a:moveTo>
                  <a:cubicBezTo>
                    <a:pt x="0" y="538"/>
                    <a:pt x="300" y="1150"/>
                    <a:pt x="775" y="1350"/>
                  </a:cubicBezTo>
                  <a:cubicBezTo>
                    <a:pt x="838" y="1363"/>
                    <a:pt x="875" y="1275"/>
                    <a:pt x="825" y="1250"/>
                  </a:cubicBezTo>
                  <a:cubicBezTo>
                    <a:pt x="413" y="1050"/>
                    <a:pt x="113" y="551"/>
                    <a:pt x="325" y="101"/>
                  </a:cubicBezTo>
                  <a:cubicBezTo>
                    <a:pt x="350" y="51"/>
                    <a:pt x="275" y="1"/>
                    <a:pt x="238" y="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29"/>
            <p:cNvSpPr/>
            <p:nvPr/>
          </p:nvSpPr>
          <p:spPr>
            <a:xfrm>
              <a:off x="6864175" y="3338125"/>
              <a:ext cx="59700" cy="132175"/>
            </a:xfrm>
            <a:custGeom>
              <a:avLst/>
              <a:gdLst/>
              <a:ahLst/>
              <a:cxnLst/>
              <a:rect l="l" t="t" r="r" b="b"/>
              <a:pathLst>
                <a:path w="2388" h="5287" extrusionOk="0">
                  <a:moveTo>
                    <a:pt x="1738" y="63"/>
                  </a:moveTo>
                  <a:cubicBezTo>
                    <a:pt x="2038" y="1600"/>
                    <a:pt x="2350" y="4912"/>
                    <a:pt x="51" y="5212"/>
                  </a:cubicBezTo>
                  <a:cubicBezTo>
                    <a:pt x="1" y="5212"/>
                    <a:pt x="1" y="5287"/>
                    <a:pt x="51" y="5287"/>
                  </a:cubicBezTo>
                  <a:cubicBezTo>
                    <a:pt x="2388" y="5074"/>
                    <a:pt x="2125" y="1638"/>
                    <a:pt x="1813" y="51"/>
                  </a:cubicBezTo>
                  <a:cubicBezTo>
                    <a:pt x="1813" y="1"/>
                    <a:pt x="1738" y="26"/>
                    <a:pt x="1738" y="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29"/>
            <p:cNvSpPr/>
            <p:nvPr/>
          </p:nvSpPr>
          <p:spPr>
            <a:xfrm>
              <a:off x="6826700" y="3402175"/>
              <a:ext cx="65000" cy="61250"/>
            </a:xfrm>
            <a:custGeom>
              <a:avLst/>
              <a:gdLst/>
              <a:ahLst/>
              <a:cxnLst/>
              <a:rect l="l" t="t" r="r" b="b"/>
              <a:pathLst>
                <a:path w="2600" h="2450" extrusionOk="0">
                  <a:moveTo>
                    <a:pt x="2537" y="1475"/>
                  </a:moveTo>
                  <a:cubicBezTo>
                    <a:pt x="2212" y="2100"/>
                    <a:pt x="1437" y="2362"/>
                    <a:pt x="838" y="1938"/>
                  </a:cubicBezTo>
                  <a:cubicBezTo>
                    <a:pt x="300" y="1563"/>
                    <a:pt x="138" y="588"/>
                    <a:pt x="650" y="125"/>
                  </a:cubicBezTo>
                  <a:cubicBezTo>
                    <a:pt x="700" y="76"/>
                    <a:pt x="638" y="1"/>
                    <a:pt x="575" y="51"/>
                  </a:cubicBezTo>
                  <a:cubicBezTo>
                    <a:pt x="0" y="538"/>
                    <a:pt x="200" y="1613"/>
                    <a:pt x="788" y="2012"/>
                  </a:cubicBezTo>
                  <a:cubicBezTo>
                    <a:pt x="1412" y="2450"/>
                    <a:pt x="2275" y="2200"/>
                    <a:pt x="2587" y="1500"/>
                  </a:cubicBezTo>
                  <a:cubicBezTo>
                    <a:pt x="2600" y="1475"/>
                    <a:pt x="2550" y="1438"/>
                    <a:pt x="2537" y="14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29"/>
            <p:cNvSpPr/>
            <p:nvPr/>
          </p:nvSpPr>
          <p:spPr>
            <a:xfrm>
              <a:off x="6837325" y="3392175"/>
              <a:ext cx="46575" cy="35950"/>
            </a:xfrm>
            <a:custGeom>
              <a:avLst/>
              <a:gdLst/>
              <a:ahLst/>
              <a:cxnLst/>
              <a:rect l="l" t="t" r="r" b="b"/>
              <a:pathLst>
                <a:path w="1863" h="1438" extrusionOk="0">
                  <a:moveTo>
                    <a:pt x="75" y="738"/>
                  </a:moveTo>
                  <a:cubicBezTo>
                    <a:pt x="263" y="326"/>
                    <a:pt x="738" y="138"/>
                    <a:pt x="1150" y="301"/>
                  </a:cubicBezTo>
                  <a:cubicBezTo>
                    <a:pt x="1587" y="488"/>
                    <a:pt x="1712" y="938"/>
                    <a:pt x="1575" y="1363"/>
                  </a:cubicBezTo>
                  <a:cubicBezTo>
                    <a:pt x="1562" y="1413"/>
                    <a:pt x="1637" y="1438"/>
                    <a:pt x="1662" y="1400"/>
                  </a:cubicBezTo>
                  <a:cubicBezTo>
                    <a:pt x="1862" y="938"/>
                    <a:pt x="1650" y="401"/>
                    <a:pt x="1200" y="201"/>
                  </a:cubicBezTo>
                  <a:cubicBezTo>
                    <a:pt x="738" y="1"/>
                    <a:pt x="200" y="226"/>
                    <a:pt x="13" y="700"/>
                  </a:cubicBezTo>
                  <a:cubicBezTo>
                    <a:pt x="0" y="738"/>
                    <a:pt x="50" y="775"/>
                    <a:pt x="75" y="7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29"/>
            <p:cNvSpPr/>
            <p:nvPr/>
          </p:nvSpPr>
          <p:spPr>
            <a:xfrm>
              <a:off x="6849500" y="3422475"/>
              <a:ext cx="30950" cy="17525"/>
            </a:xfrm>
            <a:custGeom>
              <a:avLst/>
              <a:gdLst/>
              <a:ahLst/>
              <a:cxnLst/>
              <a:rect l="l" t="t" r="r" b="b"/>
              <a:pathLst>
                <a:path w="1238" h="701" extrusionOk="0">
                  <a:moveTo>
                    <a:pt x="1125" y="51"/>
                  </a:moveTo>
                  <a:cubicBezTo>
                    <a:pt x="1163" y="638"/>
                    <a:pt x="13" y="701"/>
                    <a:pt x="201" y="88"/>
                  </a:cubicBezTo>
                  <a:cubicBezTo>
                    <a:pt x="226" y="26"/>
                    <a:pt x="138" y="13"/>
                    <a:pt x="113" y="63"/>
                  </a:cubicBezTo>
                  <a:cubicBezTo>
                    <a:pt x="1" y="351"/>
                    <a:pt x="263" y="626"/>
                    <a:pt x="550" y="626"/>
                  </a:cubicBezTo>
                  <a:cubicBezTo>
                    <a:pt x="838" y="626"/>
                    <a:pt x="1238" y="388"/>
                    <a:pt x="1200" y="51"/>
                  </a:cubicBezTo>
                  <a:cubicBezTo>
                    <a:pt x="1200" y="1"/>
                    <a:pt x="1125" y="1"/>
                    <a:pt x="1125" y="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29"/>
            <p:cNvSpPr/>
            <p:nvPr/>
          </p:nvSpPr>
          <p:spPr>
            <a:xfrm>
              <a:off x="6819200" y="3138500"/>
              <a:ext cx="71575" cy="55325"/>
            </a:xfrm>
            <a:custGeom>
              <a:avLst/>
              <a:gdLst/>
              <a:ahLst/>
              <a:cxnLst/>
              <a:rect l="l" t="t" r="r" b="b"/>
              <a:pathLst>
                <a:path w="2863" h="2213" extrusionOk="0">
                  <a:moveTo>
                    <a:pt x="2812" y="388"/>
                  </a:moveTo>
                  <a:cubicBezTo>
                    <a:pt x="1538" y="0"/>
                    <a:pt x="100" y="788"/>
                    <a:pt x="0" y="2175"/>
                  </a:cubicBezTo>
                  <a:cubicBezTo>
                    <a:pt x="0" y="2212"/>
                    <a:pt x="50" y="2212"/>
                    <a:pt x="50" y="2187"/>
                  </a:cubicBezTo>
                  <a:cubicBezTo>
                    <a:pt x="375" y="925"/>
                    <a:pt x="1463" y="113"/>
                    <a:pt x="2787" y="463"/>
                  </a:cubicBezTo>
                  <a:cubicBezTo>
                    <a:pt x="2837" y="475"/>
                    <a:pt x="2862" y="400"/>
                    <a:pt x="2800" y="3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29"/>
            <p:cNvSpPr/>
            <p:nvPr/>
          </p:nvSpPr>
          <p:spPr>
            <a:xfrm>
              <a:off x="6798275" y="2819200"/>
              <a:ext cx="15325" cy="20025"/>
            </a:xfrm>
            <a:custGeom>
              <a:avLst/>
              <a:gdLst/>
              <a:ahLst/>
              <a:cxnLst/>
              <a:rect l="l" t="t" r="r" b="b"/>
              <a:pathLst>
                <a:path w="613" h="801" extrusionOk="0">
                  <a:moveTo>
                    <a:pt x="550" y="688"/>
                  </a:moveTo>
                  <a:cubicBezTo>
                    <a:pt x="325" y="538"/>
                    <a:pt x="163" y="313"/>
                    <a:pt x="100" y="51"/>
                  </a:cubicBezTo>
                  <a:cubicBezTo>
                    <a:pt x="88" y="1"/>
                    <a:pt x="0" y="1"/>
                    <a:pt x="0" y="63"/>
                  </a:cubicBezTo>
                  <a:cubicBezTo>
                    <a:pt x="50" y="363"/>
                    <a:pt x="238" y="625"/>
                    <a:pt x="513" y="775"/>
                  </a:cubicBezTo>
                  <a:cubicBezTo>
                    <a:pt x="562" y="800"/>
                    <a:pt x="612" y="713"/>
                    <a:pt x="550" y="6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29"/>
            <p:cNvSpPr/>
            <p:nvPr/>
          </p:nvSpPr>
          <p:spPr>
            <a:xfrm>
              <a:off x="6794825" y="2818575"/>
              <a:ext cx="5975" cy="16900"/>
            </a:xfrm>
            <a:custGeom>
              <a:avLst/>
              <a:gdLst/>
              <a:ahLst/>
              <a:cxnLst/>
              <a:rect l="l" t="t" r="r" b="b"/>
              <a:pathLst>
                <a:path w="239" h="676" extrusionOk="0">
                  <a:moveTo>
                    <a:pt x="101" y="76"/>
                  </a:moveTo>
                  <a:cubicBezTo>
                    <a:pt x="26" y="238"/>
                    <a:pt x="1" y="426"/>
                    <a:pt x="26" y="613"/>
                  </a:cubicBezTo>
                  <a:cubicBezTo>
                    <a:pt x="38" y="675"/>
                    <a:pt x="138" y="663"/>
                    <a:pt x="138" y="601"/>
                  </a:cubicBezTo>
                  <a:cubicBezTo>
                    <a:pt x="138" y="426"/>
                    <a:pt x="163" y="263"/>
                    <a:pt x="213" y="101"/>
                  </a:cubicBezTo>
                  <a:cubicBezTo>
                    <a:pt x="238" y="26"/>
                    <a:pt x="126" y="1"/>
                    <a:pt x="101" y="7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29"/>
            <p:cNvSpPr/>
            <p:nvPr/>
          </p:nvSpPr>
          <p:spPr>
            <a:xfrm>
              <a:off x="6810775" y="2837625"/>
              <a:ext cx="7500" cy="9400"/>
            </a:xfrm>
            <a:custGeom>
              <a:avLst/>
              <a:gdLst/>
              <a:ahLst/>
              <a:cxnLst/>
              <a:rect l="l" t="t" r="r" b="b"/>
              <a:pathLst>
                <a:path w="300" h="376" extrusionOk="0">
                  <a:moveTo>
                    <a:pt x="75" y="101"/>
                  </a:moveTo>
                  <a:cubicBezTo>
                    <a:pt x="112" y="163"/>
                    <a:pt x="87" y="226"/>
                    <a:pt x="38" y="263"/>
                  </a:cubicBezTo>
                  <a:cubicBezTo>
                    <a:pt x="0" y="301"/>
                    <a:pt x="38" y="376"/>
                    <a:pt x="87" y="351"/>
                  </a:cubicBezTo>
                  <a:cubicBezTo>
                    <a:pt x="237" y="288"/>
                    <a:pt x="300" y="113"/>
                    <a:pt x="137" y="26"/>
                  </a:cubicBezTo>
                  <a:cubicBezTo>
                    <a:pt x="87" y="1"/>
                    <a:pt x="38" y="63"/>
                    <a:pt x="75" y="10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29"/>
            <p:cNvSpPr/>
            <p:nvPr/>
          </p:nvSpPr>
          <p:spPr>
            <a:xfrm>
              <a:off x="6797325" y="2844825"/>
              <a:ext cx="15650" cy="20325"/>
            </a:xfrm>
            <a:custGeom>
              <a:avLst/>
              <a:gdLst/>
              <a:ahLst/>
              <a:cxnLst/>
              <a:rect l="l" t="t" r="r" b="b"/>
              <a:pathLst>
                <a:path w="626" h="813" extrusionOk="0">
                  <a:moveTo>
                    <a:pt x="526" y="25"/>
                  </a:moveTo>
                  <a:cubicBezTo>
                    <a:pt x="288" y="188"/>
                    <a:pt x="1" y="450"/>
                    <a:pt x="63" y="763"/>
                  </a:cubicBezTo>
                  <a:cubicBezTo>
                    <a:pt x="76" y="813"/>
                    <a:pt x="138" y="813"/>
                    <a:pt x="151" y="763"/>
                  </a:cubicBezTo>
                  <a:cubicBezTo>
                    <a:pt x="201" y="500"/>
                    <a:pt x="363" y="263"/>
                    <a:pt x="588" y="100"/>
                  </a:cubicBezTo>
                  <a:cubicBezTo>
                    <a:pt x="625" y="63"/>
                    <a:pt x="576" y="0"/>
                    <a:pt x="526" y="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29"/>
            <p:cNvSpPr/>
            <p:nvPr/>
          </p:nvSpPr>
          <p:spPr>
            <a:xfrm>
              <a:off x="6792950" y="2840450"/>
              <a:ext cx="10025" cy="24075"/>
            </a:xfrm>
            <a:custGeom>
              <a:avLst/>
              <a:gdLst/>
              <a:ahLst/>
              <a:cxnLst/>
              <a:rect l="l" t="t" r="r" b="b"/>
              <a:pathLst>
                <a:path w="401" h="963" extrusionOk="0">
                  <a:moveTo>
                    <a:pt x="288" y="850"/>
                  </a:moveTo>
                  <a:cubicBezTo>
                    <a:pt x="113" y="613"/>
                    <a:pt x="188" y="350"/>
                    <a:pt x="351" y="138"/>
                  </a:cubicBezTo>
                  <a:cubicBezTo>
                    <a:pt x="401" y="75"/>
                    <a:pt x="326" y="0"/>
                    <a:pt x="276" y="50"/>
                  </a:cubicBezTo>
                  <a:cubicBezTo>
                    <a:pt x="26" y="275"/>
                    <a:pt x="1" y="663"/>
                    <a:pt x="201" y="925"/>
                  </a:cubicBezTo>
                  <a:cubicBezTo>
                    <a:pt x="238" y="963"/>
                    <a:pt x="326" y="900"/>
                    <a:pt x="288" y="8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29"/>
            <p:cNvSpPr/>
            <p:nvPr/>
          </p:nvSpPr>
          <p:spPr>
            <a:xfrm>
              <a:off x="6795150" y="2829825"/>
              <a:ext cx="8150" cy="14075"/>
            </a:xfrm>
            <a:custGeom>
              <a:avLst/>
              <a:gdLst/>
              <a:ahLst/>
              <a:cxnLst/>
              <a:rect l="l" t="t" r="r" b="b"/>
              <a:pathLst>
                <a:path w="326" h="563" extrusionOk="0">
                  <a:moveTo>
                    <a:pt x="263" y="425"/>
                  </a:moveTo>
                  <a:cubicBezTo>
                    <a:pt x="175" y="325"/>
                    <a:pt x="125" y="200"/>
                    <a:pt x="113" y="63"/>
                  </a:cubicBezTo>
                  <a:cubicBezTo>
                    <a:pt x="100" y="1"/>
                    <a:pt x="13" y="26"/>
                    <a:pt x="13" y="76"/>
                  </a:cubicBezTo>
                  <a:cubicBezTo>
                    <a:pt x="0" y="238"/>
                    <a:pt x="63" y="400"/>
                    <a:pt x="188" y="500"/>
                  </a:cubicBezTo>
                  <a:cubicBezTo>
                    <a:pt x="238" y="563"/>
                    <a:pt x="325" y="475"/>
                    <a:pt x="263" y="4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29"/>
            <p:cNvSpPr/>
            <p:nvPr/>
          </p:nvSpPr>
          <p:spPr>
            <a:xfrm>
              <a:off x="6781075" y="2835125"/>
              <a:ext cx="12525" cy="14400"/>
            </a:xfrm>
            <a:custGeom>
              <a:avLst/>
              <a:gdLst/>
              <a:ahLst/>
              <a:cxnLst/>
              <a:rect l="l" t="t" r="r" b="b"/>
              <a:pathLst>
                <a:path w="501" h="576" extrusionOk="0">
                  <a:moveTo>
                    <a:pt x="476" y="288"/>
                  </a:moveTo>
                  <a:cubicBezTo>
                    <a:pt x="463" y="163"/>
                    <a:pt x="426" y="38"/>
                    <a:pt x="288" y="13"/>
                  </a:cubicBezTo>
                  <a:cubicBezTo>
                    <a:pt x="163" y="1"/>
                    <a:pt x="63" y="88"/>
                    <a:pt x="63" y="213"/>
                  </a:cubicBezTo>
                  <a:cubicBezTo>
                    <a:pt x="1" y="501"/>
                    <a:pt x="463" y="576"/>
                    <a:pt x="488" y="263"/>
                  </a:cubicBezTo>
                  <a:cubicBezTo>
                    <a:pt x="501" y="188"/>
                    <a:pt x="376" y="176"/>
                    <a:pt x="363" y="251"/>
                  </a:cubicBezTo>
                  <a:cubicBezTo>
                    <a:pt x="363" y="263"/>
                    <a:pt x="363" y="276"/>
                    <a:pt x="351" y="288"/>
                  </a:cubicBezTo>
                  <a:cubicBezTo>
                    <a:pt x="351" y="376"/>
                    <a:pt x="488" y="376"/>
                    <a:pt x="476" y="2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29"/>
            <p:cNvSpPr/>
            <p:nvPr/>
          </p:nvSpPr>
          <p:spPr>
            <a:xfrm>
              <a:off x="695500" y="2835450"/>
              <a:ext cx="104675" cy="111250"/>
            </a:xfrm>
            <a:custGeom>
              <a:avLst/>
              <a:gdLst/>
              <a:ahLst/>
              <a:cxnLst/>
              <a:rect l="l" t="t" r="r" b="b"/>
              <a:pathLst>
                <a:path w="4187" h="4450" extrusionOk="0">
                  <a:moveTo>
                    <a:pt x="288" y="2650"/>
                  </a:moveTo>
                  <a:cubicBezTo>
                    <a:pt x="100" y="1075"/>
                    <a:pt x="1912" y="0"/>
                    <a:pt x="3124" y="1125"/>
                  </a:cubicBezTo>
                  <a:cubicBezTo>
                    <a:pt x="4062" y="2000"/>
                    <a:pt x="3624" y="3475"/>
                    <a:pt x="2974" y="4374"/>
                  </a:cubicBezTo>
                  <a:cubicBezTo>
                    <a:pt x="2949" y="4412"/>
                    <a:pt x="2999" y="4449"/>
                    <a:pt x="3037" y="4424"/>
                  </a:cubicBezTo>
                  <a:cubicBezTo>
                    <a:pt x="3974" y="3412"/>
                    <a:pt x="4187" y="1475"/>
                    <a:pt x="2799" y="738"/>
                  </a:cubicBezTo>
                  <a:cubicBezTo>
                    <a:pt x="1450" y="25"/>
                    <a:pt x="0" y="1213"/>
                    <a:pt x="188" y="2650"/>
                  </a:cubicBezTo>
                  <a:cubicBezTo>
                    <a:pt x="188" y="2712"/>
                    <a:pt x="300" y="2725"/>
                    <a:pt x="288" y="26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29"/>
            <p:cNvSpPr/>
            <p:nvPr/>
          </p:nvSpPr>
          <p:spPr>
            <a:xfrm>
              <a:off x="628000" y="2941675"/>
              <a:ext cx="146875" cy="263700"/>
            </a:xfrm>
            <a:custGeom>
              <a:avLst/>
              <a:gdLst/>
              <a:ahLst/>
              <a:cxnLst/>
              <a:rect l="l" t="t" r="r" b="b"/>
              <a:pathLst>
                <a:path w="5875" h="10548" extrusionOk="0">
                  <a:moveTo>
                    <a:pt x="5812" y="25"/>
                  </a:moveTo>
                  <a:cubicBezTo>
                    <a:pt x="3937" y="1350"/>
                    <a:pt x="1513" y="2550"/>
                    <a:pt x="738" y="4862"/>
                  </a:cubicBezTo>
                  <a:cubicBezTo>
                    <a:pt x="151" y="6599"/>
                    <a:pt x="1" y="9073"/>
                    <a:pt x="1263" y="10523"/>
                  </a:cubicBezTo>
                  <a:cubicBezTo>
                    <a:pt x="1288" y="10548"/>
                    <a:pt x="1338" y="10510"/>
                    <a:pt x="1313" y="10485"/>
                  </a:cubicBezTo>
                  <a:cubicBezTo>
                    <a:pt x="113" y="8848"/>
                    <a:pt x="288" y="6086"/>
                    <a:pt x="1138" y="4324"/>
                  </a:cubicBezTo>
                  <a:cubicBezTo>
                    <a:pt x="2063" y="2412"/>
                    <a:pt x="4175" y="1300"/>
                    <a:pt x="5837" y="100"/>
                  </a:cubicBezTo>
                  <a:cubicBezTo>
                    <a:pt x="5874" y="63"/>
                    <a:pt x="5837" y="0"/>
                    <a:pt x="5799" y="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29"/>
            <p:cNvSpPr/>
            <p:nvPr/>
          </p:nvSpPr>
          <p:spPr>
            <a:xfrm>
              <a:off x="668000" y="3137875"/>
              <a:ext cx="85000" cy="100300"/>
            </a:xfrm>
            <a:custGeom>
              <a:avLst/>
              <a:gdLst/>
              <a:ahLst/>
              <a:cxnLst/>
              <a:rect l="l" t="t" r="r" b="b"/>
              <a:pathLst>
                <a:path w="3400" h="4012" extrusionOk="0">
                  <a:moveTo>
                    <a:pt x="38" y="2925"/>
                  </a:moveTo>
                  <a:cubicBezTo>
                    <a:pt x="900" y="3424"/>
                    <a:pt x="2075" y="3624"/>
                    <a:pt x="2812" y="2787"/>
                  </a:cubicBezTo>
                  <a:cubicBezTo>
                    <a:pt x="3237" y="2312"/>
                    <a:pt x="3400" y="1175"/>
                    <a:pt x="2975" y="625"/>
                  </a:cubicBezTo>
                  <a:cubicBezTo>
                    <a:pt x="2500" y="0"/>
                    <a:pt x="1350" y="88"/>
                    <a:pt x="1025" y="825"/>
                  </a:cubicBezTo>
                  <a:cubicBezTo>
                    <a:pt x="813" y="1262"/>
                    <a:pt x="838" y="1775"/>
                    <a:pt x="1088" y="2200"/>
                  </a:cubicBezTo>
                  <a:cubicBezTo>
                    <a:pt x="1450" y="2837"/>
                    <a:pt x="2425" y="3237"/>
                    <a:pt x="2537" y="3987"/>
                  </a:cubicBezTo>
                  <a:cubicBezTo>
                    <a:pt x="2537" y="4012"/>
                    <a:pt x="2575" y="4012"/>
                    <a:pt x="2575" y="3987"/>
                  </a:cubicBezTo>
                  <a:cubicBezTo>
                    <a:pt x="2562" y="3574"/>
                    <a:pt x="2287" y="3337"/>
                    <a:pt x="2000" y="3062"/>
                  </a:cubicBezTo>
                  <a:cubicBezTo>
                    <a:pt x="1713" y="2787"/>
                    <a:pt x="1350" y="2500"/>
                    <a:pt x="1188" y="2150"/>
                  </a:cubicBezTo>
                  <a:cubicBezTo>
                    <a:pt x="825" y="1287"/>
                    <a:pt x="1075" y="288"/>
                    <a:pt x="2200" y="425"/>
                  </a:cubicBezTo>
                  <a:cubicBezTo>
                    <a:pt x="2550" y="350"/>
                    <a:pt x="2762" y="488"/>
                    <a:pt x="2837" y="838"/>
                  </a:cubicBezTo>
                  <a:cubicBezTo>
                    <a:pt x="2975" y="913"/>
                    <a:pt x="3050" y="1063"/>
                    <a:pt x="3050" y="1212"/>
                  </a:cubicBezTo>
                  <a:cubicBezTo>
                    <a:pt x="3062" y="1275"/>
                    <a:pt x="3062" y="1337"/>
                    <a:pt x="3050" y="1400"/>
                  </a:cubicBezTo>
                  <a:cubicBezTo>
                    <a:pt x="3087" y="1650"/>
                    <a:pt x="3075" y="1912"/>
                    <a:pt x="3025" y="2162"/>
                  </a:cubicBezTo>
                  <a:cubicBezTo>
                    <a:pt x="2687" y="3524"/>
                    <a:pt x="1025" y="3399"/>
                    <a:pt x="75" y="2862"/>
                  </a:cubicBezTo>
                  <a:cubicBezTo>
                    <a:pt x="38" y="2837"/>
                    <a:pt x="0" y="2900"/>
                    <a:pt x="38" y="29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29"/>
            <p:cNvSpPr/>
            <p:nvPr/>
          </p:nvSpPr>
          <p:spPr>
            <a:xfrm>
              <a:off x="722350" y="3245025"/>
              <a:ext cx="13775" cy="55325"/>
            </a:xfrm>
            <a:custGeom>
              <a:avLst/>
              <a:gdLst/>
              <a:ahLst/>
              <a:cxnLst/>
              <a:rect l="l" t="t" r="r" b="b"/>
              <a:pathLst>
                <a:path w="551" h="2213" extrusionOk="0">
                  <a:moveTo>
                    <a:pt x="401" y="51"/>
                  </a:moveTo>
                  <a:cubicBezTo>
                    <a:pt x="476" y="825"/>
                    <a:pt x="238" y="1438"/>
                    <a:pt x="13" y="2163"/>
                  </a:cubicBezTo>
                  <a:cubicBezTo>
                    <a:pt x="1" y="2200"/>
                    <a:pt x="51" y="2213"/>
                    <a:pt x="76" y="2188"/>
                  </a:cubicBezTo>
                  <a:cubicBezTo>
                    <a:pt x="488" y="1588"/>
                    <a:pt x="551" y="738"/>
                    <a:pt x="476" y="51"/>
                  </a:cubicBezTo>
                  <a:cubicBezTo>
                    <a:pt x="476" y="1"/>
                    <a:pt x="388" y="1"/>
                    <a:pt x="401" y="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29"/>
            <p:cNvSpPr/>
            <p:nvPr/>
          </p:nvSpPr>
          <p:spPr>
            <a:xfrm>
              <a:off x="692050" y="2972300"/>
              <a:ext cx="96575" cy="82175"/>
            </a:xfrm>
            <a:custGeom>
              <a:avLst/>
              <a:gdLst/>
              <a:ahLst/>
              <a:cxnLst/>
              <a:rect l="l" t="t" r="r" b="b"/>
              <a:pathLst>
                <a:path w="3863" h="3287" extrusionOk="0">
                  <a:moveTo>
                    <a:pt x="63" y="1100"/>
                  </a:moveTo>
                  <a:cubicBezTo>
                    <a:pt x="738" y="575"/>
                    <a:pt x="1563" y="113"/>
                    <a:pt x="2450" y="350"/>
                  </a:cubicBezTo>
                  <a:cubicBezTo>
                    <a:pt x="2900" y="487"/>
                    <a:pt x="3287" y="812"/>
                    <a:pt x="3500" y="1250"/>
                  </a:cubicBezTo>
                  <a:cubicBezTo>
                    <a:pt x="3650" y="1525"/>
                    <a:pt x="3737" y="1837"/>
                    <a:pt x="3737" y="2149"/>
                  </a:cubicBezTo>
                  <a:cubicBezTo>
                    <a:pt x="3725" y="2887"/>
                    <a:pt x="3300" y="3037"/>
                    <a:pt x="2463" y="2612"/>
                  </a:cubicBezTo>
                  <a:cubicBezTo>
                    <a:pt x="2500" y="2574"/>
                    <a:pt x="2463" y="2512"/>
                    <a:pt x="2425" y="2537"/>
                  </a:cubicBezTo>
                  <a:cubicBezTo>
                    <a:pt x="2050" y="2824"/>
                    <a:pt x="2463" y="3162"/>
                    <a:pt x="2812" y="3212"/>
                  </a:cubicBezTo>
                  <a:cubicBezTo>
                    <a:pt x="3475" y="3287"/>
                    <a:pt x="3862" y="2612"/>
                    <a:pt x="3837" y="2037"/>
                  </a:cubicBezTo>
                  <a:cubicBezTo>
                    <a:pt x="3812" y="1237"/>
                    <a:pt x="3250" y="450"/>
                    <a:pt x="2475" y="250"/>
                  </a:cubicBezTo>
                  <a:cubicBezTo>
                    <a:pt x="1550" y="0"/>
                    <a:pt x="701" y="475"/>
                    <a:pt x="26" y="1050"/>
                  </a:cubicBezTo>
                  <a:cubicBezTo>
                    <a:pt x="1" y="1075"/>
                    <a:pt x="38" y="1112"/>
                    <a:pt x="63" y="11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29"/>
            <p:cNvSpPr/>
            <p:nvPr/>
          </p:nvSpPr>
          <p:spPr>
            <a:xfrm>
              <a:off x="720175" y="2958850"/>
              <a:ext cx="110625" cy="22825"/>
            </a:xfrm>
            <a:custGeom>
              <a:avLst/>
              <a:gdLst/>
              <a:ahLst/>
              <a:cxnLst/>
              <a:rect l="l" t="t" r="r" b="b"/>
              <a:pathLst>
                <a:path w="4425" h="913" extrusionOk="0">
                  <a:moveTo>
                    <a:pt x="100" y="875"/>
                  </a:moveTo>
                  <a:cubicBezTo>
                    <a:pt x="1100" y="38"/>
                    <a:pt x="3250" y="1"/>
                    <a:pt x="4362" y="588"/>
                  </a:cubicBezTo>
                  <a:cubicBezTo>
                    <a:pt x="4399" y="601"/>
                    <a:pt x="4424" y="551"/>
                    <a:pt x="4399" y="526"/>
                  </a:cubicBezTo>
                  <a:cubicBezTo>
                    <a:pt x="3712" y="1"/>
                    <a:pt x="2725" y="88"/>
                    <a:pt x="1912" y="176"/>
                  </a:cubicBezTo>
                  <a:cubicBezTo>
                    <a:pt x="1250" y="251"/>
                    <a:pt x="563" y="376"/>
                    <a:pt x="38" y="825"/>
                  </a:cubicBezTo>
                  <a:cubicBezTo>
                    <a:pt x="0" y="863"/>
                    <a:pt x="63" y="913"/>
                    <a:pt x="100" y="8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29"/>
            <p:cNvSpPr/>
            <p:nvPr/>
          </p:nvSpPr>
          <p:spPr>
            <a:xfrm>
              <a:off x="830150" y="2969475"/>
              <a:ext cx="12200" cy="11900"/>
            </a:xfrm>
            <a:custGeom>
              <a:avLst/>
              <a:gdLst/>
              <a:ahLst/>
              <a:cxnLst/>
              <a:rect l="l" t="t" r="r" b="b"/>
              <a:pathLst>
                <a:path w="488" h="476" extrusionOk="0">
                  <a:moveTo>
                    <a:pt x="50" y="126"/>
                  </a:moveTo>
                  <a:cubicBezTo>
                    <a:pt x="0" y="213"/>
                    <a:pt x="25" y="325"/>
                    <a:pt x="88" y="388"/>
                  </a:cubicBezTo>
                  <a:cubicBezTo>
                    <a:pt x="163" y="450"/>
                    <a:pt x="250" y="475"/>
                    <a:pt x="338" y="463"/>
                  </a:cubicBezTo>
                  <a:cubicBezTo>
                    <a:pt x="375" y="450"/>
                    <a:pt x="400" y="438"/>
                    <a:pt x="425" y="425"/>
                  </a:cubicBezTo>
                  <a:cubicBezTo>
                    <a:pt x="450" y="388"/>
                    <a:pt x="463" y="350"/>
                    <a:pt x="463" y="313"/>
                  </a:cubicBezTo>
                  <a:cubicBezTo>
                    <a:pt x="488" y="188"/>
                    <a:pt x="425" y="63"/>
                    <a:pt x="300" y="13"/>
                  </a:cubicBezTo>
                  <a:cubicBezTo>
                    <a:pt x="175" y="1"/>
                    <a:pt x="50" y="101"/>
                    <a:pt x="50" y="238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29"/>
            <p:cNvSpPr/>
            <p:nvPr/>
          </p:nvSpPr>
          <p:spPr>
            <a:xfrm>
              <a:off x="828275" y="2965425"/>
              <a:ext cx="16275" cy="17825"/>
            </a:xfrm>
            <a:custGeom>
              <a:avLst/>
              <a:gdLst/>
              <a:ahLst/>
              <a:cxnLst/>
              <a:rect l="l" t="t" r="r" b="b"/>
              <a:pathLst>
                <a:path w="651" h="713" extrusionOk="0">
                  <a:moveTo>
                    <a:pt x="63" y="275"/>
                  </a:moveTo>
                  <a:cubicBezTo>
                    <a:pt x="0" y="438"/>
                    <a:pt x="88" y="625"/>
                    <a:pt x="263" y="675"/>
                  </a:cubicBezTo>
                  <a:cubicBezTo>
                    <a:pt x="425" y="712"/>
                    <a:pt x="575" y="650"/>
                    <a:pt x="588" y="487"/>
                  </a:cubicBezTo>
                  <a:cubicBezTo>
                    <a:pt x="650" y="88"/>
                    <a:pt x="88" y="0"/>
                    <a:pt x="88" y="400"/>
                  </a:cubicBezTo>
                  <a:cubicBezTo>
                    <a:pt x="88" y="438"/>
                    <a:pt x="163" y="450"/>
                    <a:pt x="163" y="413"/>
                  </a:cubicBezTo>
                  <a:cubicBezTo>
                    <a:pt x="488" y="288"/>
                    <a:pt x="563" y="313"/>
                    <a:pt x="388" y="462"/>
                  </a:cubicBezTo>
                  <a:cubicBezTo>
                    <a:pt x="275" y="637"/>
                    <a:pt x="213" y="587"/>
                    <a:pt x="175" y="300"/>
                  </a:cubicBezTo>
                  <a:cubicBezTo>
                    <a:pt x="188" y="238"/>
                    <a:pt x="88" y="200"/>
                    <a:pt x="63" y="2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29"/>
            <p:cNvSpPr/>
            <p:nvPr/>
          </p:nvSpPr>
          <p:spPr>
            <a:xfrm>
              <a:off x="662375" y="3207225"/>
              <a:ext cx="3150" cy="2850"/>
            </a:xfrm>
            <a:custGeom>
              <a:avLst/>
              <a:gdLst/>
              <a:ahLst/>
              <a:cxnLst/>
              <a:rect l="l" t="t" r="r" b="b"/>
              <a:pathLst>
                <a:path w="126" h="114" extrusionOk="0">
                  <a:moveTo>
                    <a:pt x="63" y="101"/>
                  </a:moveTo>
                  <a:lnTo>
                    <a:pt x="88" y="88"/>
                  </a:lnTo>
                  <a:cubicBezTo>
                    <a:pt x="126" y="76"/>
                    <a:pt x="126" y="38"/>
                    <a:pt x="88" y="26"/>
                  </a:cubicBezTo>
                  <a:lnTo>
                    <a:pt x="63" y="13"/>
                  </a:lnTo>
                  <a:cubicBezTo>
                    <a:pt x="1" y="1"/>
                    <a:pt x="1" y="113"/>
                    <a:pt x="63" y="10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29"/>
            <p:cNvSpPr/>
            <p:nvPr/>
          </p:nvSpPr>
          <p:spPr>
            <a:xfrm>
              <a:off x="705800" y="3297525"/>
              <a:ext cx="17525" cy="42200"/>
            </a:xfrm>
            <a:custGeom>
              <a:avLst/>
              <a:gdLst/>
              <a:ahLst/>
              <a:cxnLst/>
              <a:rect l="l" t="t" r="r" b="b"/>
              <a:pathLst>
                <a:path w="701" h="1688" extrusionOk="0">
                  <a:moveTo>
                    <a:pt x="613" y="25"/>
                  </a:moveTo>
                  <a:cubicBezTo>
                    <a:pt x="76" y="225"/>
                    <a:pt x="1" y="1175"/>
                    <a:pt x="138" y="1637"/>
                  </a:cubicBezTo>
                  <a:cubicBezTo>
                    <a:pt x="163" y="1687"/>
                    <a:pt x="251" y="1675"/>
                    <a:pt x="238" y="1612"/>
                  </a:cubicBezTo>
                  <a:cubicBezTo>
                    <a:pt x="201" y="1375"/>
                    <a:pt x="188" y="1125"/>
                    <a:pt x="226" y="887"/>
                  </a:cubicBezTo>
                  <a:cubicBezTo>
                    <a:pt x="263" y="650"/>
                    <a:pt x="375" y="225"/>
                    <a:pt x="638" y="125"/>
                  </a:cubicBezTo>
                  <a:cubicBezTo>
                    <a:pt x="700" y="100"/>
                    <a:pt x="675" y="0"/>
                    <a:pt x="600" y="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29"/>
            <p:cNvSpPr/>
            <p:nvPr/>
          </p:nvSpPr>
          <p:spPr>
            <a:xfrm>
              <a:off x="708300" y="3297825"/>
              <a:ext cx="19700" cy="42200"/>
            </a:xfrm>
            <a:custGeom>
              <a:avLst/>
              <a:gdLst/>
              <a:ahLst/>
              <a:cxnLst/>
              <a:rect l="l" t="t" r="r" b="b"/>
              <a:pathLst>
                <a:path w="788" h="1688" extrusionOk="0">
                  <a:moveTo>
                    <a:pt x="113" y="1638"/>
                  </a:moveTo>
                  <a:cubicBezTo>
                    <a:pt x="475" y="1288"/>
                    <a:pt x="788" y="563"/>
                    <a:pt x="638" y="63"/>
                  </a:cubicBezTo>
                  <a:cubicBezTo>
                    <a:pt x="625" y="1"/>
                    <a:pt x="538" y="26"/>
                    <a:pt x="550" y="88"/>
                  </a:cubicBezTo>
                  <a:cubicBezTo>
                    <a:pt x="600" y="625"/>
                    <a:pt x="413" y="1175"/>
                    <a:pt x="38" y="1575"/>
                  </a:cubicBezTo>
                  <a:cubicBezTo>
                    <a:pt x="1" y="1613"/>
                    <a:pt x="63" y="1688"/>
                    <a:pt x="113" y="16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29"/>
            <p:cNvSpPr/>
            <p:nvPr/>
          </p:nvSpPr>
          <p:spPr>
            <a:xfrm>
              <a:off x="732050" y="3237525"/>
              <a:ext cx="30000" cy="33150"/>
            </a:xfrm>
            <a:custGeom>
              <a:avLst/>
              <a:gdLst/>
              <a:ahLst/>
              <a:cxnLst/>
              <a:rect l="l" t="t" r="r" b="b"/>
              <a:pathLst>
                <a:path w="1200" h="1326" extrusionOk="0">
                  <a:moveTo>
                    <a:pt x="25" y="51"/>
                  </a:moveTo>
                  <a:cubicBezTo>
                    <a:pt x="0" y="388"/>
                    <a:pt x="175" y="663"/>
                    <a:pt x="388" y="913"/>
                  </a:cubicBezTo>
                  <a:cubicBezTo>
                    <a:pt x="563" y="1163"/>
                    <a:pt x="850" y="1313"/>
                    <a:pt x="1150" y="1325"/>
                  </a:cubicBezTo>
                  <a:cubicBezTo>
                    <a:pt x="1200" y="1325"/>
                    <a:pt x="1200" y="1250"/>
                    <a:pt x="1163" y="1250"/>
                  </a:cubicBezTo>
                  <a:cubicBezTo>
                    <a:pt x="875" y="1225"/>
                    <a:pt x="613" y="1088"/>
                    <a:pt x="450" y="863"/>
                  </a:cubicBezTo>
                  <a:cubicBezTo>
                    <a:pt x="263" y="613"/>
                    <a:pt x="88" y="363"/>
                    <a:pt x="100" y="51"/>
                  </a:cubicBezTo>
                  <a:cubicBezTo>
                    <a:pt x="100" y="1"/>
                    <a:pt x="25" y="1"/>
                    <a:pt x="25" y="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29"/>
            <p:cNvSpPr/>
            <p:nvPr/>
          </p:nvSpPr>
          <p:spPr>
            <a:xfrm>
              <a:off x="732675" y="3237850"/>
              <a:ext cx="29375" cy="33125"/>
            </a:xfrm>
            <a:custGeom>
              <a:avLst/>
              <a:gdLst/>
              <a:ahLst/>
              <a:cxnLst/>
              <a:rect l="l" t="t" r="r" b="b"/>
              <a:pathLst>
                <a:path w="1175" h="1325" extrusionOk="0">
                  <a:moveTo>
                    <a:pt x="1163" y="1262"/>
                  </a:moveTo>
                  <a:cubicBezTo>
                    <a:pt x="1088" y="700"/>
                    <a:pt x="675" y="125"/>
                    <a:pt x="100" y="13"/>
                  </a:cubicBezTo>
                  <a:cubicBezTo>
                    <a:pt x="38" y="0"/>
                    <a:pt x="0" y="75"/>
                    <a:pt x="50" y="113"/>
                  </a:cubicBezTo>
                  <a:cubicBezTo>
                    <a:pt x="288" y="250"/>
                    <a:pt x="525" y="313"/>
                    <a:pt x="700" y="550"/>
                  </a:cubicBezTo>
                  <a:cubicBezTo>
                    <a:pt x="875" y="763"/>
                    <a:pt x="1013" y="1012"/>
                    <a:pt x="1100" y="1287"/>
                  </a:cubicBezTo>
                  <a:cubicBezTo>
                    <a:pt x="1113" y="1325"/>
                    <a:pt x="1175" y="1312"/>
                    <a:pt x="1163" y="126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29"/>
            <p:cNvSpPr/>
            <p:nvPr/>
          </p:nvSpPr>
          <p:spPr>
            <a:xfrm>
              <a:off x="739850" y="2929475"/>
              <a:ext cx="86875" cy="38475"/>
            </a:xfrm>
            <a:custGeom>
              <a:avLst/>
              <a:gdLst/>
              <a:ahLst/>
              <a:cxnLst/>
              <a:rect l="l" t="t" r="r" b="b"/>
              <a:pathLst>
                <a:path w="3475" h="1539" extrusionOk="0">
                  <a:moveTo>
                    <a:pt x="76" y="1513"/>
                  </a:moveTo>
                  <a:cubicBezTo>
                    <a:pt x="1075" y="801"/>
                    <a:pt x="2213" y="326"/>
                    <a:pt x="3412" y="101"/>
                  </a:cubicBezTo>
                  <a:cubicBezTo>
                    <a:pt x="3475" y="88"/>
                    <a:pt x="3450" y="1"/>
                    <a:pt x="3387" y="13"/>
                  </a:cubicBezTo>
                  <a:cubicBezTo>
                    <a:pt x="2175" y="226"/>
                    <a:pt x="1025" y="726"/>
                    <a:pt x="38" y="1451"/>
                  </a:cubicBezTo>
                  <a:cubicBezTo>
                    <a:pt x="1" y="1476"/>
                    <a:pt x="38" y="1538"/>
                    <a:pt x="76" y="15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29"/>
            <p:cNvSpPr/>
            <p:nvPr/>
          </p:nvSpPr>
          <p:spPr>
            <a:xfrm>
              <a:off x="824200" y="2919175"/>
              <a:ext cx="16275" cy="17825"/>
            </a:xfrm>
            <a:custGeom>
              <a:avLst/>
              <a:gdLst/>
              <a:ahLst/>
              <a:cxnLst/>
              <a:rect l="l" t="t" r="r" b="b"/>
              <a:pathLst>
                <a:path w="651" h="713" extrusionOk="0">
                  <a:moveTo>
                    <a:pt x="88" y="525"/>
                  </a:moveTo>
                  <a:cubicBezTo>
                    <a:pt x="288" y="713"/>
                    <a:pt x="651" y="475"/>
                    <a:pt x="451" y="238"/>
                  </a:cubicBezTo>
                  <a:cubicBezTo>
                    <a:pt x="238" y="1"/>
                    <a:pt x="1" y="338"/>
                    <a:pt x="101" y="563"/>
                  </a:cubicBezTo>
                  <a:cubicBezTo>
                    <a:pt x="113" y="600"/>
                    <a:pt x="176" y="575"/>
                    <a:pt x="176" y="538"/>
                  </a:cubicBezTo>
                  <a:cubicBezTo>
                    <a:pt x="163" y="500"/>
                    <a:pt x="163" y="463"/>
                    <a:pt x="176" y="425"/>
                  </a:cubicBezTo>
                  <a:cubicBezTo>
                    <a:pt x="176" y="351"/>
                    <a:pt x="176" y="351"/>
                    <a:pt x="151" y="463"/>
                  </a:cubicBezTo>
                  <a:cubicBezTo>
                    <a:pt x="101" y="425"/>
                    <a:pt x="38" y="488"/>
                    <a:pt x="88" y="5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29"/>
            <p:cNvSpPr/>
            <p:nvPr/>
          </p:nvSpPr>
          <p:spPr>
            <a:xfrm>
              <a:off x="728300" y="2974800"/>
              <a:ext cx="82175" cy="30625"/>
            </a:xfrm>
            <a:custGeom>
              <a:avLst/>
              <a:gdLst/>
              <a:ahLst/>
              <a:cxnLst/>
              <a:rect l="l" t="t" r="r" b="b"/>
              <a:pathLst>
                <a:path w="3287" h="1225" extrusionOk="0">
                  <a:moveTo>
                    <a:pt x="63" y="225"/>
                  </a:moveTo>
                  <a:cubicBezTo>
                    <a:pt x="1288" y="87"/>
                    <a:pt x="2287" y="425"/>
                    <a:pt x="3225" y="1200"/>
                  </a:cubicBezTo>
                  <a:cubicBezTo>
                    <a:pt x="3250" y="1225"/>
                    <a:pt x="3287" y="1187"/>
                    <a:pt x="3262" y="1150"/>
                  </a:cubicBezTo>
                  <a:cubicBezTo>
                    <a:pt x="2537" y="212"/>
                    <a:pt x="1163" y="0"/>
                    <a:pt x="63" y="137"/>
                  </a:cubicBezTo>
                  <a:cubicBezTo>
                    <a:pt x="0" y="137"/>
                    <a:pt x="0" y="237"/>
                    <a:pt x="63" y="2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29"/>
            <p:cNvSpPr/>
            <p:nvPr/>
          </p:nvSpPr>
          <p:spPr>
            <a:xfrm>
              <a:off x="805150" y="3001975"/>
              <a:ext cx="15025" cy="12825"/>
            </a:xfrm>
            <a:custGeom>
              <a:avLst/>
              <a:gdLst/>
              <a:ahLst/>
              <a:cxnLst/>
              <a:rect l="l" t="t" r="r" b="b"/>
              <a:pathLst>
                <a:path w="601" h="513" extrusionOk="0">
                  <a:moveTo>
                    <a:pt x="250" y="475"/>
                  </a:moveTo>
                  <a:cubicBezTo>
                    <a:pt x="550" y="513"/>
                    <a:pt x="600" y="50"/>
                    <a:pt x="288" y="25"/>
                  </a:cubicBezTo>
                  <a:cubicBezTo>
                    <a:pt x="1" y="0"/>
                    <a:pt x="26" y="425"/>
                    <a:pt x="313" y="425"/>
                  </a:cubicBezTo>
                  <a:cubicBezTo>
                    <a:pt x="350" y="425"/>
                    <a:pt x="363" y="375"/>
                    <a:pt x="325" y="363"/>
                  </a:cubicBezTo>
                  <a:cubicBezTo>
                    <a:pt x="275" y="300"/>
                    <a:pt x="250" y="325"/>
                    <a:pt x="250" y="413"/>
                  </a:cubicBezTo>
                  <a:cubicBezTo>
                    <a:pt x="213" y="413"/>
                    <a:pt x="213" y="475"/>
                    <a:pt x="250" y="4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29"/>
            <p:cNvSpPr/>
            <p:nvPr/>
          </p:nvSpPr>
          <p:spPr>
            <a:xfrm>
              <a:off x="644875" y="3178475"/>
              <a:ext cx="60325" cy="237475"/>
            </a:xfrm>
            <a:custGeom>
              <a:avLst/>
              <a:gdLst/>
              <a:ahLst/>
              <a:cxnLst/>
              <a:rect l="l" t="t" r="r" b="b"/>
              <a:pathLst>
                <a:path w="2413" h="9499" extrusionOk="0">
                  <a:moveTo>
                    <a:pt x="26" y="51"/>
                  </a:moveTo>
                  <a:cubicBezTo>
                    <a:pt x="1275" y="3362"/>
                    <a:pt x="2413" y="6049"/>
                    <a:pt x="388" y="9373"/>
                  </a:cubicBezTo>
                  <a:cubicBezTo>
                    <a:pt x="338" y="9448"/>
                    <a:pt x="451" y="9498"/>
                    <a:pt x="488" y="9436"/>
                  </a:cubicBezTo>
                  <a:cubicBezTo>
                    <a:pt x="1438" y="8024"/>
                    <a:pt x="1838" y="6749"/>
                    <a:pt x="1675" y="5050"/>
                  </a:cubicBezTo>
                  <a:cubicBezTo>
                    <a:pt x="1488" y="3113"/>
                    <a:pt x="776" y="1813"/>
                    <a:pt x="76" y="38"/>
                  </a:cubicBezTo>
                  <a:cubicBezTo>
                    <a:pt x="63" y="1"/>
                    <a:pt x="1" y="13"/>
                    <a:pt x="26" y="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29"/>
            <p:cNvSpPr/>
            <p:nvPr/>
          </p:nvSpPr>
          <p:spPr>
            <a:xfrm>
              <a:off x="699875" y="2899175"/>
              <a:ext cx="49375" cy="31900"/>
            </a:xfrm>
            <a:custGeom>
              <a:avLst/>
              <a:gdLst/>
              <a:ahLst/>
              <a:cxnLst/>
              <a:rect l="l" t="t" r="r" b="b"/>
              <a:pathLst>
                <a:path w="1975" h="1276" extrusionOk="0">
                  <a:moveTo>
                    <a:pt x="13" y="63"/>
                  </a:moveTo>
                  <a:cubicBezTo>
                    <a:pt x="100" y="613"/>
                    <a:pt x="450" y="1151"/>
                    <a:pt x="1062" y="1213"/>
                  </a:cubicBezTo>
                  <a:cubicBezTo>
                    <a:pt x="1550" y="1275"/>
                    <a:pt x="1975" y="888"/>
                    <a:pt x="1975" y="401"/>
                  </a:cubicBezTo>
                  <a:cubicBezTo>
                    <a:pt x="1975" y="326"/>
                    <a:pt x="1862" y="326"/>
                    <a:pt x="1862" y="401"/>
                  </a:cubicBezTo>
                  <a:cubicBezTo>
                    <a:pt x="1850" y="976"/>
                    <a:pt x="1275" y="1263"/>
                    <a:pt x="775" y="1026"/>
                  </a:cubicBezTo>
                  <a:cubicBezTo>
                    <a:pt x="363" y="838"/>
                    <a:pt x="163" y="463"/>
                    <a:pt x="75" y="38"/>
                  </a:cubicBezTo>
                  <a:cubicBezTo>
                    <a:pt x="63" y="1"/>
                    <a:pt x="0" y="13"/>
                    <a:pt x="13" y="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29"/>
            <p:cNvSpPr/>
            <p:nvPr/>
          </p:nvSpPr>
          <p:spPr>
            <a:xfrm>
              <a:off x="674550" y="3113825"/>
              <a:ext cx="31600" cy="62800"/>
            </a:xfrm>
            <a:custGeom>
              <a:avLst/>
              <a:gdLst/>
              <a:ahLst/>
              <a:cxnLst/>
              <a:rect l="l" t="t" r="r" b="b"/>
              <a:pathLst>
                <a:path w="1264" h="2512" extrusionOk="0">
                  <a:moveTo>
                    <a:pt x="726" y="2449"/>
                  </a:moveTo>
                  <a:cubicBezTo>
                    <a:pt x="713" y="1825"/>
                    <a:pt x="1263" y="1325"/>
                    <a:pt x="1038" y="687"/>
                  </a:cubicBezTo>
                  <a:cubicBezTo>
                    <a:pt x="888" y="275"/>
                    <a:pt x="488" y="0"/>
                    <a:pt x="51" y="13"/>
                  </a:cubicBezTo>
                  <a:cubicBezTo>
                    <a:pt x="13" y="13"/>
                    <a:pt x="1" y="75"/>
                    <a:pt x="38" y="88"/>
                  </a:cubicBezTo>
                  <a:cubicBezTo>
                    <a:pt x="838" y="200"/>
                    <a:pt x="1138" y="875"/>
                    <a:pt x="838" y="1575"/>
                  </a:cubicBezTo>
                  <a:cubicBezTo>
                    <a:pt x="701" y="1850"/>
                    <a:pt x="638" y="2149"/>
                    <a:pt x="651" y="2449"/>
                  </a:cubicBezTo>
                  <a:cubicBezTo>
                    <a:pt x="651" y="2499"/>
                    <a:pt x="726" y="2512"/>
                    <a:pt x="726" y="244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29"/>
            <p:cNvSpPr/>
            <p:nvPr/>
          </p:nvSpPr>
          <p:spPr>
            <a:xfrm>
              <a:off x="658950" y="3112575"/>
              <a:ext cx="21575" cy="30625"/>
            </a:xfrm>
            <a:custGeom>
              <a:avLst/>
              <a:gdLst/>
              <a:ahLst/>
              <a:cxnLst/>
              <a:rect l="l" t="t" r="r" b="b"/>
              <a:pathLst>
                <a:path w="863" h="1225" extrusionOk="0">
                  <a:moveTo>
                    <a:pt x="825" y="113"/>
                  </a:moveTo>
                  <a:cubicBezTo>
                    <a:pt x="525" y="0"/>
                    <a:pt x="275" y="163"/>
                    <a:pt x="163" y="437"/>
                  </a:cubicBezTo>
                  <a:cubicBezTo>
                    <a:pt x="75" y="675"/>
                    <a:pt x="0" y="1062"/>
                    <a:pt x="250" y="1212"/>
                  </a:cubicBezTo>
                  <a:cubicBezTo>
                    <a:pt x="275" y="1225"/>
                    <a:pt x="313" y="1200"/>
                    <a:pt x="300" y="1162"/>
                  </a:cubicBezTo>
                  <a:cubicBezTo>
                    <a:pt x="50" y="837"/>
                    <a:pt x="275" y="0"/>
                    <a:pt x="800" y="175"/>
                  </a:cubicBezTo>
                  <a:cubicBezTo>
                    <a:pt x="850" y="200"/>
                    <a:pt x="862" y="125"/>
                    <a:pt x="825" y="1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29"/>
            <p:cNvSpPr/>
            <p:nvPr/>
          </p:nvSpPr>
          <p:spPr>
            <a:xfrm>
              <a:off x="762050" y="2872625"/>
              <a:ext cx="56250" cy="81250"/>
            </a:xfrm>
            <a:custGeom>
              <a:avLst/>
              <a:gdLst/>
              <a:ahLst/>
              <a:cxnLst/>
              <a:rect l="l" t="t" r="r" b="b"/>
              <a:pathLst>
                <a:path w="2250" h="3250" extrusionOk="0">
                  <a:moveTo>
                    <a:pt x="87" y="3212"/>
                  </a:moveTo>
                  <a:cubicBezTo>
                    <a:pt x="1037" y="2425"/>
                    <a:pt x="2249" y="1450"/>
                    <a:pt x="1962" y="51"/>
                  </a:cubicBezTo>
                  <a:cubicBezTo>
                    <a:pt x="1949" y="1"/>
                    <a:pt x="1862" y="26"/>
                    <a:pt x="1875" y="76"/>
                  </a:cubicBezTo>
                  <a:cubicBezTo>
                    <a:pt x="2062" y="1463"/>
                    <a:pt x="987" y="2350"/>
                    <a:pt x="37" y="3162"/>
                  </a:cubicBezTo>
                  <a:cubicBezTo>
                    <a:pt x="0" y="3187"/>
                    <a:pt x="62" y="3250"/>
                    <a:pt x="100" y="321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29"/>
            <p:cNvSpPr/>
            <p:nvPr/>
          </p:nvSpPr>
          <p:spPr>
            <a:xfrm>
              <a:off x="710800" y="3101950"/>
              <a:ext cx="15325" cy="30950"/>
            </a:xfrm>
            <a:custGeom>
              <a:avLst/>
              <a:gdLst/>
              <a:ahLst/>
              <a:cxnLst/>
              <a:rect l="l" t="t" r="r" b="b"/>
              <a:pathLst>
                <a:path w="613" h="1238" extrusionOk="0">
                  <a:moveTo>
                    <a:pt x="101" y="1175"/>
                  </a:moveTo>
                  <a:cubicBezTo>
                    <a:pt x="126" y="775"/>
                    <a:pt x="288" y="388"/>
                    <a:pt x="575" y="100"/>
                  </a:cubicBezTo>
                  <a:cubicBezTo>
                    <a:pt x="613" y="63"/>
                    <a:pt x="563" y="0"/>
                    <a:pt x="525" y="25"/>
                  </a:cubicBezTo>
                  <a:cubicBezTo>
                    <a:pt x="350" y="150"/>
                    <a:pt x="225" y="325"/>
                    <a:pt x="163" y="525"/>
                  </a:cubicBezTo>
                  <a:cubicBezTo>
                    <a:pt x="51" y="725"/>
                    <a:pt x="1" y="950"/>
                    <a:pt x="13" y="1175"/>
                  </a:cubicBezTo>
                  <a:cubicBezTo>
                    <a:pt x="13" y="1237"/>
                    <a:pt x="113" y="1237"/>
                    <a:pt x="113" y="11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29"/>
            <p:cNvSpPr/>
            <p:nvPr/>
          </p:nvSpPr>
          <p:spPr>
            <a:xfrm>
              <a:off x="710175" y="3101625"/>
              <a:ext cx="21900" cy="34400"/>
            </a:xfrm>
            <a:custGeom>
              <a:avLst/>
              <a:gdLst/>
              <a:ahLst/>
              <a:cxnLst/>
              <a:rect l="l" t="t" r="r" b="b"/>
              <a:pathLst>
                <a:path w="876" h="1376" extrusionOk="0">
                  <a:moveTo>
                    <a:pt x="550" y="101"/>
                  </a:moveTo>
                  <a:cubicBezTo>
                    <a:pt x="763" y="538"/>
                    <a:pt x="475" y="1050"/>
                    <a:pt x="51" y="1250"/>
                  </a:cubicBezTo>
                  <a:cubicBezTo>
                    <a:pt x="1" y="1275"/>
                    <a:pt x="38" y="1375"/>
                    <a:pt x="101" y="1350"/>
                  </a:cubicBezTo>
                  <a:cubicBezTo>
                    <a:pt x="575" y="1138"/>
                    <a:pt x="875" y="538"/>
                    <a:pt x="638" y="51"/>
                  </a:cubicBezTo>
                  <a:cubicBezTo>
                    <a:pt x="613" y="1"/>
                    <a:pt x="525" y="51"/>
                    <a:pt x="550" y="10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29"/>
            <p:cNvSpPr/>
            <p:nvPr/>
          </p:nvSpPr>
          <p:spPr>
            <a:xfrm>
              <a:off x="669550" y="3338125"/>
              <a:ext cx="60025" cy="132175"/>
            </a:xfrm>
            <a:custGeom>
              <a:avLst/>
              <a:gdLst/>
              <a:ahLst/>
              <a:cxnLst/>
              <a:rect l="l" t="t" r="r" b="b"/>
              <a:pathLst>
                <a:path w="2401" h="5287" extrusionOk="0">
                  <a:moveTo>
                    <a:pt x="576" y="51"/>
                  </a:moveTo>
                  <a:cubicBezTo>
                    <a:pt x="263" y="1638"/>
                    <a:pt x="1" y="5074"/>
                    <a:pt x="2350" y="5287"/>
                  </a:cubicBezTo>
                  <a:cubicBezTo>
                    <a:pt x="2400" y="5287"/>
                    <a:pt x="2388" y="5224"/>
                    <a:pt x="2350" y="5212"/>
                  </a:cubicBezTo>
                  <a:cubicBezTo>
                    <a:pt x="63" y="4912"/>
                    <a:pt x="363" y="1600"/>
                    <a:pt x="651" y="63"/>
                  </a:cubicBezTo>
                  <a:cubicBezTo>
                    <a:pt x="663" y="13"/>
                    <a:pt x="588" y="1"/>
                    <a:pt x="576" y="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29"/>
            <p:cNvSpPr/>
            <p:nvPr/>
          </p:nvSpPr>
          <p:spPr>
            <a:xfrm>
              <a:off x="701750" y="3402175"/>
              <a:ext cx="65000" cy="61575"/>
            </a:xfrm>
            <a:custGeom>
              <a:avLst/>
              <a:gdLst/>
              <a:ahLst/>
              <a:cxnLst/>
              <a:rect l="l" t="t" r="r" b="b"/>
              <a:pathLst>
                <a:path w="2600" h="2463" extrusionOk="0">
                  <a:moveTo>
                    <a:pt x="13" y="1500"/>
                  </a:moveTo>
                  <a:cubicBezTo>
                    <a:pt x="350" y="2175"/>
                    <a:pt x="1175" y="2462"/>
                    <a:pt x="1825" y="2012"/>
                  </a:cubicBezTo>
                  <a:cubicBezTo>
                    <a:pt x="2400" y="1600"/>
                    <a:pt x="2599" y="538"/>
                    <a:pt x="2025" y="38"/>
                  </a:cubicBezTo>
                  <a:cubicBezTo>
                    <a:pt x="1975" y="1"/>
                    <a:pt x="1900" y="76"/>
                    <a:pt x="1950" y="113"/>
                  </a:cubicBezTo>
                  <a:cubicBezTo>
                    <a:pt x="2462" y="588"/>
                    <a:pt x="2300" y="1563"/>
                    <a:pt x="1762" y="1938"/>
                  </a:cubicBezTo>
                  <a:cubicBezTo>
                    <a:pt x="1150" y="2350"/>
                    <a:pt x="400" y="2112"/>
                    <a:pt x="75" y="1463"/>
                  </a:cubicBezTo>
                  <a:cubicBezTo>
                    <a:pt x="50" y="1425"/>
                    <a:pt x="0" y="1463"/>
                    <a:pt x="13" y="15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29"/>
            <p:cNvSpPr/>
            <p:nvPr/>
          </p:nvSpPr>
          <p:spPr>
            <a:xfrm>
              <a:off x="709550" y="3392175"/>
              <a:ext cx="46575" cy="35950"/>
            </a:xfrm>
            <a:custGeom>
              <a:avLst/>
              <a:gdLst/>
              <a:ahLst/>
              <a:cxnLst/>
              <a:rect l="l" t="t" r="r" b="b"/>
              <a:pathLst>
                <a:path w="1863" h="1438" extrusionOk="0">
                  <a:moveTo>
                    <a:pt x="1850" y="700"/>
                  </a:moveTo>
                  <a:cubicBezTo>
                    <a:pt x="1663" y="226"/>
                    <a:pt x="1125" y="1"/>
                    <a:pt x="663" y="201"/>
                  </a:cubicBezTo>
                  <a:cubicBezTo>
                    <a:pt x="200" y="401"/>
                    <a:pt x="1" y="938"/>
                    <a:pt x="200" y="1400"/>
                  </a:cubicBezTo>
                  <a:cubicBezTo>
                    <a:pt x="225" y="1438"/>
                    <a:pt x="300" y="1413"/>
                    <a:pt x="288" y="1363"/>
                  </a:cubicBezTo>
                  <a:cubicBezTo>
                    <a:pt x="163" y="938"/>
                    <a:pt x="275" y="488"/>
                    <a:pt x="713" y="301"/>
                  </a:cubicBezTo>
                  <a:cubicBezTo>
                    <a:pt x="1125" y="138"/>
                    <a:pt x="1600" y="326"/>
                    <a:pt x="1788" y="738"/>
                  </a:cubicBezTo>
                  <a:cubicBezTo>
                    <a:pt x="1800" y="775"/>
                    <a:pt x="1863" y="738"/>
                    <a:pt x="1838" y="7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29"/>
            <p:cNvSpPr/>
            <p:nvPr/>
          </p:nvSpPr>
          <p:spPr>
            <a:xfrm>
              <a:off x="713300" y="3422475"/>
              <a:ext cx="30950" cy="17225"/>
            </a:xfrm>
            <a:custGeom>
              <a:avLst/>
              <a:gdLst/>
              <a:ahLst/>
              <a:cxnLst/>
              <a:rect l="l" t="t" r="r" b="b"/>
              <a:pathLst>
                <a:path w="1238" h="689" extrusionOk="0">
                  <a:moveTo>
                    <a:pt x="26" y="51"/>
                  </a:moveTo>
                  <a:cubicBezTo>
                    <a:pt x="1" y="388"/>
                    <a:pt x="375" y="638"/>
                    <a:pt x="688" y="626"/>
                  </a:cubicBezTo>
                  <a:cubicBezTo>
                    <a:pt x="1000" y="626"/>
                    <a:pt x="1238" y="351"/>
                    <a:pt x="1113" y="63"/>
                  </a:cubicBezTo>
                  <a:cubicBezTo>
                    <a:pt x="1100" y="13"/>
                    <a:pt x="1013" y="26"/>
                    <a:pt x="1025" y="88"/>
                  </a:cubicBezTo>
                  <a:cubicBezTo>
                    <a:pt x="1213" y="688"/>
                    <a:pt x="75" y="638"/>
                    <a:pt x="100" y="51"/>
                  </a:cubicBezTo>
                  <a:cubicBezTo>
                    <a:pt x="100" y="1"/>
                    <a:pt x="38" y="1"/>
                    <a:pt x="26" y="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29"/>
            <p:cNvSpPr/>
            <p:nvPr/>
          </p:nvSpPr>
          <p:spPr>
            <a:xfrm>
              <a:off x="702675" y="3138500"/>
              <a:ext cx="71875" cy="55325"/>
            </a:xfrm>
            <a:custGeom>
              <a:avLst/>
              <a:gdLst/>
              <a:ahLst/>
              <a:cxnLst/>
              <a:rect l="l" t="t" r="r" b="b"/>
              <a:pathLst>
                <a:path w="2875" h="2213" extrusionOk="0">
                  <a:moveTo>
                    <a:pt x="88" y="463"/>
                  </a:moveTo>
                  <a:cubicBezTo>
                    <a:pt x="1400" y="113"/>
                    <a:pt x="2487" y="925"/>
                    <a:pt x="2812" y="2187"/>
                  </a:cubicBezTo>
                  <a:cubicBezTo>
                    <a:pt x="2812" y="2212"/>
                    <a:pt x="2875" y="2212"/>
                    <a:pt x="2862" y="2175"/>
                  </a:cubicBezTo>
                  <a:cubicBezTo>
                    <a:pt x="2762" y="788"/>
                    <a:pt x="1325" y="0"/>
                    <a:pt x="51" y="388"/>
                  </a:cubicBezTo>
                  <a:cubicBezTo>
                    <a:pt x="1" y="400"/>
                    <a:pt x="26" y="475"/>
                    <a:pt x="76" y="4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29"/>
            <p:cNvSpPr/>
            <p:nvPr/>
          </p:nvSpPr>
          <p:spPr>
            <a:xfrm>
              <a:off x="695500" y="2739850"/>
              <a:ext cx="104675" cy="111550"/>
            </a:xfrm>
            <a:custGeom>
              <a:avLst/>
              <a:gdLst/>
              <a:ahLst/>
              <a:cxnLst/>
              <a:rect l="l" t="t" r="r" b="b"/>
              <a:pathLst>
                <a:path w="4187" h="4462" extrusionOk="0">
                  <a:moveTo>
                    <a:pt x="188" y="1800"/>
                  </a:moveTo>
                  <a:cubicBezTo>
                    <a:pt x="0" y="3250"/>
                    <a:pt x="1450" y="4424"/>
                    <a:pt x="2799" y="3712"/>
                  </a:cubicBezTo>
                  <a:cubicBezTo>
                    <a:pt x="4187" y="2975"/>
                    <a:pt x="3962" y="1038"/>
                    <a:pt x="3024" y="25"/>
                  </a:cubicBezTo>
                  <a:cubicBezTo>
                    <a:pt x="2999" y="0"/>
                    <a:pt x="2949" y="38"/>
                    <a:pt x="2974" y="75"/>
                  </a:cubicBezTo>
                  <a:cubicBezTo>
                    <a:pt x="3624" y="975"/>
                    <a:pt x="4074" y="2450"/>
                    <a:pt x="3124" y="3325"/>
                  </a:cubicBezTo>
                  <a:cubicBezTo>
                    <a:pt x="1912" y="4462"/>
                    <a:pt x="100" y="3375"/>
                    <a:pt x="288" y="1800"/>
                  </a:cubicBezTo>
                  <a:cubicBezTo>
                    <a:pt x="300" y="1738"/>
                    <a:pt x="188" y="1738"/>
                    <a:pt x="175" y="18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29"/>
            <p:cNvSpPr/>
            <p:nvPr/>
          </p:nvSpPr>
          <p:spPr>
            <a:xfrm>
              <a:off x="628325" y="2481475"/>
              <a:ext cx="146850" cy="263400"/>
            </a:xfrm>
            <a:custGeom>
              <a:avLst/>
              <a:gdLst/>
              <a:ahLst/>
              <a:cxnLst/>
              <a:rect l="l" t="t" r="r" b="b"/>
              <a:pathLst>
                <a:path w="5874" h="10536" extrusionOk="0">
                  <a:moveTo>
                    <a:pt x="5836" y="10448"/>
                  </a:moveTo>
                  <a:cubicBezTo>
                    <a:pt x="4162" y="9236"/>
                    <a:pt x="2050" y="8124"/>
                    <a:pt x="1125" y="6224"/>
                  </a:cubicBezTo>
                  <a:cubicBezTo>
                    <a:pt x="275" y="4462"/>
                    <a:pt x="100" y="1688"/>
                    <a:pt x="1300" y="63"/>
                  </a:cubicBezTo>
                  <a:cubicBezTo>
                    <a:pt x="1325" y="38"/>
                    <a:pt x="1275" y="1"/>
                    <a:pt x="1250" y="26"/>
                  </a:cubicBezTo>
                  <a:cubicBezTo>
                    <a:pt x="0" y="1463"/>
                    <a:pt x="138" y="3950"/>
                    <a:pt x="725" y="5674"/>
                  </a:cubicBezTo>
                  <a:cubicBezTo>
                    <a:pt x="1513" y="7986"/>
                    <a:pt x="3912" y="9186"/>
                    <a:pt x="5799" y="10510"/>
                  </a:cubicBezTo>
                  <a:cubicBezTo>
                    <a:pt x="5836" y="10535"/>
                    <a:pt x="5874" y="10473"/>
                    <a:pt x="5836" y="1044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29"/>
            <p:cNvSpPr/>
            <p:nvPr/>
          </p:nvSpPr>
          <p:spPr>
            <a:xfrm>
              <a:off x="667675" y="2448375"/>
              <a:ext cx="84700" cy="100925"/>
            </a:xfrm>
            <a:custGeom>
              <a:avLst/>
              <a:gdLst/>
              <a:ahLst/>
              <a:cxnLst/>
              <a:rect l="l" t="t" r="r" b="b"/>
              <a:pathLst>
                <a:path w="3388" h="4037" extrusionOk="0">
                  <a:moveTo>
                    <a:pt x="88" y="1150"/>
                  </a:moveTo>
                  <a:cubicBezTo>
                    <a:pt x="1026" y="625"/>
                    <a:pt x="2413" y="500"/>
                    <a:pt x="2950" y="1662"/>
                  </a:cubicBezTo>
                  <a:cubicBezTo>
                    <a:pt x="3075" y="1937"/>
                    <a:pt x="3113" y="2249"/>
                    <a:pt x="3075" y="2549"/>
                  </a:cubicBezTo>
                  <a:cubicBezTo>
                    <a:pt x="3063" y="2624"/>
                    <a:pt x="3075" y="2712"/>
                    <a:pt x="3075" y="2774"/>
                  </a:cubicBezTo>
                  <a:cubicBezTo>
                    <a:pt x="2938" y="3549"/>
                    <a:pt x="2738" y="3524"/>
                    <a:pt x="2213" y="3587"/>
                  </a:cubicBezTo>
                  <a:cubicBezTo>
                    <a:pt x="1313" y="3699"/>
                    <a:pt x="976" y="3087"/>
                    <a:pt x="1113" y="2312"/>
                  </a:cubicBezTo>
                  <a:cubicBezTo>
                    <a:pt x="1226" y="1737"/>
                    <a:pt x="1526" y="1425"/>
                    <a:pt x="1938" y="1037"/>
                  </a:cubicBezTo>
                  <a:cubicBezTo>
                    <a:pt x="2250" y="737"/>
                    <a:pt x="2575" y="487"/>
                    <a:pt x="2588" y="25"/>
                  </a:cubicBezTo>
                  <a:cubicBezTo>
                    <a:pt x="2588" y="0"/>
                    <a:pt x="2550" y="0"/>
                    <a:pt x="2538" y="25"/>
                  </a:cubicBezTo>
                  <a:cubicBezTo>
                    <a:pt x="2438" y="750"/>
                    <a:pt x="1538" y="1137"/>
                    <a:pt x="1163" y="1725"/>
                  </a:cubicBezTo>
                  <a:cubicBezTo>
                    <a:pt x="863" y="2149"/>
                    <a:pt x="813" y="2712"/>
                    <a:pt x="1026" y="3187"/>
                  </a:cubicBezTo>
                  <a:cubicBezTo>
                    <a:pt x="1363" y="3912"/>
                    <a:pt x="2500" y="4036"/>
                    <a:pt x="2988" y="3387"/>
                  </a:cubicBezTo>
                  <a:cubicBezTo>
                    <a:pt x="3388" y="2874"/>
                    <a:pt x="3263" y="1800"/>
                    <a:pt x="2900" y="1312"/>
                  </a:cubicBezTo>
                  <a:cubicBezTo>
                    <a:pt x="2200" y="387"/>
                    <a:pt x="938" y="575"/>
                    <a:pt x="51" y="1087"/>
                  </a:cubicBezTo>
                  <a:cubicBezTo>
                    <a:pt x="1" y="1112"/>
                    <a:pt x="51" y="1187"/>
                    <a:pt x="88" y="116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29"/>
            <p:cNvSpPr/>
            <p:nvPr/>
          </p:nvSpPr>
          <p:spPr>
            <a:xfrm>
              <a:off x="722350" y="2386200"/>
              <a:ext cx="13775" cy="55325"/>
            </a:xfrm>
            <a:custGeom>
              <a:avLst/>
              <a:gdLst/>
              <a:ahLst/>
              <a:cxnLst/>
              <a:rect l="l" t="t" r="r" b="b"/>
              <a:pathLst>
                <a:path w="551" h="2213" extrusionOk="0">
                  <a:moveTo>
                    <a:pt x="476" y="2162"/>
                  </a:moveTo>
                  <a:cubicBezTo>
                    <a:pt x="551" y="1475"/>
                    <a:pt x="488" y="625"/>
                    <a:pt x="76" y="25"/>
                  </a:cubicBezTo>
                  <a:cubicBezTo>
                    <a:pt x="51" y="0"/>
                    <a:pt x="1" y="13"/>
                    <a:pt x="13" y="50"/>
                  </a:cubicBezTo>
                  <a:cubicBezTo>
                    <a:pt x="251" y="775"/>
                    <a:pt x="476" y="1387"/>
                    <a:pt x="401" y="2162"/>
                  </a:cubicBezTo>
                  <a:cubicBezTo>
                    <a:pt x="401" y="2212"/>
                    <a:pt x="476" y="2212"/>
                    <a:pt x="476" y="216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29"/>
            <p:cNvSpPr/>
            <p:nvPr/>
          </p:nvSpPr>
          <p:spPr>
            <a:xfrm>
              <a:off x="691750" y="2632075"/>
              <a:ext cx="96875" cy="81550"/>
            </a:xfrm>
            <a:custGeom>
              <a:avLst/>
              <a:gdLst/>
              <a:ahLst/>
              <a:cxnLst/>
              <a:rect l="l" t="t" r="r" b="b"/>
              <a:pathLst>
                <a:path w="3875" h="3262" extrusionOk="0">
                  <a:moveTo>
                    <a:pt x="38" y="2237"/>
                  </a:moveTo>
                  <a:cubicBezTo>
                    <a:pt x="688" y="2787"/>
                    <a:pt x="1500" y="3262"/>
                    <a:pt x="2375" y="3074"/>
                  </a:cubicBezTo>
                  <a:cubicBezTo>
                    <a:pt x="3212" y="2887"/>
                    <a:pt x="3812" y="2087"/>
                    <a:pt x="3849" y="1250"/>
                  </a:cubicBezTo>
                  <a:cubicBezTo>
                    <a:pt x="3874" y="675"/>
                    <a:pt x="3487" y="0"/>
                    <a:pt x="2824" y="75"/>
                  </a:cubicBezTo>
                  <a:cubicBezTo>
                    <a:pt x="2475" y="113"/>
                    <a:pt x="2062" y="463"/>
                    <a:pt x="2437" y="750"/>
                  </a:cubicBezTo>
                  <a:cubicBezTo>
                    <a:pt x="2475" y="775"/>
                    <a:pt x="2512" y="712"/>
                    <a:pt x="2475" y="675"/>
                  </a:cubicBezTo>
                  <a:cubicBezTo>
                    <a:pt x="3299" y="250"/>
                    <a:pt x="3724" y="400"/>
                    <a:pt x="3749" y="1137"/>
                  </a:cubicBezTo>
                  <a:cubicBezTo>
                    <a:pt x="3737" y="1450"/>
                    <a:pt x="3662" y="1762"/>
                    <a:pt x="3499" y="2037"/>
                  </a:cubicBezTo>
                  <a:cubicBezTo>
                    <a:pt x="3299" y="2474"/>
                    <a:pt x="2912" y="2799"/>
                    <a:pt x="2450" y="2937"/>
                  </a:cubicBezTo>
                  <a:cubicBezTo>
                    <a:pt x="1562" y="3174"/>
                    <a:pt x="750" y="2712"/>
                    <a:pt x="75" y="2187"/>
                  </a:cubicBezTo>
                  <a:cubicBezTo>
                    <a:pt x="50" y="2162"/>
                    <a:pt x="0" y="2212"/>
                    <a:pt x="38" y="223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29"/>
            <p:cNvSpPr/>
            <p:nvPr/>
          </p:nvSpPr>
          <p:spPr>
            <a:xfrm>
              <a:off x="720475" y="2704850"/>
              <a:ext cx="110625" cy="22850"/>
            </a:xfrm>
            <a:custGeom>
              <a:avLst/>
              <a:gdLst/>
              <a:ahLst/>
              <a:cxnLst/>
              <a:rect l="l" t="t" r="r" b="b"/>
              <a:pathLst>
                <a:path w="4425" h="914" extrusionOk="0">
                  <a:moveTo>
                    <a:pt x="38" y="88"/>
                  </a:moveTo>
                  <a:cubicBezTo>
                    <a:pt x="551" y="538"/>
                    <a:pt x="1238" y="663"/>
                    <a:pt x="1913" y="738"/>
                  </a:cubicBezTo>
                  <a:cubicBezTo>
                    <a:pt x="2725" y="826"/>
                    <a:pt x="3712" y="913"/>
                    <a:pt x="4400" y="388"/>
                  </a:cubicBezTo>
                  <a:cubicBezTo>
                    <a:pt x="4425" y="363"/>
                    <a:pt x="4400" y="313"/>
                    <a:pt x="4362" y="326"/>
                  </a:cubicBezTo>
                  <a:cubicBezTo>
                    <a:pt x="3238" y="913"/>
                    <a:pt x="1101" y="876"/>
                    <a:pt x="101" y="26"/>
                  </a:cubicBezTo>
                  <a:cubicBezTo>
                    <a:pt x="63" y="1"/>
                    <a:pt x="1" y="51"/>
                    <a:pt x="38" y="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29"/>
            <p:cNvSpPr/>
            <p:nvPr/>
          </p:nvSpPr>
          <p:spPr>
            <a:xfrm>
              <a:off x="830150" y="2705175"/>
              <a:ext cx="12200" cy="11900"/>
            </a:xfrm>
            <a:custGeom>
              <a:avLst/>
              <a:gdLst/>
              <a:ahLst/>
              <a:cxnLst/>
              <a:rect l="l" t="t" r="r" b="b"/>
              <a:pathLst>
                <a:path w="488" h="476" extrusionOk="0">
                  <a:moveTo>
                    <a:pt x="50" y="350"/>
                  </a:moveTo>
                  <a:cubicBezTo>
                    <a:pt x="0" y="263"/>
                    <a:pt x="25" y="150"/>
                    <a:pt x="88" y="88"/>
                  </a:cubicBezTo>
                  <a:cubicBezTo>
                    <a:pt x="163" y="25"/>
                    <a:pt x="250" y="0"/>
                    <a:pt x="338" y="13"/>
                  </a:cubicBezTo>
                  <a:cubicBezTo>
                    <a:pt x="375" y="13"/>
                    <a:pt x="400" y="25"/>
                    <a:pt x="425" y="50"/>
                  </a:cubicBezTo>
                  <a:cubicBezTo>
                    <a:pt x="450" y="88"/>
                    <a:pt x="463" y="125"/>
                    <a:pt x="463" y="163"/>
                  </a:cubicBezTo>
                  <a:cubicBezTo>
                    <a:pt x="488" y="288"/>
                    <a:pt x="425" y="413"/>
                    <a:pt x="300" y="463"/>
                  </a:cubicBezTo>
                  <a:cubicBezTo>
                    <a:pt x="175" y="475"/>
                    <a:pt x="50" y="375"/>
                    <a:pt x="50" y="238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29"/>
            <p:cNvSpPr/>
            <p:nvPr/>
          </p:nvSpPr>
          <p:spPr>
            <a:xfrm>
              <a:off x="827325" y="2698925"/>
              <a:ext cx="17225" cy="22200"/>
            </a:xfrm>
            <a:custGeom>
              <a:avLst/>
              <a:gdLst/>
              <a:ahLst/>
              <a:cxnLst/>
              <a:rect l="l" t="t" r="r" b="b"/>
              <a:pathLst>
                <a:path w="689" h="888" extrusionOk="0">
                  <a:moveTo>
                    <a:pt x="213" y="588"/>
                  </a:moveTo>
                  <a:cubicBezTo>
                    <a:pt x="251" y="300"/>
                    <a:pt x="313" y="250"/>
                    <a:pt x="426" y="425"/>
                  </a:cubicBezTo>
                  <a:cubicBezTo>
                    <a:pt x="601" y="575"/>
                    <a:pt x="526" y="588"/>
                    <a:pt x="201" y="475"/>
                  </a:cubicBezTo>
                  <a:cubicBezTo>
                    <a:pt x="201" y="438"/>
                    <a:pt x="126" y="450"/>
                    <a:pt x="126" y="488"/>
                  </a:cubicBezTo>
                  <a:cubicBezTo>
                    <a:pt x="126" y="888"/>
                    <a:pt x="688" y="800"/>
                    <a:pt x="626" y="400"/>
                  </a:cubicBezTo>
                  <a:cubicBezTo>
                    <a:pt x="576" y="0"/>
                    <a:pt x="1" y="238"/>
                    <a:pt x="101" y="613"/>
                  </a:cubicBezTo>
                  <a:cubicBezTo>
                    <a:pt x="113" y="700"/>
                    <a:pt x="238" y="663"/>
                    <a:pt x="213" y="5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29"/>
            <p:cNvSpPr/>
            <p:nvPr/>
          </p:nvSpPr>
          <p:spPr>
            <a:xfrm>
              <a:off x="662375" y="2476475"/>
              <a:ext cx="3150" cy="3150"/>
            </a:xfrm>
            <a:custGeom>
              <a:avLst/>
              <a:gdLst/>
              <a:ahLst/>
              <a:cxnLst/>
              <a:rect l="l" t="t" r="r" b="b"/>
              <a:pathLst>
                <a:path w="126" h="126" extrusionOk="0">
                  <a:moveTo>
                    <a:pt x="63" y="88"/>
                  </a:moveTo>
                  <a:lnTo>
                    <a:pt x="88" y="88"/>
                  </a:lnTo>
                  <a:cubicBezTo>
                    <a:pt x="126" y="88"/>
                    <a:pt x="126" y="38"/>
                    <a:pt x="88" y="26"/>
                  </a:cubicBezTo>
                  <a:lnTo>
                    <a:pt x="63" y="26"/>
                  </a:lnTo>
                  <a:cubicBezTo>
                    <a:pt x="1" y="1"/>
                    <a:pt x="1" y="126"/>
                    <a:pt x="63" y="10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29"/>
            <p:cNvSpPr/>
            <p:nvPr/>
          </p:nvSpPr>
          <p:spPr>
            <a:xfrm>
              <a:off x="705800" y="2346825"/>
              <a:ext cx="17525" cy="42200"/>
            </a:xfrm>
            <a:custGeom>
              <a:avLst/>
              <a:gdLst/>
              <a:ahLst/>
              <a:cxnLst/>
              <a:rect l="l" t="t" r="r" b="b"/>
              <a:pathLst>
                <a:path w="701" h="1688" extrusionOk="0">
                  <a:moveTo>
                    <a:pt x="638" y="1550"/>
                  </a:moveTo>
                  <a:cubicBezTo>
                    <a:pt x="388" y="1463"/>
                    <a:pt x="276" y="1025"/>
                    <a:pt x="226" y="800"/>
                  </a:cubicBezTo>
                  <a:cubicBezTo>
                    <a:pt x="188" y="563"/>
                    <a:pt x="201" y="313"/>
                    <a:pt x="238" y="63"/>
                  </a:cubicBezTo>
                  <a:cubicBezTo>
                    <a:pt x="238" y="13"/>
                    <a:pt x="163" y="1"/>
                    <a:pt x="138" y="51"/>
                  </a:cubicBezTo>
                  <a:cubicBezTo>
                    <a:pt x="1" y="513"/>
                    <a:pt x="76" y="1463"/>
                    <a:pt x="613" y="1663"/>
                  </a:cubicBezTo>
                  <a:cubicBezTo>
                    <a:pt x="675" y="1688"/>
                    <a:pt x="700" y="1575"/>
                    <a:pt x="638" y="15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29"/>
            <p:cNvSpPr/>
            <p:nvPr/>
          </p:nvSpPr>
          <p:spPr>
            <a:xfrm>
              <a:off x="708300" y="2346525"/>
              <a:ext cx="19700" cy="42200"/>
            </a:xfrm>
            <a:custGeom>
              <a:avLst/>
              <a:gdLst/>
              <a:ahLst/>
              <a:cxnLst/>
              <a:rect l="l" t="t" r="r" b="b"/>
              <a:pathLst>
                <a:path w="788" h="1688" extrusionOk="0">
                  <a:moveTo>
                    <a:pt x="38" y="113"/>
                  </a:moveTo>
                  <a:cubicBezTo>
                    <a:pt x="413" y="513"/>
                    <a:pt x="600" y="1062"/>
                    <a:pt x="550" y="1600"/>
                  </a:cubicBezTo>
                  <a:cubicBezTo>
                    <a:pt x="550" y="1662"/>
                    <a:pt x="625" y="1687"/>
                    <a:pt x="638" y="1625"/>
                  </a:cubicBezTo>
                  <a:cubicBezTo>
                    <a:pt x="788" y="1125"/>
                    <a:pt x="475" y="400"/>
                    <a:pt x="113" y="50"/>
                  </a:cubicBezTo>
                  <a:cubicBezTo>
                    <a:pt x="63" y="0"/>
                    <a:pt x="1" y="63"/>
                    <a:pt x="38" y="1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29"/>
            <p:cNvSpPr/>
            <p:nvPr/>
          </p:nvSpPr>
          <p:spPr>
            <a:xfrm>
              <a:off x="732050" y="2415875"/>
              <a:ext cx="30000" cy="33150"/>
            </a:xfrm>
            <a:custGeom>
              <a:avLst/>
              <a:gdLst/>
              <a:ahLst/>
              <a:cxnLst/>
              <a:rect l="l" t="t" r="r" b="b"/>
              <a:pathLst>
                <a:path w="1200" h="1326" extrusionOk="0">
                  <a:moveTo>
                    <a:pt x="100" y="1275"/>
                  </a:moveTo>
                  <a:cubicBezTo>
                    <a:pt x="88" y="963"/>
                    <a:pt x="250" y="713"/>
                    <a:pt x="450" y="463"/>
                  </a:cubicBezTo>
                  <a:cubicBezTo>
                    <a:pt x="613" y="238"/>
                    <a:pt x="875" y="100"/>
                    <a:pt x="1163" y="75"/>
                  </a:cubicBezTo>
                  <a:cubicBezTo>
                    <a:pt x="1200" y="75"/>
                    <a:pt x="1200" y="0"/>
                    <a:pt x="1150" y="0"/>
                  </a:cubicBezTo>
                  <a:cubicBezTo>
                    <a:pt x="850" y="13"/>
                    <a:pt x="563" y="163"/>
                    <a:pt x="388" y="413"/>
                  </a:cubicBezTo>
                  <a:cubicBezTo>
                    <a:pt x="188" y="663"/>
                    <a:pt x="0" y="938"/>
                    <a:pt x="25" y="1275"/>
                  </a:cubicBezTo>
                  <a:cubicBezTo>
                    <a:pt x="25" y="1325"/>
                    <a:pt x="100" y="1325"/>
                    <a:pt x="100" y="12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29"/>
            <p:cNvSpPr/>
            <p:nvPr/>
          </p:nvSpPr>
          <p:spPr>
            <a:xfrm>
              <a:off x="732675" y="2415550"/>
              <a:ext cx="29075" cy="33475"/>
            </a:xfrm>
            <a:custGeom>
              <a:avLst/>
              <a:gdLst/>
              <a:ahLst/>
              <a:cxnLst/>
              <a:rect l="l" t="t" r="r" b="b"/>
              <a:pathLst>
                <a:path w="1163" h="1339" extrusionOk="0">
                  <a:moveTo>
                    <a:pt x="1100" y="51"/>
                  </a:moveTo>
                  <a:cubicBezTo>
                    <a:pt x="1013" y="313"/>
                    <a:pt x="875" y="563"/>
                    <a:pt x="700" y="788"/>
                  </a:cubicBezTo>
                  <a:cubicBezTo>
                    <a:pt x="525" y="1013"/>
                    <a:pt x="288" y="1076"/>
                    <a:pt x="50" y="1213"/>
                  </a:cubicBezTo>
                  <a:cubicBezTo>
                    <a:pt x="0" y="1251"/>
                    <a:pt x="38" y="1338"/>
                    <a:pt x="100" y="1313"/>
                  </a:cubicBezTo>
                  <a:cubicBezTo>
                    <a:pt x="675" y="1201"/>
                    <a:pt x="1088" y="626"/>
                    <a:pt x="1163" y="63"/>
                  </a:cubicBezTo>
                  <a:cubicBezTo>
                    <a:pt x="1163" y="26"/>
                    <a:pt x="1113" y="1"/>
                    <a:pt x="1100" y="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29"/>
            <p:cNvSpPr/>
            <p:nvPr/>
          </p:nvSpPr>
          <p:spPr>
            <a:xfrm>
              <a:off x="739850" y="2718600"/>
              <a:ext cx="86875" cy="38450"/>
            </a:xfrm>
            <a:custGeom>
              <a:avLst/>
              <a:gdLst/>
              <a:ahLst/>
              <a:cxnLst/>
              <a:rect l="l" t="t" r="r" b="b"/>
              <a:pathLst>
                <a:path w="3475" h="1538" extrusionOk="0">
                  <a:moveTo>
                    <a:pt x="38" y="88"/>
                  </a:moveTo>
                  <a:cubicBezTo>
                    <a:pt x="1025" y="813"/>
                    <a:pt x="2175" y="1313"/>
                    <a:pt x="3387" y="1525"/>
                  </a:cubicBezTo>
                  <a:cubicBezTo>
                    <a:pt x="3450" y="1538"/>
                    <a:pt x="3475" y="1450"/>
                    <a:pt x="3412" y="1438"/>
                  </a:cubicBezTo>
                  <a:cubicBezTo>
                    <a:pt x="2213" y="1213"/>
                    <a:pt x="1075" y="738"/>
                    <a:pt x="76" y="26"/>
                  </a:cubicBezTo>
                  <a:cubicBezTo>
                    <a:pt x="38" y="1"/>
                    <a:pt x="1" y="63"/>
                    <a:pt x="38" y="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29"/>
            <p:cNvSpPr/>
            <p:nvPr/>
          </p:nvSpPr>
          <p:spPr>
            <a:xfrm>
              <a:off x="824200" y="2749525"/>
              <a:ext cx="16600" cy="17850"/>
            </a:xfrm>
            <a:custGeom>
              <a:avLst/>
              <a:gdLst/>
              <a:ahLst/>
              <a:cxnLst/>
              <a:rect l="l" t="t" r="r" b="b"/>
              <a:pathLst>
                <a:path w="664" h="714" extrusionOk="0">
                  <a:moveTo>
                    <a:pt x="151" y="251"/>
                  </a:moveTo>
                  <a:cubicBezTo>
                    <a:pt x="176" y="351"/>
                    <a:pt x="188" y="363"/>
                    <a:pt x="176" y="288"/>
                  </a:cubicBezTo>
                  <a:cubicBezTo>
                    <a:pt x="163" y="251"/>
                    <a:pt x="163" y="213"/>
                    <a:pt x="176" y="176"/>
                  </a:cubicBezTo>
                  <a:cubicBezTo>
                    <a:pt x="176" y="138"/>
                    <a:pt x="113" y="113"/>
                    <a:pt x="101" y="151"/>
                  </a:cubicBezTo>
                  <a:cubicBezTo>
                    <a:pt x="1" y="376"/>
                    <a:pt x="238" y="713"/>
                    <a:pt x="451" y="463"/>
                  </a:cubicBezTo>
                  <a:cubicBezTo>
                    <a:pt x="663" y="213"/>
                    <a:pt x="288" y="1"/>
                    <a:pt x="88" y="176"/>
                  </a:cubicBezTo>
                  <a:cubicBezTo>
                    <a:pt x="38" y="213"/>
                    <a:pt x="101" y="276"/>
                    <a:pt x="151" y="2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29"/>
            <p:cNvSpPr/>
            <p:nvPr/>
          </p:nvSpPr>
          <p:spPr>
            <a:xfrm>
              <a:off x="728300" y="2681125"/>
              <a:ext cx="82175" cy="30625"/>
            </a:xfrm>
            <a:custGeom>
              <a:avLst/>
              <a:gdLst/>
              <a:ahLst/>
              <a:cxnLst/>
              <a:rect l="l" t="t" r="r" b="b"/>
              <a:pathLst>
                <a:path w="3287" h="1225" extrusionOk="0">
                  <a:moveTo>
                    <a:pt x="63" y="1087"/>
                  </a:moveTo>
                  <a:cubicBezTo>
                    <a:pt x="1163" y="1225"/>
                    <a:pt x="2537" y="1000"/>
                    <a:pt x="3262" y="75"/>
                  </a:cubicBezTo>
                  <a:cubicBezTo>
                    <a:pt x="3287" y="38"/>
                    <a:pt x="3250" y="0"/>
                    <a:pt x="3225" y="25"/>
                  </a:cubicBezTo>
                  <a:cubicBezTo>
                    <a:pt x="2287" y="812"/>
                    <a:pt x="1288" y="1137"/>
                    <a:pt x="63" y="1000"/>
                  </a:cubicBezTo>
                  <a:cubicBezTo>
                    <a:pt x="0" y="987"/>
                    <a:pt x="0" y="1087"/>
                    <a:pt x="63" y="108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849;p29"/>
            <p:cNvSpPr/>
            <p:nvPr/>
          </p:nvSpPr>
          <p:spPr>
            <a:xfrm>
              <a:off x="805150" y="2671750"/>
              <a:ext cx="15025" cy="12825"/>
            </a:xfrm>
            <a:custGeom>
              <a:avLst/>
              <a:gdLst/>
              <a:ahLst/>
              <a:cxnLst/>
              <a:rect l="l" t="t" r="r" b="b"/>
              <a:pathLst>
                <a:path w="601" h="513" extrusionOk="0">
                  <a:moveTo>
                    <a:pt x="250" y="100"/>
                  </a:moveTo>
                  <a:cubicBezTo>
                    <a:pt x="250" y="188"/>
                    <a:pt x="275" y="213"/>
                    <a:pt x="325" y="150"/>
                  </a:cubicBezTo>
                  <a:cubicBezTo>
                    <a:pt x="363" y="138"/>
                    <a:pt x="350" y="88"/>
                    <a:pt x="313" y="88"/>
                  </a:cubicBezTo>
                  <a:cubicBezTo>
                    <a:pt x="26" y="88"/>
                    <a:pt x="1" y="513"/>
                    <a:pt x="288" y="488"/>
                  </a:cubicBezTo>
                  <a:cubicBezTo>
                    <a:pt x="600" y="450"/>
                    <a:pt x="550" y="0"/>
                    <a:pt x="250" y="25"/>
                  </a:cubicBezTo>
                  <a:cubicBezTo>
                    <a:pt x="213" y="25"/>
                    <a:pt x="213" y="100"/>
                    <a:pt x="250" y="1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0" name="Google Shape;850;p29"/>
            <p:cNvSpPr/>
            <p:nvPr/>
          </p:nvSpPr>
          <p:spPr>
            <a:xfrm>
              <a:off x="644875" y="2270600"/>
              <a:ext cx="60325" cy="237450"/>
            </a:xfrm>
            <a:custGeom>
              <a:avLst/>
              <a:gdLst/>
              <a:ahLst/>
              <a:cxnLst/>
              <a:rect l="l" t="t" r="r" b="b"/>
              <a:pathLst>
                <a:path w="2413" h="9498" extrusionOk="0">
                  <a:moveTo>
                    <a:pt x="76" y="9473"/>
                  </a:moveTo>
                  <a:cubicBezTo>
                    <a:pt x="776" y="7698"/>
                    <a:pt x="1488" y="6374"/>
                    <a:pt x="1675" y="4462"/>
                  </a:cubicBezTo>
                  <a:cubicBezTo>
                    <a:pt x="1838" y="2737"/>
                    <a:pt x="1438" y="1488"/>
                    <a:pt x="488" y="63"/>
                  </a:cubicBezTo>
                  <a:cubicBezTo>
                    <a:pt x="451" y="0"/>
                    <a:pt x="338" y="63"/>
                    <a:pt x="388" y="125"/>
                  </a:cubicBezTo>
                  <a:cubicBezTo>
                    <a:pt x="2413" y="3450"/>
                    <a:pt x="1275" y="6124"/>
                    <a:pt x="26" y="9448"/>
                  </a:cubicBezTo>
                  <a:cubicBezTo>
                    <a:pt x="1" y="9485"/>
                    <a:pt x="63" y="9498"/>
                    <a:pt x="76" y="947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1" name="Google Shape;851;p29"/>
            <p:cNvSpPr/>
            <p:nvPr/>
          </p:nvSpPr>
          <p:spPr>
            <a:xfrm>
              <a:off x="699875" y="2755475"/>
              <a:ext cx="49375" cy="31875"/>
            </a:xfrm>
            <a:custGeom>
              <a:avLst/>
              <a:gdLst/>
              <a:ahLst/>
              <a:cxnLst/>
              <a:rect l="l" t="t" r="r" b="b"/>
              <a:pathLst>
                <a:path w="1975" h="1275" extrusionOk="0">
                  <a:moveTo>
                    <a:pt x="75" y="1238"/>
                  </a:moveTo>
                  <a:cubicBezTo>
                    <a:pt x="163" y="813"/>
                    <a:pt x="363" y="425"/>
                    <a:pt x="775" y="238"/>
                  </a:cubicBezTo>
                  <a:cubicBezTo>
                    <a:pt x="1262" y="25"/>
                    <a:pt x="1850" y="288"/>
                    <a:pt x="1862" y="863"/>
                  </a:cubicBezTo>
                  <a:cubicBezTo>
                    <a:pt x="1862" y="938"/>
                    <a:pt x="1975" y="938"/>
                    <a:pt x="1975" y="863"/>
                  </a:cubicBezTo>
                  <a:cubicBezTo>
                    <a:pt x="1975" y="375"/>
                    <a:pt x="1550" y="0"/>
                    <a:pt x="1062" y="50"/>
                  </a:cubicBezTo>
                  <a:cubicBezTo>
                    <a:pt x="450" y="113"/>
                    <a:pt x="100" y="663"/>
                    <a:pt x="13" y="1213"/>
                  </a:cubicBezTo>
                  <a:cubicBezTo>
                    <a:pt x="0" y="1250"/>
                    <a:pt x="63" y="1275"/>
                    <a:pt x="75" y="12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852;p29"/>
            <p:cNvSpPr/>
            <p:nvPr/>
          </p:nvSpPr>
          <p:spPr>
            <a:xfrm>
              <a:off x="674550" y="2510225"/>
              <a:ext cx="31600" cy="62500"/>
            </a:xfrm>
            <a:custGeom>
              <a:avLst/>
              <a:gdLst/>
              <a:ahLst/>
              <a:cxnLst/>
              <a:rect l="l" t="t" r="r" b="b"/>
              <a:pathLst>
                <a:path w="1264" h="2500" extrusionOk="0">
                  <a:moveTo>
                    <a:pt x="651" y="50"/>
                  </a:moveTo>
                  <a:cubicBezTo>
                    <a:pt x="638" y="350"/>
                    <a:pt x="701" y="650"/>
                    <a:pt x="838" y="925"/>
                  </a:cubicBezTo>
                  <a:cubicBezTo>
                    <a:pt x="1138" y="1625"/>
                    <a:pt x="838" y="2312"/>
                    <a:pt x="38" y="2412"/>
                  </a:cubicBezTo>
                  <a:cubicBezTo>
                    <a:pt x="1" y="2412"/>
                    <a:pt x="13" y="2487"/>
                    <a:pt x="51" y="2487"/>
                  </a:cubicBezTo>
                  <a:cubicBezTo>
                    <a:pt x="488" y="2500"/>
                    <a:pt x="888" y="2225"/>
                    <a:pt x="1038" y="1812"/>
                  </a:cubicBezTo>
                  <a:cubicBezTo>
                    <a:pt x="1263" y="1175"/>
                    <a:pt x="713" y="675"/>
                    <a:pt x="726" y="50"/>
                  </a:cubicBezTo>
                  <a:cubicBezTo>
                    <a:pt x="726" y="0"/>
                    <a:pt x="651" y="0"/>
                    <a:pt x="651" y="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3" name="Google Shape;853;p29"/>
            <p:cNvSpPr/>
            <p:nvPr/>
          </p:nvSpPr>
          <p:spPr>
            <a:xfrm>
              <a:off x="658950" y="2543350"/>
              <a:ext cx="21575" cy="30625"/>
            </a:xfrm>
            <a:custGeom>
              <a:avLst/>
              <a:gdLst/>
              <a:ahLst/>
              <a:cxnLst/>
              <a:rect l="l" t="t" r="r" b="b"/>
              <a:pathLst>
                <a:path w="863" h="1225" extrusionOk="0">
                  <a:moveTo>
                    <a:pt x="800" y="1050"/>
                  </a:moveTo>
                  <a:cubicBezTo>
                    <a:pt x="288" y="1225"/>
                    <a:pt x="38" y="387"/>
                    <a:pt x="300" y="63"/>
                  </a:cubicBezTo>
                  <a:cubicBezTo>
                    <a:pt x="313" y="25"/>
                    <a:pt x="275" y="0"/>
                    <a:pt x="250" y="13"/>
                  </a:cubicBezTo>
                  <a:cubicBezTo>
                    <a:pt x="0" y="163"/>
                    <a:pt x="75" y="550"/>
                    <a:pt x="163" y="775"/>
                  </a:cubicBezTo>
                  <a:cubicBezTo>
                    <a:pt x="275" y="1062"/>
                    <a:pt x="525" y="1225"/>
                    <a:pt x="825" y="1112"/>
                  </a:cubicBezTo>
                  <a:cubicBezTo>
                    <a:pt x="862" y="1100"/>
                    <a:pt x="850" y="1025"/>
                    <a:pt x="800" y="10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" name="Google Shape;854;p29"/>
            <p:cNvSpPr/>
            <p:nvPr/>
          </p:nvSpPr>
          <p:spPr>
            <a:xfrm>
              <a:off x="761725" y="2732675"/>
              <a:ext cx="56575" cy="81250"/>
            </a:xfrm>
            <a:custGeom>
              <a:avLst/>
              <a:gdLst/>
              <a:ahLst/>
              <a:cxnLst/>
              <a:rect l="l" t="t" r="r" b="b"/>
              <a:pathLst>
                <a:path w="2263" h="3250" extrusionOk="0">
                  <a:moveTo>
                    <a:pt x="50" y="88"/>
                  </a:moveTo>
                  <a:cubicBezTo>
                    <a:pt x="988" y="900"/>
                    <a:pt x="2062" y="1787"/>
                    <a:pt x="1875" y="3174"/>
                  </a:cubicBezTo>
                  <a:cubicBezTo>
                    <a:pt x="1875" y="3224"/>
                    <a:pt x="1950" y="3249"/>
                    <a:pt x="1962" y="3199"/>
                  </a:cubicBezTo>
                  <a:cubicBezTo>
                    <a:pt x="2262" y="1800"/>
                    <a:pt x="1050" y="825"/>
                    <a:pt x="88" y="38"/>
                  </a:cubicBezTo>
                  <a:cubicBezTo>
                    <a:pt x="50" y="0"/>
                    <a:pt x="1" y="63"/>
                    <a:pt x="38" y="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" name="Google Shape;855;p29"/>
            <p:cNvSpPr/>
            <p:nvPr/>
          </p:nvSpPr>
          <p:spPr>
            <a:xfrm>
              <a:off x="710500" y="2553650"/>
              <a:ext cx="15325" cy="30950"/>
            </a:xfrm>
            <a:custGeom>
              <a:avLst/>
              <a:gdLst/>
              <a:ahLst/>
              <a:cxnLst/>
              <a:rect l="l" t="t" r="r" b="b"/>
              <a:pathLst>
                <a:path w="613" h="1238" extrusionOk="0">
                  <a:moveTo>
                    <a:pt x="25" y="63"/>
                  </a:moveTo>
                  <a:cubicBezTo>
                    <a:pt x="0" y="288"/>
                    <a:pt x="50" y="513"/>
                    <a:pt x="162" y="713"/>
                  </a:cubicBezTo>
                  <a:cubicBezTo>
                    <a:pt x="237" y="900"/>
                    <a:pt x="362" y="1075"/>
                    <a:pt x="525" y="1213"/>
                  </a:cubicBezTo>
                  <a:cubicBezTo>
                    <a:pt x="575" y="1238"/>
                    <a:pt x="612" y="1175"/>
                    <a:pt x="587" y="1138"/>
                  </a:cubicBezTo>
                  <a:cubicBezTo>
                    <a:pt x="300" y="850"/>
                    <a:pt x="125" y="463"/>
                    <a:pt x="113" y="63"/>
                  </a:cubicBezTo>
                  <a:cubicBezTo>
                    <a:pt x="113" y="0"/>
                    <a:pt x="25" y="0"/>
                    <a:pt x="25" y="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29"/>
            <p:cNvSpPr/>
            <p:nvPr/>
          </p:nvSpPr>
          <p:spPr>
            <a:xfrm>
              <a:off x="710175" y="2550525"/>
              <a:ext cx="21900" cy="34400"/>
            </a:xfrm>
            <a:custGeom>
              <a:avLst/>
              <a:gdLst/>
              <a:ahLst/>
              <a:cxnLst/>
              <a:rect l="l" t="t" r="r" b="b"/>
              <a:pathLst>
                <a:path w="876" h="1376" extrusionOk="0">
                  <a:moveTo>
                    <a:pt x="638" y="1325"/>
                  </a:moveTo>
                  <a:cubicBezTo>
                    <a:pt x="875" y="838"/>
                    <a:pt x="575" y="225"/>
                    <a:pt x="101" y="25"/>
                  </a:cubicBezTo>
                  <a:cubicBezTo>
                    <a:pt x="38" y="0"/>
                    <a:pt x="1" y="100"/>
                    <a:pt x="51" y="125"/>
                  </a:cubicBezTo>
                  <a:cubicBezTo>
                    <a:pt x="475" y="313"/>
                    <a:pt x="763" y="825"/>
                    <a:pt x="550" y="1275"/>
                  </a:cubicBezTo>
                  <a:cubicBezTo>
                    <a:pt x="525" y="1325"/>
                    <a:pt x="613" y="1375"/>
                    <a:pt x="638" y="13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29"/>
            <p:cNvSpPr/>
            <p:nvPr/>
          </p:nvSpPr>
          <p:spPr>
            <a:xfrm>
              <a:off x="669550" y="2216250"/>
              <a:ext cx="59700" cy="132175"/>
            </a:xfrm>
            <a:custGeom>
              <a:avLst/>
              <a:gdLst/>
              <a:ahLst/>
              <a:cxnLst/>
              <a:rect l="l" t="t" r="r" b="b"/>
              <a:pathLst>
                <a:path w="2388" h="5287" extrusionOk="0">
                  <a:moveTo>
                    <a:pt x="651" y="5211"/>
                  </a:moveTo>
                  <a:cubicBezTo>
                    <a:pt x="363" y="3674"/>
                    <a:pt x="51" y="375"/>
                    <a:pt x="2338" y="75"/>
                  </a:cubicBezTo>
                  <a:cubicBezTo>
                    <a:pt x="2388" y="75"/>
                    <a:pt x="2388" y="0"/>
                    <a:pt x="2338" y="0"/>
                  </a:cubicBezTo>
                  <a:cubicBezTo>
                    <a:pt x="1" y="212"/>
                    <a:pt x="263" y="3649"/>
                    <a:pt x="576" y="5236"/>
                  </a:cubicBezTo>
                  <a:cubicBezTo>
                    <a:pt x="588" y="5286"/>
                    <a:pt x="663" y="5261"/>
                    <a:pt x="651" y="521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29"/>
            <p:cNvSpPr/>
            <p:nvPr/>
          </p:nvSpPr>
          <p:spPr>
            <a:xfrm>
              <a:off x="701750" y="2223100"/>
              <a:ext cx="65000" cy="61275"/>
            </a:xfrm>
            <a:custGeom>
              <a:avLst/>
              <a:gdLst/>
              <a:ahLst/>
              <a:cxnLst/>
              <a:rect l="l" t="t" r="r" b="b"/>
              <a:pathLst>
                <a:path w="2600" h="2451" extrusionOk="0">
                  <a:moveTo>
                    <a:pt x="75" y="976"/>
                  </a:moveTo>
                  <a:cubicBezTo>
                    <a:pt x="400" y="351"/>
                    <a:pt x="1162" y="88"/>
                    <a:pt x="1762" y="513"/>
                  </a:cubicBezTo>
                  <a:cubicBezTo>
                    <a:pt x="2300" y="888"/>
                    <a:pt x="2474" y="1863"/>
                    <a:pt x="1950" y="2325"/>
                  </a:cubicBezTo>
                  <a:cubicBezTo>
                    <a:pt x="1900" y="2375"/>
                    <a:pt x="1975" y="2450"/>
                    <a:pt x="2025" y="2400"/>
                  </a:cubicBezTo>
                  <a:cubicBezTo>
                    <a:pt x="2599" y="1913"/>
                    <a:pt x="2412" y="838"/>
                    <a:pt x="1825" y="438"/>
                  </a:cubicBezTo>
                  <a:cubicBezTo>
                    <a:pt x="1187" y="1"/>
                    <a:pt x="325" y="251"/>
                    <a:pt x="13" y="938"/>
                  </a:cubicBezTo>
                  <a:cubicBezTo>
                    <a:pt x="0" y="976"/>
                    <a:pt x="50" y="1013"/>
                    <a:pt x="75" y="97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29"/>
            <p:cNvSpPr/>
            <p:nvPr/>
          </p:nvSpPr>
          <p:spPr>
            <a:xfrm>
              <a:off x="709550" y="2258100"/>
              <a:ext cx="46900" cy="35950"/>
            </a:xfrm>
            <a:custGeom>
              <a:avLst/>
              <a:gdLst/>
              <a:ahLst/>
              <a:cxnLst/>
              <a:rect l="l" t="t" r="r" b="b"/>
              <a:pathLst>
                <a:path w="1876" h="1438" extrusionOk="0">
                  <a:moveTo>
                    <a:pt x="1788" y="713"/>
                  </a:moveTo>
                  <a:cubicBezTo>
                    <a:pt x="1600" y="1125"/>
                    <a:pt x="1138" y="1313"/>
                    <a:pt x="725" y="1150"/>
                  </a:cubicBezTo>
                  <a:cubicBezTo>
                    <a:pt x="288" y="963"/>
                    <a:pt x="163" y="513"/>
                    <a:pt x="288" y="88"/>
                  </a:cubicBezTo>
                  <a:cubicBezTo>
                    <a:pt x="300" y="38"/>
                    <a:pt x="225" y="1"/>
                    <a:pt x="213" y="51"/>
                  </a:cubicBezTo>
                  <a:cubicBezTo>
                    <a:pt x="1" y="513"/>
                    <a:pt x="213" y="1050"/>
                    <a:pt x="675" y="1250"/>
                  </a:cubicBezTo>
                  <a:cubicBezTo>
                    <a:pt x="1138" y="1438"/>
                    <a:pt x="1675" y="1225"/>
                    <a:pt x="1850" y="750"/>
                  </a:cubicBezTo>
                  <a:cubicBezTo>
                    <a:pt x="1875" y="713"/>
                    <a:pt x="1813" y="675"/>
                    <a:pt x="1800" y="7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29"/>
            <p:cNvSpPr/>
            <p:nvPr/>
          </p:nvSpPr>
          <p:spPr>
            <a:xfrm>
              <a:off x="713300" y="2246550"/>
              <a:ext cx="30950" cy="17500"/>
            </a:xfrm>
            <a:custGeom>
              <a:avLst/>
              <a:gdLst/>
              <a:ahLst/>
              <a:cxnLst/>
              <a:rect l="l" t="t" r="r" b="b"/>
              <a:pathLst>
                <a:path w="1238" h="700" extrusionOk="0">
                  <a:moveTo>
                    <a:pt x="100" y="650"/>
                  </a:moveTo>
                  <a:cubicBezTo>
                    <a:pt x="75" y="63"/>
                    <a:pt x="1213" y="0"/>
                    <a:pt x="1025" y="613"/>
                  </a:cubicBezTo>
                  <a:cubicBezTo>
                    <a:pt x="1013" y="675"/>
                    <a:pt x="1100" y="688"/>
                    <a:pt x="1113" y="638"/>
                  </a:cubicBezTo>
                  <a:cubicBezTo>
                    <a:pt x="1238" y="350"/>
                    <a:pt x="975" y="75"/>
                    <a:pt x="688" y="75"/>
                  </a:cubicBezTo>
                  <a:cubicBezTo>
                    <a:pt x="388" y="75"/>
                    <a:pt x="1" y="313"/>
                    <a:pt x="26" y="650"/>
                  </a:cubicBezTo>
                  <a:cubicBezTo>
                    <a:pt x="26" y="700"/>
                    <a:pt x="113" y="700"/>
                    <a:pt x="100" y="6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29"/>
            <p:cNvSpPr/>
            <p:nvPr/>
          </p:nvSpPr>
          <p:spPr>
            <a:xfrm>
              <a:off x="703000" y="2492725"/>
              <a:ext cx="71550" cy="55325"/>
            </a:xfrm>
            <a:custGeom>
              <a:avLst/>
              <a:gdLst/>
              <a:ahLst/>
              <a:cxnLst/>
              <a:rect l="l" t="t" r="r" b="b"/>
              <a:pathLst>
                <a:path w="2862" h="2213" extrusionOk="0">
                  <a:moveTo>
                    <a:pt x="50" y="1838"/>
                  </a:moveTo>
                  <a:cubicBezTo>
                    <a:pt x="1312" y="2213"/>
                    <a:pt x="2749" y="1438"/>
                    <a:pt x="2862" y="38"/>
                  </a:cubicBezTo>
                  <a:cubicBezTo>
                    <a:pt x="2862" y="13"/>
                    <a:pt x="2812" y="1"/>
                    <a:pt x="2799" y="38"/>
                  </a:cubicBezTo>
                  <a:cubicBezTo>
                    <a:pt x="2474" y="1300"/>
                    <a:pt x="1400" y="2113"/>
                    <a:pt x="75" y="1763"/>
                  </a:cubicBezTo>
                  <a:cubicBezTo>
                    <a:pt x="25" y="1750"/>
                    <a:pt x="0" y="1825"/>
                    <a:pt x="50" y="18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29"/>
            <p:cNvSpPr/>
            <p:nvPr/>
          </p:nvSpPr>
          <p:spPr>
            <a:xfrm>
              <a:off x="779850" y="2847325"/>
              <a:ext cx="15325" cy="20025"/>
            </a:xfrm>
            <a:custGeom>
              <a:avLst/>
              <a:gdLst/>
              <a:ahLst/>
              <a:cxnLst/>
              <a:rect l="l" t="t" r="r" b="b"/>
              <a:pathLst>
                <a:path w="613" h="801" extrusionOk="0">
                  <a:moveTo>
                    <a:pt x="63" y="113"/>
                  </a:moveTo>
                  <a:cubicBezTo>
                    <a:pt x="288" y="263"/>
                    <a:pt x="450" y="488"/>
                    <a:pt x="513" y="750"/>
                  </a:cubicBezTo>
                  <a:cubicBezTo>
                    <a:pt x="525" y="800"/>
                    <a:pt x="613" y="800"/>
                    <a:pt x="613" y="738"/>
                  </a:cubicBezTo>
                  <a:cubicBezTo>
                    <a:pt x="575" y="438"/>
                    <a:pt x="388" y="163"/>
                    <a:pt x="113" y="25"/>
                  </a:cubicBezTo>
                  <a:cubicBezTo>
                    <a:pt x="50" y="0"/>
                    <a:pt x="0" y="88"/>
                    <a:pt x="63" y="1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29"/>
            <p:cNvSpPr/>
            <p:nvPr/>
          </p:nvSpPr>
          <p:spPr>
            <a:xfrm>
              <a:off x="792975" y="2850750"/>
              <a:ext cx="5950" cy="16900"/>
            </a:xfrm>
            <a:custGeom>
              <a:avLst/>
              <a:gdLst/>
              <a:ahLst/>
              <a:cxnLst/>
              <a:rect l="l" t="t" r="r" b="b"/>
              <a:pathLst>
                <a:path w="238" h="676" extrusionOk="0">
                  <a:moveTo>
                    <a:pt x="125" y="613"/>
                  </a:moveTo>
                  <a:cubicBezTo>
                    <a:pt x="200" y="451"/>
                    <a:pt x="238" y="251"/>
                    <a:pt x="200" y="76"/>
                  </a:cubicBezTo>
                  <a:cubicBezTo>
                    <a:pt x="188" y="1"/>
                    <a:pt x="100" y="26"/>
                    <a:pt x="88" y="88"/>
                  </a:cubicBezTo>
                  <a:cubicBezTo>
                    <a:pt x="100" y="251"/>
                    <a:pt x="63" y="426"/>
                    <a:pt x="13" y="588"/>
                  </a:cubicBezTo>
                  <a:cubicBezTo>
                    <a:pt x="0" y="651"/>
                    <a:pt x="100" y="676"/>
                    <a:pt x="125" y="6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29"/>
            <p:cNvSpPr/>
            <p:nvPr/>
          </p:nvSpPr>
          <p:spPr>
            <a:xfrm>
              <a:off x="775150" y="2839500"/>
              <a:ext cx="7525" cy="9400"/>
            </a:xfrm>
            <a:custGeom>
              <a:avLst/>
              <a:gdLst/>
              <a:ahLst/>
              <a:cxnLst/>
              <a:rect l="l" t="t" r="r" b="b"/>
              <a:pathLst>
                <a:path w="301" h="376" extrusionOk="0">
                  <a:moveTo>
                    <a:pt x="226" y="276"/>
                  </a:moveTo>
                  <a:cubicBezTo>
                    <a:pt x="201" y="213"/>
                    <a:pt x="213" y="151"/>
                    <a:pt x="263" y="113"/>
                  </a:cubicBezTo>
                  <a:cubicBezTo>
                    <a:pt x="301" y="76"/>
                    <a:pt x="263" y="1"/>
                    <a:pt x="213" y="26"/>
                  </a:cubicBezTo>
                  <a:cubicBezTo>
                    <a:pt x="76" y="76"/>
                    <a:pt x="1" y="263"/>
                    <a:pt x="163" y="351"/>
                  </a:cubicBezTo>
                  <a:cubicBezTo>
                    <a:pt x="213" y="376"/>
                    <a:pt x="276" y="313"/>
                    <a:pt x="226" y="27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29"/>
            <p:cNvSpPr/>
            <p:nvPr/>
          </p:nvSpPr>
          <p:spPr>
            <a:xfrm>
              <a:off x="780775" y="2821400"/>
              <a:ext cx="15650" cy="20325"/>
            </a:xfrm>
            <a:custGeom>
              <a:avLst/>
              <a:gdLst/>
              <a:ahLst/>
              <a:cxnLst/>
              <a:rect l="l" t="t" r="r" b="b"/>
              <a:pathLst>
                <a:path w="626" h="813" extrusionOk="0">
                  <a:moveTo>
                    <a:pt x="88" y="787"/>
                  </a:moveTo>
                  <a:cubicBezTo>
                    <a:pt x="338" y="625"/>
                    <a:pt x="626" y="363"/>
                    <a:pt x="563" y="50"/>
                  </a:cubicBezTo>
                  <a:cubicBezTo>
                    <a:pt x="538" y="0"/>
                    <a:pt x="488" y="0"/>
                    <a:pt x="463" y="50"/>
                  </a:cubicBezTo>
                  <a:cubicBezTo>
                    <a:pt x="413" y="313"/>
                    <a:pt x="263" y="550"/>
                    <a:pt x="38" y="712"/>
                  </a:cubicBezTo>
                  <a:cubicBezTo>
                    <a:pt x="1" y="750"/>
                    <a:pt x="51" y="812"/>
                    <a:pt x="88" y="78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29"/>
            <p:cNvSpPr/>
            <p:nvPr/>
          </p:nvSpPr>
          <p:spPr>
            <a:xfrm>
              <a:off x="790475" y="2821700"/>
              <a:ext cx="10325" cy="24400"/>
            </a:xfrm>
            <a:custGeom>
              <a:avLst/>
              <a:gdLst/>
              <a:ahLst/>
              <a:cxnLst/>
              <a:rect l="l" t="t" r="r" b="b"/>
              <a:pathLst>
                <a:path w="413" h="976" extrusionOk="0">
                  <a:moveTo>
                    <a:pt x="113" y="126"/>
                  </a:moveTo>
                  <a:cubicBezTo>
                    <a:pt x="288" y="363"/>
                    <a:pt x="225" y="625"/>
                    <a:pt x="50" y="838"/>
                  </a:cubicBezTo>
                  <a:cubicBezTo>
                    <a:pt x="0" y="900"/>
                    <a:pt x="75" y="975"/>
                    <a:pt x="138" y="925"/>
                  </a:cubicBezTo>
                  <a:cubicBezTo>
                    <a:pt x="375" y="700"/>
                    <a:pt x="413" y="313"/>
                    <a:pt x="200" y="51"/>
                  </a:cubicBezTo>
                  <a:cubicBezTo>
                    <a:pt x="163" y="1"/>
                    <a:pt x="75" y="76"/>
                    <a:pt x="113" y="12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29"/>
            <p:cNvSpPr/>
            <p:nvPr/>
          </p:nvSpPr>
          <p:spPr>
            <a:xfrm>
              <a:off x="790150" y="2842625"/>
              <a:ext cx="8150" cy="14100"/>
            </a:xfrm>
            <a:custGeom>
              <a:avLst/>
              <a:gdLst/>
              <a:ahLst/>
              <a:cxnLst/>
              <a:rect l="l" t="t" r="r" b="b"/>
              <a:pathLst>
                <a:path w="326" h="564" extrusionOk="0">
                  <a:moveTo>
                    <a:pt x="63" y="138"/>
                  </a:moveTo>
                  <a:cubicBezTo>
                    <a:pt x="151" y="238"/>
                    <a:pt x="201" y="363"/>
                    <a:pt x="213" y="501"/>
                  </a:cubicBezTo>
                  <a:cubicBezTo>
                    <a:pt x="226" y="563"/>
                    <a:pt x="313" y="538"/>
                    <a:pt x="313" y="488"/>
                  </a:cubicBezTo>
                  <a:cubicBezTo>
                    <a:pt x="326" y="326"/>
                    <a:pt x="263" y="163"/>
                    <a:pt x="138" y="63"/>
                  </a:cubicBezTo>
                  <a:cubicBezTo>
                    <a:pt x="88" y="1"/>
                    <a:pt x="1" y="88"/>
                    <a:pt x="63" y="1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29"/>
            <p:cNvSpPr/>
            <p:nvPr/>
          </p:nvSpPr>
          <p:spPr>
            <a:xfrm>
              <a:off x="799850" y="2837000"/>
              <a:ext cx="12500" cy="14400"/>
            </a:xfrm>
            <a:custGeom>
              <a:avLst/>
              <a:gdLst/>
              <a:ahLst/>
              <a:cxnLst/>
              <a:rect l="l" t="t" r="r" b="b"/>
              <a:pathLst>
                <a:path w="500" h="576" extrusionOk="0">
                  <a:moveTo>
                    <a:pt x="25" y="288"/>
                  </a:moveTo>
                  <a:cubicBezTo>
                    <a:pt x="38" y="413"/>
                    <a:pt x="75" y="538"/>
                    <a:pt x="225" y="563"/>
                  </a:cubicBezTo>
                  <a:cubicBezTo>
                    <a:pt x="338" y="576"/>
                    <a:pt x="437" y="488"/>
                    <a:pt x="437" y="363"/>
                  </a:cubicBezTo>
                  <a:cubicBezTo>
                    <a:pt x="500" y="63"/>
                    <a:pt x="38" y="1"/>
                    <a:pt x="13" y="313"/>
                  </a:cubicBezTo>
                  <a:cubicBezTo>
                    <a:pt x="0" y="388"/>
                    <a:pt x="125" y="401"/>
                    <a:pt x="150" y="326"/>
                  </a:cubicBezTo>
                  <a:cubicBezTo>
                    <a:pt x="150" y="313"/>
                    <a:pt x="150" y="301"/>
                    <a:pt x="163" y="288"/>
                  </a:cubicBezTo>
                  <a:cubicBezTo>
                    <a:pt x="163" y="201"/>
                    <a:pt x="25" y="201"/>
                    <a:pt x="25" y="2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9_1">
    <p:spTree>
      <p:nvGrpSpPr>
        <p:cNvPr id="1" name="Shape 8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0" name="Google Shape;870;p30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14" y="0"/>
            <a:ext cx="9142571" cy="51435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71" name="Google Shape;871;p30"/>
          <p:cNvGrpSpPr/>
          <p:nvPr/>
        </p:nvGrpSpPr>
        <p:grpSpPr>
          <a:xfrm>
            <a:off x="142661" y="137224"/>
            <a:ext cx="8858677" cy="4869053"/>
            <a:chOff x="246225" y="895325"/>
            <a:chExt cx="7115975" cy="3911200"/>
          </a:xfrm>
        </p:grpSpPr>
        <p:sp>
          <p:nvSpPr>
            <p:cNvPr id="872" name="Google Shape;872;p30"/>
            <p:cNvSpPr/>
            <p:nvPr/>
          </p:nvSpPr>
          <p:spPr>
            <a:xfrm>
              <a:off x="246225" y="895325"/>
              <a:ext cx="128125" cy="128125"/>
            </a:xfrm>
            <a:custGeom>
              <a:avLst/>
              <a:gdLst/>
              <a:ahLst/>
              <a:cxnLst/>
              <a:rect l="l" t="t" r="r" b="b"/>
              <a:pathLst>
                <a:path w="5125" h="5125" fill="none" extrusionOk="0">
                  <a:moveTo>
                    <a:pt x="1" y="1"/>
                  </a:moveTo>
                  <a:lnTo>
                    <a:pt x="5125" y="1"/>
                  </a:lnTo>
                  <a:lnTo>
                    <a:pt x="5125" y="5125"/>
                  </a:lnTo>
                  <a:lnTo>
                    <a:pt x="1" y="5125"/>
                  </a:lnTo>
                  <a:close/>
                </a:path>
              </a:pathLst>
            </a:custGeom>
            <a:noFill/>
            <a:ln w="16250" cap="flat" cmpd="sng">
              <a:solidFill>
                <a:schemeClr val="dk2"/>
              </a:solidFill>
              <a:prstDash val="solid"/>
              <a:miter lim="1249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30"/>
            <p:cNvSpPr/>
            <p:nvPr/>
          </p:nvSpPr>
          <p:spPr>
            <a:xfrm>
              <a:off x="374325" y="1023425"/>
              <a:ext cx="6859800" cy="3655000"/>
            </a:xfrm>
            <a:custGeom>
              <a:avLst/>
              <a:gdLst/>
              <a:ahLst/>
              <a:cxnLst/>
              <a:rect l="l" t="t" r="r" b="b"/>
              <a:pathLst>
                <a:path w="274392" h="146200" fill="none" extrusionOk="0">
                  <a:moveTo>
                    <a:pt x="1" y="1"/>
                  </a:moveTo>
                  <a:lnTo>
                    <a:pt x="274391" y="1"/>
                  </a:lnTo>
                  <a:lnTo>
                    <a:pt x="274391" y="146200"/>
                  </a:lnTo>
                  <a:lnTo>
                    <a:pt x="1" y="146200"/>
                  </a:lnTo>
                  <a:close/>
                </a:path>
              </a:pathLst>
            </a:custGeom>
            <a:noFill/>
            <a:ln w="16250" cap="flat" cmpd="sng">
              <a:solidFill>
                <a:schemeClr val="dk2"/>
              </a:solidFill>
              <a:prstDash val="solid"/>
              <a:miter lim="1249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30"/>
            <p:cNvSpPr/>
            <p:nvPr/>
          </p:nvSpPr>
          <p:spPr>
            <a:xfrm>
              <a:off x="374325" y="1023425"/>
              <a:ext cx="6859800" cy="3655000"/>
            </a:xfrm>
            <a:custGeom>
              <a:avLst/>
              <a:gdLst/>
              <a:ahLst/>
              <a:cxnLst/>
              <a:rect l="l" t="t" r="r" b="b"/>
              <a:pathLst>
                <a:path w="274392" h="146200" fill="none" extrusionOk="0">
                  <a:moveTo>
                    <a:pt x="1" y="1"/>
                  </a:moveTo>
                  <a:lnTo>
                    <a:pt x="274391" y="1"/>
                  </a:lnTo>
                  <a:lnTo>
                    <a:pt x="274391" y="146200"/>
                  </a:lnTo>
                  <a:lnTo>
                    <a:pt x="1" y="146200"/>
                  </a:lnTo>
                  <a:close/>
                </a:path>
              </a:pathLst>
            </a:custGeom>
            <a:noFill/>
            <a:ln w="16250" cap="flat" cmpd="sng">
              <a:solidFill>
                <a:schemeClr val="dk2"/>
              </a:solidFill>
              <a:prstDash val="solid"/>
              <a:miter lim="1249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30"/>
            <p:cNvSpPr/>
            <p:nvPr/>
          </p:nvSpPr>
          <p:spPr>
            <a:xfrm>
              <a:off x="469300" y="1108400"/>
              <a:ext cx="6669850" cy="3485050"/>
            </a:xfrm>
            <a:custGeom>
              <a:avLst/>
              <a:gdLst/>
              <a:ahLst/>
              <a:cxnLst/>
              <a:rect l="l" t="t" r="r" b="b"/>
              <a:pathLst>
                <a:path w="266794" h="139402" fill="none" extrusionOk="0">
                  <a:moveTo>
                    <a:pt x="1" y="1"/>
                  </a:moveTo>
                  <a:lnTo>
                    <a:pt x="266793" y="1"/>
                  </a:lnTo>
                  <a:lnTo>
                    <a:pt x="266793" y="139401"/>
                  </a:lnTo>
                  <a:lnTo>
                    <a:pt x="1" y="139401"/>
                  </a:lnTo>
                  <a:close/>
                </a:path>
              </a:pathLst>
            </a:custGeom>
            <a:noFill/>
            <a:ln w="6250" cap="flat" cmpd="sng">
              <a:solidFill>
                <a:schemeClr val="dk2"/>
              </a:solidFill>
              <a:prstDash val="solid"/>
              <a:miter lim="1249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30"/>
            <p:cNvSpPr/>
            <p:nvPr/>
          </p:nvSpPr>
          <p:spPr>
            <a:xfrm>
              <a:off x="299025" y="955950"/>
              <a:ext cx="7010700" cy="3789950"/>
            </a:xfrm>
            <a:custGeom>
              <a:avLst/>
              <a:gdLst/>
              <a:ahLst/>
              <a:cxnLst/>
              <a:rect l="l" t="t" r="r" b="b"/>
              <a:pathLst>
                <a:path w="280428" h="151598" fill="none" extrusionOk="0">
                  <a:moveTo>
                    <a:pt x="277041" y="151598"/>
                  </a:moveTo>
                  <a:lnTo>
                    <a:pt x="3387" y="151598"/>
                  </a:lnTo>
                  <a:cubicBezTo>
                    <a:pt x="3387" y="149723"/>
                    <a:pt x="1863" y="148211"/>
                    <a:pt x="1" y="148211"/>
                  </a:cubicBezTo>
                  <a:lnTo>
                    <a:pt x="1" y="3387"/>
                  </a:lnTo>
                  <a:cubicBezTo>
                    <a:pt x="1863" y="3387"/>
                    <a:pt x="3387" y="1875"/>
                    <a:pt x="3387" y="0"/>
                  </a:cubicBezTo>
                  <a:lnTo>
                    <a:pt x="277041" y="0"/>
                  </a:lnTo>
                  <a:cubicBezTo>
                    <a:pt x="277041" y="1875"/>
                    <a:pt x="278553" y="3387"/>
                    <a:pt x="280427" y="3387"/>
                  </a:cubicBezTo>
                  <a:lnTo>
                    <a:pt x="280427" y="148211"/>
                  </a:lnTo>
                  <a:cubicBezTo>
                    <a:pt x="278553" y="148211"/>
                    <a:pt x="277041" y="149723"/>
                    <a:pt x="277041" y="151598"/>
                  </a:cubicBezTo>
                  <a:close/>
                </a:path>
              </a:pathLst>
            </a:custGeom>
            <a:noFill/>
            <a:ln w="6250" cap="flat" cmpd="sng">
              <a:solidFill>
                <a:schemeClr val="dk2"/>
              </a:solidFill>
              <a:prstDash val="solid"/>
              <a:miter lim="1249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30"/>
            <p:cNvSpPr/>
            <p:nvPr/>
          </p:nvSpPr>
          <p:spPr>
            <a:xfrm>
              <a:off x="7234100" y="895325"/>
              <a:ext cx="128100" cy="128125"/>
            </a:xfrm>
            <a:custGeom>
              <a:avLst/>
              <a:gdLst/>
              <a:ahLst/>
              <a:cxnLst/>
              <a:rect l="l" t="t" r="r" b="b"/>
              <a:pathLst>
                <a:path w="5124" h="5125" fill="none" extrusionOk="0">
                  <a:moveTo>
                    <a:pt x="0" y="1"/>
                  </a:moveTo>
                  <a:lnTo>
                    <a:pt x="5124" y="1"/>
                  </a:lnTo>
                  <a:lnTo>
                    <a:pt x="5124" y="5125"/>
                  </a:lnTo>
                  <a:lnTo>
                    <a:pt x="0" y="5125"/>
                  </a:lnTo>
                  <a:close/>
                </a:path>
              </a:pathLst>
            </a:custGeom>
            <a:noFill/>
            <a:ln w="16250" cap="flat" cmpd="sng">
              <a:solidFill>
                <a:schemeClr val="dk2"/>
              </a:solidFill>
              <a:prstDash val="solid"/>
              <a:miter lim="1249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30"/>
            <p:cNvSpPr/>
            <p:nvPr/>
          </p:nvSpPr>
          <p:spPr>
            <a:xfrm>
              <a:off x="246225" y="4678400"/>
              <a:ext cx="128125" cy="128125"/>
            </a:xfrm>
            <a:custGeom>
              <a:avLst/>
              <a:gdLst/>
              <a:ahLst/>
              <a:cxnLst/>
              <a:rect l="l" t="t" r="r" b="b"/>
              <a:pathLst>
                <a:path w="5125" h="5125" fill="none" extrusionOk="0">
                  <a:moveTo>
                    <a:pt x="1" y="1"/>
                  </a:moveTo>
                  <a:lnTo>
                    <a:pt x="5125" y="1"/>
                  </a:lnTo>
                  <a:lnTo>
                    <a:pt x="5125" y="5124"/>
                  </a:lnTo>
                  <a:lnTo>
                    <a:pt x="1" y="5124"/>
                  </a:lnTo>
                  <a:close/>
                </a:path>
              </a:pathLst>
            </a:custGeom>
            <a:noFill/>
            <a:ln w="16250" cap="flat" cmpd="sng">
              <a:solidFill>
                <a:schemeClr val="dk2"/>
              </a:solidFill>
              <a:prstDash val="solid"/>
              <a:miter lim="1249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30"/>
            <p:cNvSpPr/>
            <p:nvPr/>
          </p:nvSpPr>
          <p:spPr>
            <a:xfrm>
              <a:off x="7234100" y="4678400"/>
              <a:ext cx="128100" cy="128125"/>
            </a:xfrm>
            <a:custGeom>
              <a:avLst/>
              <a:gdLst/>
              <a:ahLst/>
              <a:cxnLst/>
              <a:rect l="l" t="t" r="r" b="b"/>
              <a:pathLst>
                <a:path w="5124" h="5125" fill="none" extrusionOk="0">
                  <a:moveTo>
                    <a:pt x="0" y="1"/>
                  </a:moveTo>
                  <a:lnTo>
                    <a:pt x="5124" y="1"/>
                  </a:lnTo>
                  <a:lnTo>
                    <a:pt x="5124" y="5124"/>
                  </a:lnTo>
                  <a:lnTo>
                    <a:pt x="0" y="5124"/>
                  </a:lnTo>
                  <a:close/>
                </a:path>
              </a:pathLst>
            </a:custGeom>
            <a:noFill/>
            <a:ln w="16250" cap="flat" cmpd="sng">
              <a:solidFill>
                <a:schemeClr val="dk2"/>
              </a:solidFill>
              <a:prstDash val="solid"/>
              <a:miter lim="1249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597425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Libre Baskerville"/>
              <a:buNone/>
              <a:defRPr sz="27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Libre Baskerville"/>
              <a:buNone/>
              <a:defRPr sz="27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Libre Baskerville"/>
              <a:buNone/>
              <a:defRPr sz="27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Libre Baskerville"/>
              <a:buNone/>
              <a:defRPr sz="27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Libre Baskerville"/>
              <a:buNone/>
              <a:defRPr sz="27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Libre Baskerville"/>
              <a:buNone/>
              <a:defRPr sz="27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Libre Baskerville"/>
              <a:buNone/>
              <a:defRPr sz="27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Libre Baskerville"/>
              <a:buNone/>
              <a:defRPr sz="27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Libre Baskerville"/>
              <a:buNone/>
              <a:defRPr sz="27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152475"/>
            <a:ext cx="77175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Char char="●"/>
              <a:defRPr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Char char="○"/>
              <a:defRPr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Char char="■"/>
              <a:defRPr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Char char="●"/>
              <a:defRPr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Char char="○"/>
              <a:defRPr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Char char="■"/>
              <a:defRPr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Char char="●"/>
              <a:defRPr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Char char="○"/>
              <a:defRPr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Char char="■"/>
              <a:defRPr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8" r:id="rId2"/>
    <p:sldLayoutId id="2147483667" r:id="rId3"/>
    <p:sldLayoutId id="2147483675" r:id="rId4"/>
    <p:sldLayoutId id="2147483676" r:id="rId5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" name="Google Shape;890;p34"/>
          <p:cNvSpPr txBox="1">
            <a:spLocks noGrp="1"/>
          </p:cNvSpPr>
          <p:nvPr>
            <p:ph type="ctrTitle"/>
          </p:nvPr>
        </p:nvSpPr>
        <p:spPr>
          <a:xfrm>
            <a:off x="2361575" y="1453450"/>
            <a:ext cx="4421100" cy="2055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100" dirty="0" err="1"/>
              <a:t>Letërsi</a:t>
            </a:r>
            <a:r>
              <a:rPr lang="en-US" sz="5100" dirty="0"/>
              <a:t> e </a:t>
            </a:r>
            <a:r>
              <a:rPr lang="en-US" sz="5100" dirty="0" err="1"/>
              <a:t>krahasuar</a:t>
            </a:r>
            <a:endParaRPr sz="5100" dirty="0"/>
          </a:p>
        </p:txBody>
      </p:sp>
      <p:grpSp>
        <p:nvGrpSpPr>
          <p:cNvPr id="896" name="Google Shape;896;p34"/>
          <p:cNvGrpSpPr/>
          <p:nvPr/>
        </p:nvGrpSpPr>
        <p:grpSpPr>
          <a:xfrm>
            <a:off x="565056" y="519563"/>
            <a:ext cx="8012737" cy="4104778"/>
            <a:chOff x="585525" y="1202450"/>
            <a:chExt cx="6436450" cy="3297275"/>
          </a:xfrm>
        </p:grpSpPr>
        <p:sp>
          <p:nvSpPr>
            <p:cNvPr id="897" name="Google Shape;897;p34"/>
            <p:cNvSpPr/>
            <p:nvPr/>
          </p:nvSpPr>
          <p:spPr>
            <a:xfrm>
              <a:off x="839525" y="1202450"/>
              <a:ext cx="551125" cy="190275"/>
            </a:xfrm>
            <a:custGeom>
              <a:avLst/>
              <a:gdLst/>
              <a:ahLst/>
              <a:cxnLst/>
              <a:rect l="l" t="t" r="r" b="b"/>
              <a:pathLst>
                <a:path w="22045" h="7611" extrusionOk="0">
                  <a:moveTo>
                    <a:pt x="21819" y="2949"/>
                  </a:moveTo>
                  <a:cubicBezTo>
                    <a:pt x="16996" y="7611"/>
                    <a:pt x="10597" y="0"/>
                    <a:pt x="4949" y="1300"/>
                  </a:cubicBezTo>
                  <a:cubicBezTo>
                    <a:pt x="1962" y="2000"/>
                    <a:pt x="0" y="4312"/>
                    <a:pt x="100" y="7373"/>
                  </a:cubicBezTo>
                  <a:cubicBezTo>
                    <a:pt x="113" y="7461"/>
                    <a:pt x="225" y="7461"/>
                    <a:pt x="238" y="7373"/>
                  </a:cubicBezTo>
                  <a:cubicBezTo>
                    <a:pt x="513" y="1100"/>
                    <a:pt x="7511" y="887"/>
                    <a:pt x="11872" y="2724"/>
                  </a:cubicBezTo>
                  <a:cubicBezTo>
                    <a:pt x="13597" y="3449"/>
                    <a:pt x="15309" y="4437"/>
                    <a:pt x="17208" y="4661"/>
                  </a:cubicBezTo>
                  <a:cubicBezTo>
                    <a:pt x="19108" y="4886"/>
                    <a:pt x="20620" y="4387"/>
                    <a:pt x="21957" y="3087"/>
                  </a:cubicBezTo>
                  <a:cubicBezTo>
                    <a:pt x="22044" y="2999"/>
                    <a:pt x="21919" y="2874"/>
                    <a:pt x="21832" y="294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34"/>
            <p:cNvSpPr/>
            <p:nvPr/>
          </p:nvSpPr>
          <p:spPr>
            <a:xfrm>
              <a:off x="844200" y="1369575"/>
              <a:ext cx="180925" cy="121575"/>
            </a:xfrm>
            <a:custGeom>
              <a:avLst/>
              <a:gdLst/>
              <a:ahLst/>
              <a:cxnLst/>
              <a:rect l="l" t="t" r="r" b="b"/>
              <a:pathLst>
                <a:path w="7237" h="4863" extrusionOk="0">
                  <a:moveTo>
                    <a:pt x="13" y="1688"/>
                  </a:moveTo>
                  <a:cubicBezTo>
                    <a:pt x="151" y="3700"/>
                    <a:pt x="2612" y="4862"/>
                    <a:pt x="4412" y="4325"/>
                  </a:cubicBezTo>
                  <a:cubicBezTo>
                    <a:pt x="5924" y="3875"/>
                    <a:pt x="7236" y="1338"/>
                    <a:pt x="5849" y="88"/>
                  </a:cubicBezTo>
                  <a:cubicBezTo>
                    <a:pt x="5774" y="1"/>
                    <a:pt x="5649" y="126"/>
                    <a:pt x="5737" y="201"/>
                  </a:cubicBezTo>
                  <a:cubicBezTo>
                    <a:pt x="7124" y="1725"/>
                    <a:pt x="5474" y="4025"/>
                    <a:pt x="3837" y="4225"/>
                  </a:cubicBezTo>
                  <a:cubicBezTo>
                    <a:pt x="2288" y="4425"/>
                    <a:pt x="326" y="3413"/>
                    <a:pt x="201" y="1688"/>
                  </a:cubicBezTo>
                  <a:cubicBezTo>
                    <a:pt x="201" y="1563"/>
                    <a:pt x="1" y="1563"/>
                    <a:pt x="13" y="16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34"/>
            <p:cNvSpPr/>
            <p:nvPr/>
          </p:nvSpPr>
          <p:spPr>
            <a:xfrm>
              <a:off x="898575" y="1348025"/>
              <a:ext cx="73125" cy="77200"/>
            </a:xfrm>
            <a:custGeom>
              <a:avLst/>
              <a:gdLst/>
              <a:ahLst/>
              <a:cxnLst/>
              <a:rect l="l" t="t" r="r" b="b"/>
              <a:pathLst>
                <a:path w="2925" h="3088" extrusionOk="0">
                  <a:moveTo>
                    <a:pt x="2849" y="488"/>
                  </a:moveTo>
                  <a:cubicBezTo>
                    <a:pt x="2025" y="1"/>
                    <a:pt x="800" y="351"/>
                    <a:pt x="387" y="1238"/>
                  </a:cubicBezTo>
                  <a:cubicBezTo>
                    <a:pt x="0" y="2063"/>
                    <a:pt x="612" y="2987"/>
                    <a:pt x="1487" y="3075"/>
                  </a:cubicBezTo>
                  <a:cubicBezTo>
                    <a:pt x="1600" y="3087"/>
                    <a:pt x="1625" y="2900"/>
                    <a:pt x="1512" y="2887"/>
                  </a:cubicBezTo>
                  <a:cubicBezTo>
                    <a:pt x="700" y="2737"/>
                    <a:pt x="200" y="1913"/>
                    <a:pt x="675" y="1163"/>
                  </a:cubicBezTo>
                  <a:cubicBezTo>
                    <a:pt x="1137" y="476"/>
                    <a:pt x="2037" y="251"/>
                    <a:pt x="2774" y="625"/>
                  </a:cubicBezTo>
                  <a:cubicBezTo>
                    <a:pt x="2862" y="663"/>
                    <a:pt x="2924" y="551"/>
                    <a:pt x="2849" y="4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34"/>
            <p:cNvSpPr/>
            <p:nvPr/>
          </p:nvSpPr>
          <p:spPr>
            <a:xfrm>
              <a:off x="944800" y="1418950"/>
              <a:ext cx="25" cy="325"/>
            </a:xfrm>
            <a:custGeom>
              <a:avLst/>
              <a:gdLst/>
              <a:ahLst/>
              <a:cxnLst/>
              <a:rect l="l" t="t" r="r" b="b"/>
              <a:pathLst>
                <a:path w="1" h="13" extrusionOk="0">
                  <a:moveTo>
                    <a:pt x="1" y="13"/>
                  </a:moveTo>
                  <a:lnTo>
                    <a:pt x="1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34"/>
            <p:cNvSpPr/>
            <p:nvPr/>
          </p:nvSpPr>
          <p:spPr>
            <a:xfrm>
              <a:off x="752350" y="1240875"/>
              <a:ext cx="206850" cy="104050"/>
            </a:xfrm>
            <a:custGeom>
              <a:avLst/>
              <a:gdLst/>
              <a:ahLst/>
              <a:cxnLst/>
              <a:rect l="l" t="t" r="r" b="b"/>
              <a:pathLst>
                <a:path w="8274" h="4162" extrusionOk="0">
                  <a:moveTo>
                    <a:pt x="8123" y="25"/>
                  </a:moveTo>
                  <a:cubicBezTo>
                    <a:pt x="6999" y="263"/>
                    <a:pt x="5937" y="725"/>
                    <a:pt x="4987" y="1375"/>
                  </a:cubicBezTo>
                  <a:cubicBezTo>
                    <a:pt x="3537" y="2387"/>
                    <a:pt x="2063" y="4162"/>
                    <a:pt x="176" y="2875"/>
                  </a:cubicBezTo>
                  <a:cubicBezTo>
                    <a:pt x="101" y="2825"/>
                    <a:pt x="1" y="2950"/>
                    <a:pt x="76" y="3012"/>
                  </a:cubicBezTo>
                  <a:cubicBezTo>
                    <a:pt x="825" y="3699"/>
                    <a:pt x="1775" y="3699"/>
                    <a:pt x="2700" y="3299"/>
                  </a:cubicBezTo>
                  <a:cubicBezTo>
                    <a:pt x="3375" y="2999"/>
                    <a:pt x="3912" y="2475"/>
                    <a:pt x="4474" y="2025"/>
                  </a:cubicBezTo>
                  <a:cubicBezTo>
                    <a:pt x="5549" y="1137"/>
                    <a:pt x="6811" y="500"/>
                    <a:pt x="8173" y="175"/>
                  </a:cubicBezTo>
                  <a:cubicBezTo>
                    <a:pt x="8273" y="150"/>
                    <a:pt x="8223" y="0"/>
                    <a:pt x="8123" y="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34"/>
            <p:cNvSpPr/>
            <p:nvPr/>
          </p:nvSpPr>
          <p:spPr>
            <a:xfrm>
              <a:off x="1012600" y="1245875"/>
              <a:ext cx="88750" cy="80000"/>
            </a:xfrm>
            <a:custGeom>
              <a:avLst/>
              <a:gdLst/>
              <a:ahLst/>
              <a:cxnLst/>
              <a:rect l="l" t="t" r="r" b="b"/>
              <a:pathLst>
                <a:path w="3550" h="3200" extrusionOk="0">
                  <a:moveTo>
                    <a:pt x="3437" y="313"/>
                  </a:moveTo>
                  <a:cubicBezTo>
                    <a:pt x="2562" y="113"/>
                    <a:pt x="1700" y="0"/>
                    <a:pt x="900" y="488"/>
                  </a:cubicBezTo>
                  <a:cubicBezTo>
                    <a:pt x="363" y="813"/>
                    <a:pt x="0" y="1325"/>
                    <a:pt x="100" y="1975"/>
                  </a:cubicBezTo>
                  <a:cubicBezTo>
                    <a:pt x="200" y="2587"/>
                    <a:pt x="700" y="3062"/>
                    <a:pt x="1325" y="3137"/>
                  </a:cubicBezTo>
                  <a:cubicBezTo>
                    <a:pt x="1787" y="3187"/>
                    <a:pt x="2462" y="3024"/>
                    <a:pt x="2512" y="2475"/>
                  </a:cubicBezTo>
                  <a:cubicBezTo>
                    <a:pt x="2525" y="2387"/>
                    <a:pt x="2400" y="2387"/>
                    <a:pt x="2387" y="2475"/>
                  </a:cubicBezTo>
                  <a:cubicBezTo>
                    <a:pt x="2312" y="3199"/>
                    <a:pt x="1100" y="2937"/>
                    <a:pt x="788" y="2712"/>
                  </a:cubicBezTo>
                  <a:cubicBezTo>
                    <a:pt x="300" y="2362"/>
                    <a:pt x="150" y="1700"/>
                    <a:pt x="450" y="1175"/>
                  </a:cubicBezTo>
                  <a:cubicBezTo>
                    <a:pt x="1063" y="163"/>
                    <a:pt x="2412" y="263"/>
                    <a:pt x="3387" y="488"/>
                  </a:cubicBezTo>
                  <a:cubicBezTo>
                    <a:pt x="3499" y="513"/>
                    <a:pt x="3549" y="338"/>
                    <a:pt x="3437" y="3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34"/>
            <p:cNvSpPr/>
            <p:nvPr/>
          </p:nvSpPr>
          <p:spPr>
            <a:xfrm>
              <a:off x="1123500" y="1272100"/>
              <a:ext cx="33450" cy="43775"/>
            </a:xfrm>
            <a:custGeom>
              <a:avLst/>
              <a:gdLst/>
              <a:ahLst/>
              <a:cxnLst/>
              <a:rect l="l" t="t" r="r" b="b"/>
              <a:pathLst>
                <a:path w="1338" h="1751" extrusionOk="0">
                  <a:moveTo>
                    <a:pt x="1238" y="188"/>
                  </a:moveTo>
                  <a:cubicBezTo>
                    <a:pt x="688" y="1"/>
                    <a:pt x="1" y="326"/>
                    <a:pt x="76" y="976"/>
                  </a:cubicBezTo>
                  <a:cubicBezTo>
                    <a:pt x="126" y="1413"/>
                    <a:pt x="825" y="1750"/>
                    <a:pt x="1088" y="1326"/>
                  </a:cubicBezTo>
                  <a:cubicBezTo>
                    <a:pt x="1163" y="1213"/>
                    <a:pt x="975" y="1101"/>
                    <a:pt x="900" y="1213"/>
                  </a:cubicBezTo>
                  <a:cubicBezTo>
                    <a:pt x="788" y="1288"/>
                    <a:pt x="651" y="1301"/>
                    <a:pt x="538" y="1263"/>
                  </a:cubicBezTo>
                  <a:cubicBezTo>
                    <a:pt x="263" y="1026"/>
                    <a:pt x="213" y="813"/>
                    <a:pt x="388" y="613"/>
                  </a:cubicBezTo>
                  <a:cubicBezTo>
                    <a:pt x="551" y="301"/>
                    <a:pt x="888" y="263"/>
                    <a:pt x="1188" y="351"/>
                  </a:cubicBezTo>
                  <a:cubicBezTo>
                    <a:pt x="1288" y="376"/>
                    <a:pt x="1338" y="226"/>
                    <a:pt x="1238" y="1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34"/>
            <p:cNvSpPr/>
            <p:nvPr/>
          </p:nvSpPr>
          <p:spPr>
            <a:xfrm>
              <a:off x="732975" y="1292100"/>
              <a:ext cx="31900" cy="31900"/>
            </a:xfrm>
            <a:custGeom>
              <a:avLst/>
              <a:gdLst/>
              <a:ahLst/>
              <a:cxnLst/>
              <a:rect l="l" t="t" r="r" b="b"/>
              <a:pathLst>
                <a:path w="1276" h="1276" extrusionOk="0">
                  <a:moveTo>
                    <a:pt x="951" y="925"/>
                  </a:moveTo>
                  <a:cubicBezTo>
                    <a:pt x="1275" y="563"/>
                    <a:pt x="826" y="1"/>
                    <a:pt x="413" y="326"/>
                  </a:cubicBezTo>
                  <a:cubicBezTo>
                    <a:pt x="1" y="651"/>
                    <a:pt x="476" y="1275"/>
                    <a:pt x="888" y="975"/>
                  </a:cubicBezTo>
                  <a:cubicBezTo>
                    <a:pt x="963" y="925"/>
                    <a:pt x="913" y="813"/>
                    <a:pt x="826" y="826"/>
                  </a:cubicBezTo>
                  <a:lnTo>
                    <a:pt x="826" y="826"/>
                  </a:lnTo>
                  <a:cubicBezTo>
                    <a:pt x="788" y="901"/>
                    <a:pt x="888" y="1000"/>
                    <a:pt x="951" y="9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34"/>
            <p:cNvSpPr/>
            <p:nvPr/>
          </p:nvSpPr>
          <p:spPr>
            <a:xfrm>
              <a:off x="809225" y="1274925"/>
              <a:ext cx="77800" cy="113125"/>
            </a:xfrm>
            <a:custGeom>
              <a:avLst/>
              <a:gdLst/>
              <a:ahLst/>
              <a:cxnLst/>
              <a:rect l="l" t="t" r="r" b="b"/>
              <a:pathLst>
                <a:path w="3112" h="4525" extrusionOk="0">
                  <a:moveTo>
                    <a:pt x="2949" y="63"/>
                  </a:moveTo>
                  <a:cubicBezTo>
                    <a:pt x="1550" y="1163"/>
                    <a:pt x="525" y="2675"/>
                    <a:pt x="25" y="4374"/>
                  </a:cubicBezTo>
                  <a:cubicBezTo>
                    <a:pt x="0" y="4462"/>
                    <a:pt x="125" y="4524"/>
                    <a:pt x="175" y="4437"/>
                  </a:cubicBezTo>
                  <a:cubicBezTo>
                    <a:pt x="925" y="2825"/>
                    <a:pt x="1687" y="1338"/>
                    <a:pt x="3049" y="150"/>
                  </a:cubicBezTo>
                  <a:cubicBezTo>
                    <a:pt x="3112" y="100"/>
                    <a:pt x="3012" y="0"/>
                    <a:pt x="2949" y="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34"/>
            <p:cNvSpPr/>
            <p:nvPr/>
          </p:nvSpPr>
          <p:spPr>
            <a:xfrm>
              <a:off x="792650" y="1376150"/>
              <a:ext cx="30650" cy="32525"/>
            </a:xfrm>
            <a:custGeom>
              <a:avLst/>
              <a:gdLst/>
              <a:ahLst/>
              <a:cxnLst/>
              <a:rect l="l" t="t" r="r" b="b"/>
              <a:pathLst>
                <a:path w="1226" h="1301" extrusionOk="0">
                  <a:moveTo>
                    <a:pt x="725" y="500"/>
                  </a:moveTo>
                  <a:lnTo>
                    <a:pt x="725" y="563"/>
                  </a:lnTo>
                  <a:cubicBezTo>
                    <a:pt x="800" y="638"/>
                    <a:pt x="913" y="550"/>
                    <a:pt x="875" y="450"/>
                  </a:cubicBezTo>
                  <a:cubicBezTo>
                    <a:pt x="626" y="0"/>
                    <a:pt x="1" y="550"/>
                    <a:pt x="338" y="925"/>
                  </a:cubicBezTo>
                  <a:cubicBezTo>
                    <a:pt x="688" y="1300"/>
                    <a:pt x="1225" y="750"/>
                    <a:pt x="838" y="388"/>
                  </a:cubicBezTo>
                  <a:cubicBezTo>
                    <a:pt x="763" y="325"/>
                    <a:pt x="663" y="425"/>
                    <a:pt x="725" y="5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34"/>
            <p:cNvSpPr/>
            <p:nvPr/>
          </p:nvSpPr>
          <p:spPr>
            <a:xfrm>
              <a:off x="841400" y="1393325"/>
              <a:ext cx="5650" cy="9725"/>
            </a:xfrm>
            <a:custGeom>
              <a:avLst/>
              <a:gdLst/>
              <a:ahLst/>
              <a:cxnLst/>
              <a:rect l="l" t="t" r="r" b="b"/>
              <a:pathLst>
                <a:path w="226" h="389" extrusionOk="0">
                  <a:moveTo>
                    <a:pt x="13" y="126"/>
                  </a:moveTo>
                  <a:cubicBezTo>
                    <a:pt x="0" y="201"/>
                    <a:pt x="13" y="276"/>
                    <a:pt x="63" y="326"/>
                  </a:cubicBezTo>
                  <a:cubicBezTo>
                    <a:pt x="100" y="388"/>
                    <a:pt x="225" y="376"/>
                    <a:pt x="225" y="288"/>
                  </a:cubicBezTo>
                  <a:cubicBezTo>
                    <a:pt x="213" y="238"/>
                    <a:pt x="213" y="176"/>
                    <a:pt x="213" y="126"/>
                  </a:cubicBezTo>
                  <a:cubicBezTo>
                    <a:pt x="200" y="1"/>
                    <a:pt x="13" y="1"/>
                    <a:pt x="13" y="12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34"/>
            <p:cNvSpPr/>
            <p:nvPr/>
          </p:nvSpPr>
          <p:spPr>
            <a:xfrm>
              <a:off x="973550" y="1363650"/>
              <a:ext cx="9700" cy="6900"/>
            </a:xfrm>
            <a:custGeom>
              <a:avLst/>
              <a:gdLst/>
              <a:ahLst/>
              <a:cxnLst/>
              <a:rect l="l" t="t" r="r" b="b"/>
              <a:pathLst>
                <a:path w="388" h="276" extrusionOk="0">
                  <a:moveTo>
                    <a:pt x="75" y="188"/>
                  </a:moveTo>
                  <a:cubicBezTo>
                    <a:pt x="138" y="225"/>
                    <a:pt x="213" y="250"/>
                    <a:pt x="288" y="263"/>
                  </a:cubicBezTo>
                  <a:cubicBezTo>
                    <a:pt x="350" y="275"/>
                    <a:pt x="388" y="213"/>
                    <a:pt x="350" y="163"/>
                  </a:cubicBezTo>
                  <a:cubicBezTo>
                    <a:pt x="300" y="100"/>
                    <a:pt x="225" y="50"/>
                    <a:pt x="138" y="25"/>
                  </a:cubicBezTo>
                  <a:cubicBezTo>
                    <a:pt x="50" y="0"/>
                    <a:pt x="0" y="138"/>
                    <a:pt x="75" y="1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34"/>
            <p:cNvSpPr/>
            <p:nvPr/>
          </p:nvSpPr>
          <p:spPr>
            <a:xfrm>
              <a:off x="832025" y="1234000"/>
              <a:ext cx="156850" cy="27525"/>
            </a:xfrm>
            <a:custGeom>
              <a:avLst/>
              <a:gdLst/>
              <a:ahLst/>
              <a:cxnLst/>
              <a:rect l="l" t="t" r="r" b="b"/>
              <a:pathLst>
                <a:path w="6274" h="1101" extrusionOk="0">
                  <a:moveTo>
                    <a:pt x="6174" y="13"/>
                  </a:moveTo>
                  <a:cubicBezTo>
                    <a:pt x="5324" y="0"/>
                    <a:pt x="4462" y="75"/>
                    <a:pt x="3624" y="250"/>
                  </a:cubicBezTo>
                  <a:cubicBezTo>
                    <a:pt x="2475" y="488"/>
                    <a:pt x="1350" y="925"/>
                    <a:pt x="163" y="613"/>
                  </a:cubicBezTo>
                  <a:cubicBezTo>
                    <a:pt x="50" y="575"/>
                    <a:pt x="0" y="763"/>
                    <a:pt x="113" y="788"/>
                  </a:cubicBezTo>
                  <a:cubicBezTo>
                    <a:pt x="913" y="1100"/>
                    <a:pt x="1625" y="950"/>
                    <a:pt x="2450" y="775"/>
                  </a:cubicBezTo>
                  <a:cubicBezTo>
                    <a:pt x="3687" y="500"/>
                    <a:pt x="4899" y="250"/>
                    <a:pt x="6174" y="188"/>
                  </a:cubicBezTo>
                  <a:cubicBezTo>
                    <a:pt x="6274" y="175"/>
                    <a:pt x="6274" y="25"/>
                    <a:pt x="6174" y="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34"/>
            <p:cNvSpPr/>
            <p:nvPr/>
          </p:nvSpPr>
          <p:spPr>
            <a:xfrm>
              <a:off x="810775" y="1233675"/>
              <a:ext cx="33150" cy="30975"/>
            </a:xfrm>
            <a:custGeom>
              <a:avLst/>
              <a:gdLst/>
              <a:ahLst/>
              <a:cxnLst/>
              <a:rect l="l" t="t" r="r" b="b"/>
              <a:pathLst>
                <a:path w="1326" h="1239" extrusionOk="0">
                  <a:moveTo>
                    <a:pt x="875" y="688"/>
                  </a:moveTo>
                  <a:lnTo>
                    <a:pt x="763" y="651"/>
                  </a:lnTo>
                  <a:cubicBezTo>
                    <a:pt x="700" y="726"/>
                    <a:pt x="763" y="826"/>
                    <a:pt x="850" y="813"/>
                  </a:cubicBezTo>
                  <a:cubicBezTo>
                    <a:pt x="1325" y="651"/>
                    <a:pt x="850" y="1"/>
                    <a:pt x="463" y="226"/>
                  </a:cubicBezTo>
                  <a:cubicBezTo>
                    <a:pt x="0" y="526"/>
                    <a:pt x="550" y="1238"/>
                    <a:pt x="975" y="801"/>
                  </a:cubicBezTo>
                  <a:cubicBezTo>
                    <a:pt x="1038" y="738"/>
                    <a:pt x="950" y="638"/>
                    <a:pt x="875" y="67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34"/>
            <p:cNvSpPr/>
            <p:nvPr/>
          </p:nvSpPr>
          <p:spPr>
            <a:xfrm>
              <a:off x="766400" y="1291175"/>
              <a:ext cx="73150" cy="22525"/>
            </a:xfrm>
            <a:custGeom>
              <a:avLst/>
              <a:gdLst/>
              <a:ahLst/>
              <a:cxnLst/>
              <a:rect l="l" t="t" r="r" b="b"/>
              <a:pathLst>
                <a:path w="2926" h="901" extrusionOk="0">
                  <a:moveTo>
                    <a:pt x="2813" y="638"/>
                  </a:moveTo>
                  <a:cubicBezTo>
                    <a:pt x="2500" y="338"/>
                    <a:pt x="2113" y="150"/>
                    <a:pt x="1688" y="100"/>
                  </a:cubicBezTo>
                  <a:cubicBezTo>
                    <a:pt x="1226" y="38"/>
                    <a:pt x="526" y="0"/>
                    <a:pt x="113" y="263"/>
                  </a:cubicBezTo>
                  <a:cubicBezTo>
                    <a:pt x="1" y="325"/>
                    <a:pt x="76" y="488"/>
                    <a:pt x="201" y="463"/>
                  </a:cubicBezTo>
                  <a:cubicBezTo>
                    <a:pt x="976" y="263"/>
                    <a:pt x="2025" y="213"/>
                    <a:pt x="2650" y="800"/>
                  </a:cubicBezTo>
                  <a:cubicBezTo>
                    <a:pt x="2763" y="900"/>
                    <a:pt x="2925" y="738"/>
                    <a:pt x="2813" y="6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34"/>
            <p:cNvSpPr/>
            <p:nvPr/>
          </p:nvSpPr>
          <p:spPr>
            <a:xfrm>
              <a:off x="767350" y="1296800"/>
              <a:ext cx="70625" cy="23450"/>
            </a:xfrm>
            <a:custGeom>
              <a:avLst/>
              <a:gdLst/>
              <a:ahLst/>
              <a:cxnLst/>
              <a:rect l="l" t="t" r="r" b="b"/>
              <a:pathLst>
                <a:path w="2825" h="938" extrusionOk="0">
                  <a:moveTo>
                    <a:pt x="63" y="200"/>
                  </a:moveTo>
                  <a:cubicBezTo>
                    <a:pt x="575" y="887"/>
                    <a:pt x="2012" y="937"/>
                    <a:pt x="2712" y="575"/>
                  </a:cubicBezTo>
                  <a:cubicBezTo>
                    <a:pt x="2825" y="513"/>
                    <a:pt x="2737" y="375"/>
                    <a:pt x="2637" y="388"/>
                  </a:cubicBezTo>
                  <a:cubicBezTo>
                    <a:pt x="1925" y="500"/>
                    <a:pt x="763" y="762"/>
                    <a:pt x="213" y="88"/>
                  </a:cubicBezTo>
                  <a:cubicBezTo>
                    <a:pt x="150" y="0"/>
                    <a:pt x="0" y="113"/>
                    <a:pt x="63" y="2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34"/>
            <p:cNvSpPr/>
            <p:nvPr/>
          </p:nvSpPr>
          <p:spPr>
            <a:xfrm>
              <a:off x="919500" y="1249000"/>
              <a:ext cx="18150" cy="56875"/>
            </a:xfrm>
            <a:custGeom>
              <a:avLst/>
              <a:gdLst/>
              <a:ahLst/>
              <a:cxnLst/>
              <a:rect l="l" t="t" r="r" b="b"/>
              <a:pathLst>
                <a:path w="726" h="2275" extrusionOk="0">
                  <a:moveTo>
                    <a:pt x="325" y="163"/>
                  </a:moveTo>
                  <a:cubicBezTo>
                    <a:pt x="488" y="800"/>
                    <a:pt x="400" y="1475"/>
                    <a:pt x="75" y="2037"/>
                  </a:cubicBezTo>
                  <a:cubicBezTo>
                    <a:pt x="0" y="2162"/>
                    <a:pt x="188" y="2275"/>
                    <a:pt x="263" y="2150"/>
                  </a:cubicBezTo>
                  <a:cubicBezTo>
                    <a:pt x="638" y="1537"/>
                    <a:pt x="725" y="800"/>
                    <a:pt x="500" y="113"/>
                  </a:cubicBezTo>
                  <a:cubicBezTo>
                    <a:pt x="463" y="0"/>
                    <a:pt x="288" y="50"/>
                    <a:pt x="325" y="1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34"/>
            <p:cNvSpPr/>
            <p:nvPr/>
          </p:nvSpPr>
          <p:spPr>
            <a:xfrm>
              <a:off x="914500" y="1250875"/>
              <a:ext cx="16275" cy="54375"/>
            </a:xfrm>
            <a:custGeom>
              <a:avLst/>
              <a:gdLst/>
              <a:ahLst/>
              <a:cxnLst/>
              <a:rect l="l" t="t" r="r" b="b"/>
              <a:pathLst>
                <a:path w="651" h="2175" extrusionOk="0">
                  <a:moveTo>
                    <a:pt x="463" y="1987"/>
                  </a:moveTo>
                  <a:cubicBezTo>
                    <a:pt x="338" y="1625"/>
                    <a:pt x="288" y="1225"/>
                    <a:pt x="350" y="850"/>
                  </a:cubicBezTo>
                  <a:cubicBezTo>
                    <a:pt x="400" y="563"/>
                    <a:pt x="538" y="388"/>
                    <a:pt x="638" y="150"/>
                  </a:cubicBezTo>
                  <a:cubicBezTo>
                    <a:pt x="650" y="100"/>
                    <a:pt x="625" y="63"/>
                    <a:pt x="588" y="50"/>
                  </a:cubicBezTo>
                  <a:cubicBezTo>
                    <a:pt x="288" y="0"/>
                    <a:pt x="188" y="325"/>
                    <a:pt x="113" y="563"/>
                  </a:cubicBezTo>
                  <a:cubicBezTo>
                    <a:pt x="0" y="1062"/>
                    <a:pt x="50" y="1575"/>
                    <a:pt x="250" y="2050"/>
                  </a:cubicBezTo>
                  <a:cubicBezTo>
                    <a:pt x="300" y="2175"/>
                    <a:pt x="500" y="2125"/>
                    <a:pt x="463" y="198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34"/>
            <p:cNvSpPr/>
            <p:nvPr/>
          </p:nvSpPr>
          <p:spPr>
            <a:xfrm>
              <a:off x="1186925" y="1310225"/>
              <a:ext cx="83125" cy="26900"/>
            </a:xfrm>
            <a:custGeom>
              <a:avLst/>
              <a:gdLst/>
              <a:ahLst/>
              <a:cxnLst/>
              <a:rect l="l" t="t" r="r" b="b"/>
              <a:pathLst>
                <a:path w="3325" h="1076" extrusionOk="0">
                  <a:moveTo>
                    <a:pt x="3200" y="151"/>
                  </a:moveTo>
                  <a:cubicBezTo>
                    <a:pt x="2187" y="1"/>
                    <a:pt x="813" y="151"/>
                    <a:pt x="63" y="913"/>
                  </a:cubicBezTo>
                  <a:cubicBezTo>
                    <a:pt x="1" y="963"/>
                    <a:pt x="63" y="1075"/>
                    <a:pt x="138" y="1050"/>
                  </a:cubicBezTo>
                  <a:cubicBezTo>
                    <a:pt x="613" y="888"/>
                    <a:pt x="1013" y="600"/>
                    <a:pt x="1500" y="475"/>
                  </a:cubicBezTo>
                  <a:cubicBezTo>
                    <a:pt x="2050" y="338"/>
                    <a:pt x="2612" y="300"/>
                    <a:pt x="3162" y="363"/>
                  </a:cubicBezTo>
                  <a:cubicBezTo>
                    <a:pt x="3287" y="375"/>
                    <a:pt x="3325" y="163"/>
                    <a:pt x="3200" y="1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34"/>
            <p:cNvSpPr/>
            <p:nvPr/>
          </p:nvSpPr>
          <p:spPr>
            <a:xfrm>
              <a:off x="1187250" y="1314900"/>
              <a:ext cx="100600" cy="30975"/>
            </a:xfrm>
            <a:custGeom>
              <a:avLst/>
              <a:gdLst/>
              <a:ahLst/>
              <a:cxnLst/>
              <a:rect l="l" t="t" r="r" b="b"/>
              <a:pathLst>
                <a:path w="4024" h="1239" extrusionOk="0">
                  <a:moveTo>
                    <a:pt x="138" y="1001"/>
                  </a:moveTo>
                  <a:cubicBezTo>
                    <a:pt x="762" y="1113"/>
                    <a:pt x="1412" y="1238"/>
                    <a:pt x="2049" y="1151"/>
                  </a:cubicBezTo>
                  <a:cubicBezTo>
                    <a:pt x="2724" y="1038"/>
                    <a:pt x="3312" y="688"/>
                    <a:pt x="3887" y="313"/>
                  </a:cubicBezTo>
                  <a:cubicBezTo>
                    <a:pt x="4024" y="226"/>
                    <a:pt x="3887" y="1"/>
                    <a:pt x="3749" y="88"/>
                  </a:cubicBezTo>
                  <a:cubicBezTo>
                    <a:pt x="3287" y="401"/>
                    <a:pt x="2787" y="713"/>
                    <a:pt x="2237" y="851"/>
                  </a:cubicBezTo>
                  <a:cubicBezTo>
                    <a:pt x="1575" y="1013"/>
                    <a:pt x="862" y="901"/>
                    <a:pt x="187" y="788"/>
                  </a:cubicBezTo>
                  <a:cubicBezTo>
                    <a:pt x="50" y="776"/>
                    <a:pt x="0" y="976"/>
                    <a:pt x="138" y="100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34"/>
            <p:cNvSpPr/>
            <p:nvPr/>
          </p:nvSpPr>
          <p:spPr>
            <a:xfrm>
              <a:off x="585525" y="1460800"/>
              <a:ext cx="199975" cy="551150"/>
            </a:xfrm>
            <a:custGeom>
              <a:avLst/>
              <a:gdLst/>
              <a:ahLst/>
              <a:cxnLst/>
              <a:rect l="l" t="t" r="r" b="b"/>
              <a:pathLst>
                <a:path w="7999" h="22046" extrusionOk="0">
                  <a:moveTo>
                    <a:pt x="3487" y="21958"/>
                  </a:moveTo>
                  <a:cubicBezTo>
                    <a:pt x="4799" y="20621"/>
                    <a:pt x="5299" y="19108"/>
                    <a:pt x="5074" y="17209"/>
                  </a:cubicBezTo>
                  <a:cubicBezTo>
                    <a:pt x="4912" y="15809"/>
                    <a:pt x="4287" y="14560"/>
                    <a:pt x="3749" y="13285"/>
                  </a:cubicBezTo>
                  <a:cubicBezTo>
                    <a:pt x="1875" y="8811"/>
                    <a:pt x="0" y="576"/>
                    <a:pt x="7786" y="238"/>
                  </a:cubicBezTo>
                  <a:cubicBezTo>
                    <a:pt x="7861" y="238"/>
                    <a:pt x="7861" y="113"/>
                    <a:pt x="7786" y="101"/>
                  </a:cubicBezTo>
                  <a:cubicBezTo>
                    <a:pt x="4737" y="1"/>
                    <a:pt x="2400" y="1975"/>
                    <a:pt x="1712" y="4962"/>
                  </a:cubicBezTo>
                  <a:cubicBezTo>
                    <a:pt x="400" y="10611"/>
                    <a:pt x="7998" y="17034"/>
                    <a:pt x="3362" y="21833"/>
                  </a:cubicBezTo>
                  <a:cubicBezTo>
                    <a:pt x="3274" y="21908"/>
                    <a:pt x="3412" y="22045"/>
                    <a:pt x="3487" y="2195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34"/>
            <p:cNvSpPr/>
            <p:nvPr/>
          </p:nvSpPr>
          <p:spPr>
            <a:xfrm>
              <a:off x="762975" y="1465800"/>
              <a:ext cx="121550" cy="180925"/>
            </a:xfrm>
            <a:custGeom>
              <a:avLst/>
              <a:gdLst/>
              <a:ahLst/>
              <a:cxnLst/>
              <a:rect l="l" t="t" r="r" b="b"/>
              <a:pathLst>
                <a:path w="4862" h="7237" extrusionOk="0">
                  <a:moveTo>
                    <a:pt x="1688" y="201"/>
                  </a:moveTo>
                  <a:cubicBezTo>
                    <a:pt x="3412" y="326"/>
                    <a:pt x="4424" y="2288"/>
                    <a:pt x="4224" y="3837"/>
                  </a:cubicBezTo>
                  <a:cubicBezTo>
                    <a:pt x="4024" y="5462"/>
                    <a:pt x="1725" y="7124"/>
                    <a:pt x="200" y="5724"/>
                  </a:cubicBezTo>
                  <a:cubicBezTo>
                    <a:pt x="125" y="5649"/>
                    <a:pt x="0" y="5774"/>
                    <a:pt x="88" y="5849"/>
                  </a:cubicBezTo>
                  <a:cubicBezTo>
                    <a:pt x="1338" y="7237"/>
                    <a:pt x="3874" y="5924"/>
                    <a:pt x="4324" y="4412"/>
                  </a:cubicBezTo>
                  <a:cubicBezTo>
                    <a:pt x="4862" y="2600"/>
                    <a:pt x="3700" y="151"/>
                    <a:pt x="1688" y="13"/>
                  </a:cubicBezTo>
                  <a:cubicBezTo>
                    <a:pt x="1563" y="1"/>
                    <a:pt x="1563" y="201"/>
                    <a:pt x="1688" y="20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34"/>
            <p:cNvSpPr/>
            <p:nvPr/>
          </p:nvSpPr>
          <p:spPr>
            <a:xfrm>
              <a:off x="741425" y="1520175"/>
              <a:ext cx="77175" cy="73125"/>
            </a:xfrm>
            <a:custGeom>
              <a:avLst/>
              <a:gdLst/>
              <a:ahLst/>
              <a:cxnLst/>
              <a:rect l="l" t="t" r="r" b="b"/>
              <a:pathLst>
                <a:path w="3087" h="2925" extrusionOk="0">
                  <a:moveTo>
                    <a:pt x="625" y="2775"/>
                  </a:moveTo>
                  <a:cubicBezTo>
                    <a:pt x="250" y="2037"/>
                    <a:pt x="475" y="1138"/>
                    <a:pt x="1162" y="675"/>
                  </a:cubicBezTo>
                  <a:cubicBezTo>
                    <a:pt x="1900" y="188"/>
                    <a:pt x="2737" y="713"/>
                    <a:pt x="2874" y="1512"/>
                  </a:cubicBezTo>
                  <a:cubicBezTo>
                    <a:pt x="2899" y="1625"/>
                    <a:pt x="3087" y="1600"/>
                    <a:pt x="3074" y="1487"/>
                  </a:cubicBezTo>
                  <a:cubicBezTo>
                    <a:pt x="2987" y="613"/>
                    <a:pt x="2062" y="0"/>
                    <a:pt x="1237" y="388"/>
                  </a:cubicBezTo>
                  <a:cubicBezTo>
                    <a:pt x="350" y="800"/>
                    <a:pt x="0" y="2025"/>
                    <a:pt x="488" y="2850"/>
                  </a:cubicBezTo>
                  <a:cubicBezTo>
                    <a:pt x="538" y="2925"/>
                    <a:pt x="663" y="2862"/>
                    <a:pt x="625" y="27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34"/>
            <p:cNvSpPr/>
            <p:nvPr/>
          </p:nvSpPr>
          <p:spPr>
            <a:xfrm>
              <a:off x="812325" y="1566400"/>
              <a:ext cx="25" cy="350"/>
            </a:xfrm>
            <a:custGeom>
              <a:avLst/>
              <a:gdLst/>
              <a:ahLst/>
              <a:cxnLst/>
              <a:rect l="l" t="t" r="r" b="b"/>
              <a:pathLst>
                <a:path w="1" h="14" extrusionOk="0">
                  <a:moveTo>
                    <a:pt x="1" y="13"/>
                  </a:moveTo>
                  <a:lnTo>
                    <a:pt x="1" y="1"/>
                  </a:lnTo>
                  <a:cubicBezTo>
                    <a:pt x="1" y="1"/>
                    <a:pt x="1" y="13"/>
                    <a:pt x="1" y="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34"/>
            <p:cNvSpPr/>
            <p:nvPr/>
          </p:nvSpPr>
          <p:spPr>
            <a:xfrm>
              <a:off x="633950" y="1373950"/>
              <a:ext cx="104050" cy="206550"/>
            </a:xfrm>
            <a:custGeom>
              <a:avLst/>
              <a:gdLst/>
              <a:ahLst/>
              <a:cxnLst/>
              <a:rect l="l" t="t" r="r" b="b"/>
              <a:pathLst>
                <a:path w="4162" h="8262" extrusionOk="0">
                  <a:moveTo>
                    <a:pt x="175" y="8174"/>
                  </a:moveTo>
                  <a:cubicBezTo>
                    <a:pt x="463" y="6974"/>
                    <a:pt x="988" y="5862"/>
                    <a:pt x="1725" y="4887"/>
                  </a:cubicBezTo>
                  <a:cubicBezTo>
                    <a:pt x="2250" y="4187"/>
                    <a:pt x="2937" y="3525"/>
                    <a:pt x="3312" y="2700"/>
                  </a:cubicBezTo>
                  <a:cubicBezTo>
                    <a:pt x="3712" y="1788"/>
                    <a:pt x="3699" y="826"/>
                    <a:pt x="3025" y="76"/>
                  </a:cubicBezTo>
                  <a:cubicBezTo>
                    <a:pt x="2962" y="1"/>
                    <a:pt x="2837" y="88"/>
                    <a:pt x="2887" y="176"/>
                  </a:cubicBezTo>
                  <a:cubicBezTo>
                    <a:pt x="4162" y="2050"/>
                    <a:pt x="2400" y="3537"/>
                    <a:pt x="1387" y="4987"/>
                  </a:cubicBezTo>
                  <a:cubicBezTo>
                    <a:pt x="738" y="5937"/>
                    <a:pt x="275" y="6999"/>
                    <a:pt x="25" y="8124"/>
                  </a:cubicBezTo>
                  <a:cubicBezTo>
                    <a:pt x="0" y="8224"/>
                    <a:pt x="150" y="8261"/>
                    <a:pt x="188" y="817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" name="Google Shape;922;p34"/>
            <p:cNvSpPr/>
            <p:nvPr/>
          </p:nvSpPr>
          <p:spPr>
            <a:xfrm>
              <a:off x="638950" y="1634200"/>
              <a:ext cx="81550" cy="88450"/>
            </a:xfrm>
            <a:custGeom>
              <a:avLst/>
              <a:gdLst/>
              <a:ahLst/>
              <a:cxnLst/>
              <a:rect l="l" t="t" r="r" b="b"/>
              <a:pathLst>
                <a:path w="3262" h="3538" extrusionOk="0">
                  <a:moveTo>
                    <a:pt x="488" y="3387"/>
                  </a:moveTo>
                  <a:cubicBezTo>
                    <a:pt x="275" y="2413"/>
                    <a:pt x="175" y="1050"/>
                    <a:pt x="1187" y="438"/>
                  </a:cubicBezTo>
                  <a:cubicBezTo>
                    <a:pt x="1650" y="176"/>
                    <a:pt x="2250" y="263"/>
                    <a:pt x="2625" y="650"/>
                  </a:cubicBezTo>
                  <a:cubicBezTo>
                    <a:pt x="2937" y="975"/>
                    <a:pt x="3262" y="2300"/>
                    <a:pt x="2475" y="2388"/>
                  </a:cubicBezTo>
                  <a:cubicBezTo>
                    <a:pt x="2400" y="2388"/>
                    <a:pt x="2400" y="2525"/>
                    <a:pt x="2475" y="2512"/>
                  </a:cubicBezTo>
                  <a:cubicBezTo>
                    <a:pt x="3024" y="2462"/>
                    <a:pt x="3199" y="1788"/>
                    <a:pt x="3137" y="1313"/>
                  </a:cubicBezTo>
                  <a:cubicBezTo>
                    <a:pt x="3074" y="700"/>
                    <a:pt x="2600" y="201"/>
                    <a:pt x="1975" y="101"/>
                  </a:cubicBezTo>
                  <a:cubicBezTo>
                    <a:pt x="1337" y="1"/>
                    <a:pt x="825" y="363"/>
                    <a:pt x="500" y="900"/>
                  </a:cubicBezTo>
                  <a:cubicBezTo>
                    <a:pt x="0" y="1700"/>
                    <a:pt x="125" y="2562"/>
                    <a:pt x="325" y="3425"/>
                  </a:cubicBezTo>
                  <a:cubicBezTo>
                    <a:pt x="350" y="3537"/>
                    <a:pt x="525" y="3500"/>
                    <a:pt x="488" y="338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" name="Google Shape;923;p34"/>
            <p:cNvSpPr/>
            <p:nvPr/>
          </p:nvSpPr>
          <p:spPr>
            <a:xfrm>
              <a:off x="665200" y="1745425"/>
              <a:ext cx="44075" cy="33150"/>
            </a:xfrm>
            <a:custGeom>
              <a:avLst/>
              <a:gdLst/>
              <a:ahLst/>
              <a:cxnLst/>
              <a:rect l="l" t="t" r="r" b="b"/>
              <a:pathLst>
                <a:path w="1763" h="1326" extrusionOk="0">
                  <a:moveTo>
                    <a:pt x="350" y="1175"/>
                  </a:moveTo>
                  <a:cubicBezTo>
                    <a:pt x="262" y="863"/>
                    <a:pt x="312" y="538"/>
                    <a:pt x="625" y="363"/>
                  </a:cubicBezTo>
                  <a:cubicBezTo>
                    <a:pt x="825" y="188"/>
                    <a:pt x="1037" y="238"/>
                    <a:pt x="1262" y="525"/>
                  </a:cubicBezTo>
                  <a:cubicBezTo>
                    <a:pt x="1312" y="650"/>
                    <a:pt x="1300" y="788"/>
                    <a:pt x="1225" y="900"/>
                  </a:cubicBezTo>
                  <a:cubicBezTo>
                    <a:pt x="1112" y="975"/>
                    <a:pt x="1212" y="1150"/>
                    <a:pt x="1325" y="1075"/>
                  </a:cubicBezTo>
                  <a:cubicBezTo>
                    <a:pt x="1762" y="813"/>
                    <a:pt x="1412" y="113"/>
                    <a:pt x="987" y="63"/>
                  </a:cubicBezTo>
                  <a:cubicBezTo>
                    <a:pt x="325" y="0"/>
                    <a:pt x="0" y="688"/>
                    <a:pt x="200" y="1225"/>
                  </a:cubicBezTo>
                  <a:cubicBezTo>
                    <a:pt x="237" y="1325"/>
                    <a:pt x="387" y="1288"/>
                    <a:pt x="350" y="11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34"/>
            <p:cNvSpPr/>
            <p:nvPr/>
          </p:nvSpPr>
          <p:spPr>
            <a:xfrm>
              <a:off x="685175" y="1354600"/>
              <a:ext cx="32200" cy="31875"/>
            </a:xfrm>
            <a:custGeom>
              <a:avLst/>
              <a:gdLst/>
              <a:ahLst/>
              <a:cxnLst/>
              <a:rect l="l" t="t" r="r" b="b"/>
              <a:pathLst>
                <a:path w="1288" h="1275" extrusionOk="0">
                  <a:moveTo>
                    <a:pt x="838" y="825"/>
                  </a:moveTo>
                  <a:lnTo>
                    <a:pt x="838" y="825"/>
                  </a:lnTo>
                  <a:cubicBezTo>
                    <a:pt x="826" y="900"/>
                    <a:pt x="926" y="950"/>
                    <a:pt x="988" y="887"/>
                  </a:cubicBezTo>
                  <a:cubicBezTo>
                    <a:pt x="1288" y="475"/>
                    <a:pt x="663" y="0"/>
                    <a:pt x="326" y="412"/>
                  </a:cubicBezTo>
                  <a:cubicBezTo>
                    <a:pt x="1" y="825"/>
                    <a:pt x="563" y="1275"/>
                    <a:pt x="938" y="950"/>
                  </a:cubicBezTo>
                  <a:cubicBezTo>
                    <a:pt x="1001" y="887"/>
                    <a:pt x="913" y="775"/>
                    <a:pt x="838" y="81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" name="Google Shape;925;p34"/>
            <p:cNvSpPr/>
            <p:nvPr/>
          </p:nvSpPr>
          <p:spPr>
            <a:xfrm>
              <a:off x="668300" y="1430500"/>
              <a:ext cx="113125" cy="77500"/>
            </a:xfrm>
            <a:custGeom>
              <a:avLst/>
              <a:gdLst/>
              <a:ahLst/>
              <a:cxnLst/>
              <a:rect l="l" t="t" r="r" b="b"/>
              <a:pathLst>
                <a:path w="4525" h="3100" extrusionOk="0">
                  <a:moveTo>
                    <a:pt x="151" y="3050"/>
                  </a:moveTo>
                  <a:cubicBezTo>
                    <a:pt x="1338" y="1688"/>
                    <a:pt x="2813" y="926"/>
                    <a:pt x="4437" y="176"/>
                  </a:cubicBezTo>
                  <a:cubicBezTo>
                    <a:pt x="4525" y="138"/>
                    <a:pt x="4462" y="1"/>
                    <a:pt x="4375" y="26"/>
                  </a:cubicBezTo>
                  <a:cubicBezTo>
                    <a:pt x="2663" y="538"/>
                    <a:pt x="1163" y="1550"/>
                    <a:pt x="51" y="2950"/>
                  </a:cubicBezTo>
                  <a:cubicBezTo>
                    <a:pt x="1" y="3012"/>
                    <a:pt x="88" y="3100"/>
                    <a:pt x="151" y="303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" name="Google Shape;926;p34"/>
            <p:cNvSpPr/>
            <p:nvPr/>
          </p:nvSpPr>
          <p:spPr>
            <a:xfrm>
              <a:off x="769525" y="1413950"/>
              <a:ext cx="32525" cy="30950"/>
            </a:xfrm>
            <a:custGeom>
              <a:avLst/>
              <a:gdLst/>
              <a:ahLst/>
              <a:cxnLst/>
              <a:rect l="l" t="t" r="r" b="b"/>
              <a:pathLst>
                <a:path w="1301" h="1238" extrusionOk="0">
                  <a:moveTo>
                    <a:pt x="388" y="850"/>
                  </a:moveTo>
                  <a:cubicBezTo>
                    <a:pt x="751" y="1238"/>
                    <a:pt x="1301" y="700"/>
                    <a:pt x="926" y="350"/>
                  </a:cubicBezTo>
                  <a:cubicBezTo>
                    <a:pt x="551" y="0"/>
                    <a:pt x="1" y="638"/>
                    <a:pt x="451" y="888"/>
                  </a:cubicBezTo>
                  <a:cubicBezTo>
                    <a:pt x="538" y="925"/>
                    <a:pt x="626" y="813"/>
                    <a:pt x="563" y="738"/>
                  </a:cubicBezTo>
                  <a:lnTo>
                    <a:pt x="501" y="738"/>
                  </a:lnTo>
                  <a:cubicBezTo>
                    <a:pt x="426" y="675"/>
                    <a:pt x="326" y="775"/>
                    <a:pt x="388" y="8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" name="Google Shape;927;p34"/>
            <p:cNvSpPr/>
            <p:nvPr/>
          </p:nvSpPr>
          <p:spPr>
            <a:xfrm>
              <a:off x="786400" y="1462675"/>
              <a:ext cx="10025" cy="5975"/>
            </a:xfrm>
            <a:custGeom>
              <a:avLst/>
              <a:gdLst/>
              <a:ahLst/>
              <a:cxnLst/>
              <a:rect l="l" t="t" r="r" b="b"/>
              <a:pathLst>
                <a:path w="401" h="239" extrusionOk="0">
                  <a:moveTo>
                    <a:pt x="126" y="213"/>
                  </a:moveTo>
                  <a:cubicBezTo>
                    <a:pt x="188" y="213"/>
                    <a:pt x="238" y="213"/>
                    <a:pt x="301" y="226"/>
                  </a:cubicBezTo>
                  <a:cubicBezTo>
                    <a:pt x="388" y="238"/>
                    <a:pt x="401" y="113"/>
                    <a:pt x="338" y="76"/>
                  </a:cubicBezTo>
                  <a:cubicBezTo>
                    <a:pt x="276" y="26"/>
                    <a:pt x="201" y="1"/>
                    <a:pt x="126" y="13"/>
                  </a:cubicBezTo>
                  <a:cubicBezTo>
                    <a:pt x="1" y="13"/>
                    <a:pt x="1" y="201"/>
                    <a:pt x="126" y="20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" name="Google Shape;928;p34"/>
            <p:cNvSpPr/>
            <p:nvPr/>
          </p:nvSpPr>
          <p:spPr>
            <a:xfrm>
              <a:off x="756725" y="1594850"/>
              <a:ext cx="7200" cy="10000"/>
            </a:xfrm>
            <a:custGeom>
              <a:avLst/>
              <a:gdLst/>
              <a:ahLst/>
              <a:cxnLst/>
              <a:rect l="l" t="t" r="r" b="b"/>
              <a:pathLst>
                <a:path w="288" h="400" extrusionOk="0">
                  <a:moveTo>
                    <a:pt x="38" y="150"/>
                  </a:moveTo>
                  <a:cubicBezTo>
                    <a:pt x="63" y="237"/>
                    <a:pt x="101" y="312"/>
                    <a:pt x="176" y="362"/>
                  </a:cubicBezTo>
                  <a:cubicBezTo>
                    <a:pt x="213" y="400"/>
                    <a:pt x="288" y="362"/>
                    <a:pt x="275" y="300"/>
                  </a:cubicBezTo>
                  <a:cubicBezTo>
                    <a:pt x="263" y="225"/>
                    <a:pt x="238" y="150"/>
                    <a:pt x="188" y="88"/>
                  </a:cubicBezTo>
                  <a:cubicBezTo>
                    <a:pt x="151" y="0"/>
                    <a:pt x="1" y="63"/>
                    <a:pt x="38" y="1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" name="Google Shape;929;p34"/>
            <p:cNvSpPr/>
            <p:nvPr/>
          </p:nvSpPr>
          <p:spPr>
            <a:xfrm>
              <a:off x="627075" y="1453625"/>
              <a:ext cx="27825" cy="156850"/>
            </a:xfrm>
            <a:custGeom>
              <a:avLst/>
              <a:gdLst/>
              <a:ahLst/>
              <a:cxnLst/>
              <a:rect l="l" t="t" r="r" b="b"/>
              <a:pathLst>
                <a:path w="1113" h="6274" extrusionOk="0">
                  <a:moveTo>
                    <a:pt x="188" y="6174"/>
                  </a:moveTo>
                  <a:cubicBezTo>
                    <a:pt x="250" y="4899"/>
                    <a:pt x="500" y="3675"/>
                    <a:pt x="775" y="2437"/>
                  </a:cubicBezTo>
                  <a:cubicBezTo>
                    <a:pt x="950" y="1625"/>
                    <a:pt x="1113" y="913"/>
                    <a:pt x="788" y="113"/>
                  </a:cubicBezTo>
                  <a:cubicBezTo>
                    <a:pt x="750" y="1"/>
                    <a:pt x="588" y="51"/>
                    <a:pt x="613" y="163"/>
                  </a:cubicBezTo>
                  <a:cubicBezTo>
                    <a:pt x="925" y="1338"/>
                    <a:pt x="488" y="2462"/>
                    <a:pt x="250" y="3625"/>
                  </a:cubicBezTo>
                  <a:cubicBezTo>
                    <a:pt x="75" y="4462"/>
                    <a:pt x="0" y="5312"/>
                    <a:pt x="0" y="6174"/>
                  </a:cubicBezTo>
                  <a:cubicBezTo>
                    <a:pt x="25" y="6274"/>
                    <a:pt x="175" y="6274"/>
                    <a:pt x="188" y="617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" name="Google Shape;930;p34"/>
            <p:cNvSpPr/>
            <p:nvPr/>
          </p:nvSpPr>
          <p:spPr>
            <a:xfrm>
              <a:off x="627075" y="1432375"/>
              <a:ext cx="30950" cy="33150"/>
            </a:xfrm>
            <a:custGeom>
              <a:avLst/>
              <a:gdLst/>
              <a:ahLst/>
              <a:cxnLst/>
              <a:rect l="l" t="t" r="r" b="b"/>
              <a:pathLst>
                <a:path w="1238" h="1326" extrusionOk="0">
                  <a:moveTo>
                    <a:pt x="800" y="976"/>
                  </a:moveTo>
                  <a:cubicBezTo>
                    <a:pt x="1238" y="551"/>
                    <a:pt x="513" y="1"/>
                    <a:pt x="225" y="476"/>
                  </a:cubicBezTo>
                  <a:cubicBezTo>
                    <a:pt x="0" y="851"/>
                    <a:pt x="663" y="1325"/>
                    <a:pt x="813" y="851"/>
                  </a:cubicBezTo>
                  <a:cubicBezTo>
                    <a:pt x="825" y="763"/>
                    <a:pt x="725" y="701"/>
                    <a:pt x="650" y="763"/>
                  </a:cubicBezTo>
                  <a:cubicBezTo>
                    <a:pt x="663" y="801"/>
                    <a:pt x="675" y="838"/>
                    <a:pt x="688" y="876"/>
                  </a:cubicBezTo>
                  <a:cubicBezTo>
                    <a:pt x="638" y="963"/>
                    <a:pt x="738" y="1038"/>
                    <a:pt x="813" y="97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" name="Google Shape;931;p34"/>
            <p:cNvSpPr/>
            <p:nvPr/>
          </p:nvSpPr>
          <p:spPr>
            <a:xfrm>
              <a:off x="684550" y="1388025"/>
              <a:ext cx="22525" cy="72800"/>
            </a:xfrm>
            <a:custGeom>
              <a:avLst/>
              <a:gdLst/>
              <a:ahLst/>
              <a:cxnLst/>
              <a:rect l="l" t="t" r="r" b="b"/>
              <a:pathLst>
                <a:path w="901" h="2912" extrusionOk="0">
                  <a:moveTo>
                    <a:pt x="801" y="2650"/>
                  </a:moveTo>
                  <a:cubicBezTo>
                    <a:pt x="213" y="2012"/>
                    <a:pt x="263" y="975"/>
                    <a:pt x="451" y="188"/>
                  </a:cubicBezTo>
                  <a:cubicBezTo>
                    <a:pt x="488" y="63"/>
                    <a:pt x="326" y="0"/>
                    <a:pt x="251" y="113"/>
                  </a:cubicBezTo>
                  <a:cubicBezTo>
                    <a:pt x="1" y="525"/>
                    <a:pt x="26" y="1225"/>
                    <a:pt x="101" y="1687"/>
                  </a:cubicBezTo>
                  <a:cubicBezTo>
                    <a:pt x="151" y="2112"/>
                    <a:pt x="338" y="2500"/>
                    <a:pt x="638" y="2812"/>
                  </a:cubicBezTo>
                  <a:cubicBezTo>
                    <a:pt x="738" y="2912"/>
                    <a:pt x="901" y="2750"/>
                    <a:pt x="788" y="26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" name="Google Shape;932;p34"/>
            <p:cNvSpPr/>
            <p:nvPr/>
          </p:nvSpPr>
          <p:spPr>
            <a:xfrm>
              <a:off x="690175" y="1388950"/>
              <a:ext cx="23775" cy="70625"/>
            </a:xfrm>
            <a:custGeom>
              <a:avLst/>
              <a:gdLst/>
              <a:ahLst/>
              <a:cxnLst/>
              <a:rect l="l" t="t" r="r" b="b"/>
              <a:pathLst>
                <a:path w="951" h="2825" extrusionOk="0">
                  <a:moveTo>
                    <a:pt x="88" y="213"/>
                  </a:moveTo>
                  <a:cubicBezTo>
                    <a:pt x="763" y="763"/>
                    <a:pt x="501" y="1938"/>
                    <a:pt x="401" y="2650"/>
                  </a:cubicBezTo>
                  <a:cubicBezTo>
                    <a:pt x="376" y="2750"/>
                    <a:pt x="513" y="2825"/>
                    <a:pt x="576" y="2725"/>
                  </a:cubicBezTo>
                  <a:cubicBezTo>
                    <a:pt x="951" y="2013"/>
                    <a:pt x="888" y="588"/>
                    <a:pt x="201" y="63"/>
                  </a:cubicBezTo>
                  <a:cubicBezTo>
                    <a:pt x="113" y="1"/>
                    <a:pt x="1" y="138"/>
                    <a:pt x="88" y="2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" name="Google Shape;933;p34"/>
            <p:cNvSpPr/>
            <p:nvPr/>
          </p:nvSpPr>
          <p:spPr>
            <a:xfrm>
              <a:off x="642075" y="1541100"/>
              <a:ext cx="56875" cy="18150"/>
            </a:xfrm>
            <a:custGeom>
              <a:avLst/>
              <a:gdLst/>
              <a:ahLst/>
              <a:cxnLst/>
              <a:rect l="l" t="t" r="r" b="b"/>
              <a:pathLst>
                <a:path w="2275" h="726" extrusionOk="0">
                  <a:moveTo>
                    <a:pt x="113" y="500"/>
                  </a:moveTo>
                  <a:cubicBezTo>
                    <a:pt x="800" y="725"/>
                    <a:pt x="1537" y="638"/>
                    <a:pt x="2150" y="251"/>
                  </a:cubicBezTo>
                  <a:cubicBezTo>
                    <a:pt x="2275" y="188"/>
                    <a:pt x="2162" y="1"/>
                    <a:pt x="2037" y="63"/>
                  </a:cubicBezTo>
                  <a:cubicBezTo>
                    <a:pt x="1475" y="401"/>
                    <a:pt x="800" y="488"/>
                    <a:pt x="163" y="313"/>
                  </a:cubicBezTo>
                  <a:cubicBezTo>
                    <a:pt x="50" y="288"/>
                    <a:pt x="0" y="463"/>
                    <a:pt x="113" y="5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" name="Google Shape;934;p34"/>
            <p:cNvSpPr/>
            <p:nvPr/>
          </p:nvSpPr>
          <p:spPr>
            <a:xfrm>
              <a:off x="642375" y="1531100"/>
              <a:ext cx="55950" cy="20950"/>
            </a:xfrm>
            <a:custGeom>
              <a:avLst/>
              <a:gdLst/>
              <a:ahLst/>
              <a:cxnLst/>
              <a:rect l="l" t="t" r="r" b="b"/>
              <a:pathLst>
                <a:path w="2238" h="838" extrusionOk="0">
                  <a:moveTo>
                    <a:pt x="2113" y="438"/>
                  </a:moveTo>
                  <a:cubicBezTo>
                    <a:pt x="1763" y="313"/>
                    <a:pt x="1" y="1"/>
                    <a:pt x="113" y="776"/>
                  </a:cubicBezTo>
                  <a:cubicBezTo>
                    <a:pt x="126" y="813"/>
                    <a:pt x="176" y="838"/>
                    <a:pt x="213" y="826"/>
                  </a:cubicBezTo>
                  <a:cubicBezTo>
                    <a:pt x="463" y="738"/>
                    <a:pt x="626" y="588"/>
                    <a:pt x="913" y="538"/>
                  </a:cubicBezTo>
                  <a:cubicBezTo>
                    <a:pt x="1300" y="488"/>
                    <a:pt x="1688" y="526"/>
                    <a:pt x="2050" y="663"/>
                  </a:cubicBezTo>
                  <a:cubicBezTo>
                    <a:pt x="2188" y="701"/>
                    <a:pt x="2238" y="501"/>
                    <a:pt x="2113" y="4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" name="Google Shape;935;p34"/>
            <p:cNvSpPr/>
            <p:nvPr/>
          </p:nvSpPr>
          <p:spPr>
            <a:xfrm>
              <a:off x="703625" y="1808525"/>
              <a:ext cx="26875" cy="82825"/>
            </a:xfrm>
            <a:custGeom>
              <a:avLst/>
              <a:gdLst/>
              <a:ahLst/>
              <a:cxnLst/>
              <a:rect l="l" t="t" r="r" b="b"/>
              <a:pathLst>
                <a:path w="1075" h="3313" extrusionOk="0">
                  <a:moveTo>
                    <a:pt x="350" y="3162"/>
                  </a:moveTo>
                  <a:cubicBezTo>
                    <a:pt x="288" y="2600"/>
                    <a:pt x="325" y="2038"/>
                    <a:pt x="462" y="1500"/>
                  </a:cubicBezTo>
                  <a:cubicBezTo>
                    <a:pt x="600" y="1013"/>
                    <a:pt x="887" y="613"/>
                    <a:pt x="1050" y="138"/>
                  </a:cubicBezTo>
                  <a:cubicBezTo>
                    <a:pt x="1075" y="63"/>
                    <a:pt x="962" y="1"/>
                    <a:pt x="912" y="63"/>
                  </a:cubicBezTo>
                  <a:cubicBezTo>
                    <a:pt x="138" y="813"/>
                    <a:pt x="0" y="2175"/>
                    <a:pt x="138" y="3187"/>
                  </a:cubicBezTo>
                  <a:cubicBezTo>
                    <a:pt x="163" y="3312"/>
                    <a:pt x="363" y="3287"/>
                    <a:pt x="350" y="316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" name="Google Shape;936;p34"/>
            <p:cNvSpPr/>
            <p:nvPr/>
          </p:nvSpPr>
          <p:spPr>
            <a:xfrm>
              <a:off x="708300" y="1808525"/>
              <a:ext cx="30950" cy="100950"/>
            </a:xfrm>
            <a:custGeom>
              <a:avLst/>
              <a:gdLst/>
              <a:ahLst/>
              <a:cxnLst/>
              <a:rect l="l" t="t" r="r" b="b"/>
              <a:pathLst>
                <a:path w="1238" h="4038" extrusionOk="0">
                  <a:moveTo>
                    <a:pt x="788" y="201"/>
                  </a:moveTo>
                  <a:cubicBezTo>
                    <a:pt x="900" y="876"/>
                    <a:pt x="1000" y="1575"/>
                    <a:pt x="850" y="2250"/>
                  </a:cubicBezTo>
                  <a:cubicBezTo>
                    <a:pt x="713" y="2800"/>
                    <a:pt x="400" y="3287"/>
                    <a:pt x="88" y="3762"/>
                  </a:cubicBezTo>
                  <a:cubicBezTo>
                    <a:pt x="1" y="3900"/>
                    <a:pt x="226" y="4037"/>
                    <a:pt x="313" y="3887"/>
                  </a:cubicBezTo>
                  <a:cubicBezTo>
                    <a:pt x="688" y="3325"/>
                    <a:pt x="1038" y="2738"/>
                    <a:pt x="1138" y="2050"/>
                  </a:cubicBezTo>
                  <a:cubicBezTo>
                    <a:pt x="1238" y="1425"/>
                    <a:pt x="1113" y="763"/>
                    <a:pt x="1000" y="138"/>
                  </a:cubicBezTo>
                  <a:cubicBezTo>
                    <a:pt x="975" y="1"/>
                    <a:pt x="763" y="63"/>
                    <a:pt x="788" y="20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" name="Google Shape;937;p34"/>
            <p:cNvSpPr/>
            <p:nvPr/>
          </p:nvSpPr>
          <p:spPr>
            <a:xfrm>
              <a:off x="887000" y="1496125"/>
              <a:ext cx="8475" cy="8125"/>
            </a:xfrm>
            <a:custGeom>
              <a:avLst/>
              <a:gdLst/>
              <a:ahLst/>
              <a:cxnLst/>
              <a:rect l="l" t="t" r="r" b="b"/>
              <a:pathLst>
                <a:path w="339" h="325" extrusionOk="0">
                  <a:moveTo>
                    <a:pt x="251" y="13"/>
                  </a:moveTo>
                  <a:cubicBezTo>
                    <a:pt x="163" y="0"/>
                    <a:pt x="76" y="38"/>
                    <a:pt x="38" y="113"/>
                  </a:cubicBezTo>
                  <a:cubicBezTo>
                    <a:pt x="13" y="125"/>
                    <a:pt x="1" y="163"/>
                    <a:pt x="13" y="188"/>
                  </a:cubicBezTo>
                  <a:cubicBezTo>
                    <a:pt x="26" y="213"/>
                    <a:pt x="26" y="250"/>
                    <a:pt x="38" y="275"/>
                  </a:cubicBezTo>
                  <a:cubicBezTo>
                    <a:pt x="51" y="300"/>
                    <a:pt x="113" y="325"/>
                    <a:pt x="138" y="288"/>
                  </a:cubicBezTo>
                  <a:lnTo>
                    <a:pt x="276" y="150"/>
                  </a:lnTo>
                  <a:cubicBezTo>
                    <a:pt x="338" y="125"/>
                    <a:pt x="338" y="0"/>
                    <a:pt x="251" y="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" name="Google Shape;938;p34"/>
            <p:cNvSpPr/>
            <p:nvPr/>
          </p:nvSpPr>
          <p:spPr>
            <a:xfrm>
              <a:off x="893575" y="1496125"/>
              <a:ext cx="58750" cy="15000"/>
            </a:xfrm>
            <a:custGeom>
              <a:avLst/>
              <a:gdLst/>
              <a:ahLst/>
              <a:cxnLst/>
              <a:rect l="l" t="t" r="r" b="b"/>
              <a:pathLst>
                <a:path w="2350" h="600" extrusionOk="0">
                  <a:moveTo>
                    <a:pt x="50" y="125"/>
                  </a:moveTo>
                  <a:cubicBezTo>
                    <a:pt x="725" y="462"/>
                    <a:pt x="1525" y="600"/>
                    <a:pt x="2262" y="375"/>
                  </a:cubicBezTo>
                  <a:cubicBezTo>
                    <a:pt x="2350" y="350"/>
                    <a:pt x="2337" y="188"/>
                    <a:pt x="2237" y="200"/>
                  </a:cubicBezTo>
                  <a:cubicBezTo>
                    <a:pt x="1487" y="288"/>
                    <a:pt x="812" y="288"/>
                    <a:pt x="100" y="25"/>
                  </a:cubicBezTo>
                  <a:cubicBezTo>
                    <a:pt x="38" y="0"/>
                    <a:pt x="0" y="100"/>
                    <a:pt x="50" y="1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" name="Google Shape;939;p34"/>
            <p:cNvSpPr/>
            <p:nvPr/>
          </p:nvSpPr>
          <p:spPr>
            <a:xfrm>
              <a:off x="927000" y="1501125"/>
              <a:ext cx="25325" cy="17200"/>
            </a:xfrm>
            <a:custGeom>
              <a:avLst/>
              <a:gdLst/>
              <a:ahLst/>
              <a:cxnLst/>
              <a:rect l="l" t="t" r="r" b="b"/>
              <a:pathLst>
                <a:path w="1013" h="688" extrusionOk="0">
                  <a:moveTo>
                    <a:pt x="825" y="75"/>
                  </a:moveTo>
                  <a:cubicBezTo>
                    <a:pt x="613" y="337"/>
                    <a:pt x="375" y="412"/>
                    <a:pt x="75" y="525"/>
                  </a:cubicBezTo>
                  <a:cubicBezTo>
                    <a:pt x="0" y="562"/>
                    <a:pt x="0" y="687"/>
                    <a:pt x="100" y="675"/>
                  </a:cubicBezTo>
                  <a:cubicBezTo>
                    <a:pt x="450" y="662"/>
                    <a:pt x="763" y="475"/>
                    <a:pt x="963" y="187"/>
                  </a:cubicBezTo>
                  <a:cubicBezTo>
                    <a:pt x="1013" y="100"/>
                    <a:pt x="888" y="0"/>
                    <a:pt x="825" y="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" name="Google Shape;940;p34"/>
            <p:cNvSpPr/>
            <p:nvPr/>
          </p:nvSpPr>
          <p:spPr>
            <a:xfrm>
              <a:off x="886700" y="1501125"/>
              <a:ext cx="26575" cy="55300"/>
            </a:xfrm>
            <a:custGeom>
              <a:avLst/>
              <a:gdLst/>
              <a:ahLst/>
              <a:cxnLst/>
              <a:rect l="l" t="t" r="r" b="b"/>
              <a:pathLst>
                <a:path w="1063" h="2212" extrusionOk="0">
                  <a:moveTo>
                    <a:pt x="38" y="138"/>
                  </a:moveTo>
                  <a:cubicBezTo>
                    <a:pt x="213" y="437"/>
                    <a:pt x="363" y="750"/>
                    <a:pt x="488" y="1087"/>
                  </a:cubicBezTo>
                  <a:cubicBezTo>
                    <a:pt x="600" y="1437"/>
                    <a:pt x="525" y="1737"/>
                    <a:pt x="488" y="2099"/>
                  </a:cubicBezTo>
                  <a:cubicBezTo>
                    <a:pt x="475" y="2187"/>
                    <a:pt x="600" y="2212"/>
                    <a:pt x="638" y="2137"/>
                  </a:cubicBezTo>
                  <a:cubicBezTo>
                    <a:pt x="1062" y="1437"/>
                    <a:pt x="600" y="600"/>
                    <a:pt x="125" y="50"/>
                  </a:cubicBezTo>
                  <a:cubicBezTo>
                    <a:pt x="75" y="0"/>
                    <a:pt x="0" y="75"/>
                    <a:pt x="25" y="1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" name="Google Shape;941;p34"/>
            <p:cNvSpPr/>
            <p:nvPr/>
          </p:nvSpPr>
          <p:spPr>
            <a:xfrm>
              <a:off x="897000" y="1522975"/>
              <a:ext cx="17200" cy="34700"/>
            </a:xfrm>
            <a:custGeom>
              <a:avLst/>
              <a:gdLst/>
              <a:ahLst/>
              <a:cxnLst/>
              <a:rect l="l" t="t" r="r" b="b"/>
              <a:pathLst>
                <a:path w="688" h="1388" extrusionOk="0">
                  <a:moveTo>
                    <a:pt x="301" y="1263"/>
                  </a:moveTo>
                  <a:cubicBezTo>
                    <a:pt x="563" y="938"/>
                    <a:pt x="688" y="513"/>
                    <a:pt x="638" y="101"/>
                  </a:cubicBezTo>
                  <a:cubicBezTo>
                    <a:pt x="613" y="1"/>
                    <a:pt x="463" y="38"/>
                    <a:pt x="463" y="126"/>
                  </a:cubicBezTo>
                  <a:cubicBezTo>
                    <a:pt x="438" y="513"/>
                    <a:pt x="375" y="813"/>
                    <a:pt x="113" y="1101"/>
                  </a:cubicBezTo>
                  <a:cubicBezTo>
                    <a:pt x="1" y="1238"/>
                    <a:pt x="201" y="1388"/>
                    <a:pt x="301" y="12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" name="Google Shape;942;p34"/>
            <p:cNvSpPr/>
            <p:nvPr/>
          </p:nvSpPr>
          <p:spPr>
            <a:xfrm>
              <a:off x="907925" y="1521425"/>
              <a:ext cx="22850" cy="11275"/>
            </a:xfrm>
            <a:custGeom>
              <a:avLst/>
              <a:gdLst/>
              <a:ahLst/>
              <a:cxnLst/>
              <a:rect l="l" t="t" r="r" b="b"/>
              <a:pathLst>
                <a:path w="914" h="451" extrusionOk="0">
                  <a:moveTo>
                    <a:pt x="126" y="213"/>
                  </a:moveTo>
                  <a:cubicBezTo>
                    <a:pt x="351" y="275"/>
                    <a:pt x="551" y="388"/>
                    <a:pt x="776" y="425"/>
                  </a:cubicBezTo>
                  <a:cubicBezTo>
                    <a:pt x="863" y="450"/>
                    <a:pt x="913" y="338"/>
                    <a:pt x="838" y="288"/>
                  </a:cubicBezTo>
                  <a:cubicBezTo>
                    <a:pt x="638" y="163"/>
                    <a:pt x="413" y="75"/>
                    <a:pt x="176" y="38"/>
                  </a:cubicBezTo>
                  <a:cubicBezTo>
                    <a:pt x="51" y="0"/>
                    <a:pt x="1" y="175"/>
                    <a:pt x="126" y="2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" name="Google Shape;943;p34"/>
            <p:cNvSpPr/>
            <p:nvPr/>
          </p:nvSpPr>
          <p:spPr>
            <a:xfrm>
              <a:off x="915425" y="1512975"/>
              <a:ext cx="16275" cy="19725"/>
            </a:xfrm>
            <a:custGeom>
              <a:avLst/>
              <a:gdLst/>
              <a:ahLst/>
              <a:cxnLst/>
              <a:rect l="l" t="t" r="r" b="b"/>
              <a:pathLst>
                <a:path w="651" h="789" extrusionOk="0">
                  <a:moveTo>
                    <a:pt x="588" y="563"/>
                  </a:moveTo>
                  <a:cubicBezTo>
                    <a:pt x="501" y="376"/>
                    <a:pt x="376" y="201"/>
                    <a:pt x="213" y="63"/>
                  </a:cubicBezTo>
                  <a:cubicBezTo>
                    <a:pt x="138" y="1"/>
                    <a:pt x="1" y="88"/>
                    <a:pt x="63" y="176"/>
                  </a:cubicBezTo>
                  <a:cubicBezTo>
                    <a:pt x="176" y="351"/>
                    <a:pt x="288" y="501"/>
                    <a:pt x="401" y="663"/>
                  </a:cubicBezTo>
                  <a:cubicBezTo>
                    <a:pt x="476" y="788"/>
                    <a:pt x="651" y="688"/>
                    <a:pt x="588" y="5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" name="Google Shape;944;p34"/>
            <p:cNvSpPr/>
            <p:nvPr/>
          </p:nvSpPr>
          <p:spPr>
            <a:xfrm>
              <a:off x="917300" y="1513300"/>
              <a:ext cx="17225" cy="6900"/>
            </a:xfrm>
            <a:custGeom>
              <a:avLst/>
              <a:gdLst/>
              <a:ahLst/>
              <a:cxnLst/>
              <a:rect l="l" t="t" r="r" b="b"/>
              <a:pathLst>
                <a:path w="689" h="276" extrusionOk="0">
                  <a:moveTo>
                    <a:pt x="126" y="225"/>
                  </a:moveTo>
                  <a:cubicBezTo>
                    <a:pt x="288" y="275"/>
                    <a:pt x="463" y="250"/>
                    <a:pt x="613" y="163"/>
                  </a:cubicBezTo>
                  <a:cubicBezTo>
                    <a:pt x="688" y="113"/>
                    <a:pt x="626" y="0"/>
                    <a:pt x="551" y="25"/>
                  </a:cubicBezTo>
                  <a:lnTo>
                    <a:pt x="176" y="38"/>
                  </a:lnTo>
                  <a:cubicBezTo>
                    <a:pt x="51" y="13"/>
                    <a:pt x="1" y="188"/>
                    <a:pt x="126" y="2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" name="Google Shape;945;p34"/>
            <p:cNvSpPr/>
            <p:nvPr/>
          </p:nvSpPr>
          <p:spPr>
            <a:xfrm>
              <a:off x="926050" y="1528925"/>
              <a:ext cx="28775" cy="23450"/>
            </a:xfrm>
            <a:custGeom>
              <a:avLst/>
              <a:gdLst/>
              <a:ahLst/>
              <a:cxnLst/>
              <a:rect l="l" t="t" r="r" b="b"/>
              <a:pathLst>
                <a:path w="1151" h="938" extrusionOk="0">
                  <a:moveTo>
                    <a:pt x="501" y="163"/>
                  </a:moveTo>
                  <a:cubicBezTo>
                    <a:pt x="1" y="263"/>
                    <a:pt x="276" y="937"/>
                    <a:pt x="713" y="838"/>
                  </a:cubicBezTo>
                  <a:cubicBezTo>
                    <a:pt x="1150" y="750"/>
                    <a:pt x="1013" y="0"/>
                    <a:pt x="513" y="150"/>
                  </a:cubicBezTo>
                  <a:cubicBezTo>
                    <a:pt x="401" y="188"/>
                    <a:pt x="426" y="350"/>
                    <a:pt x="538" y="350"/>
                  </a:cubicBezTo>
                  <a:cubicBezTo>
                    <a:pt x="538" y="350"/>
                    <a:pt x="538" y="325"/>
                    <a:pt x="551" y="325"/>
                  </a:cubicBezTo>
                  <a:cubicBezTo>
                    <a:pt x="663" y="288"/>
                    <a:pt x="613" y="125"/>
                    <a:pt x="501" y="1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" name="Google Shape;946;p34"/>
            <p:cNvSpPr/>
            <p:nvPr/>
          </p:nvSpPr>
          <p:spPr>
            <a:xfrm>
              <a:off x="6209675" y="1202450"/>
              <a:ext cx="551125" cy="190275"/>
            </a:xfrm>
            <a:custGeom>
              <a:avLst/>
              <a:gdLst/>
              <a:ahLst/>
              <a:cxnLst/>
              <a:rect l="l" t="t" r="r" b="b"/>
              <a:pathLst>
                <a:path w="22045" h="7611" extrusionOk="0">
                  <a:moveTo>
                    <a:pt x="225" y="2949"/>
                  </a:moveTo>
                  <a:cubicBezTo>
                    <a:pt x="5049" y="7611"/>
                    <a:pt x="11447" y="0"/>
                    <a:pt x="17096" y="1300"/>
                  </a:cubicBezTo>
                  <a:cubicBezTo>
                    <a:pt x="20083" y="2000"/>
                    <a:pt x="22045" y="4312"/>
                    <a:pt x="21945" y="7373"/>
                  </a:cubicBezTo>
                  <a:cubicBezTo>
                    <a:pt x="21932" y="7461"/>
                    <a:pt x="21820" y="7461"/>
                    <a:pt x="21807" y="7373"/>
                  </a:cubicBezTo>
                  <a:cubicBezTo>
                    <a:pt x="21532" y="1100"/>
                    <a:pt x="14534" y="887"/>
                    <a:pt x="10173" y="2724"/>
                  </a:cubicBezTo>
                  <a:cubicBezTo>
                    <a:pt x="8448" y="3449"/>
                    <a:pt x="6736" y="4437"/>
                    <a:pt x="4837" y="4661"/>
                  </a:cubicBezTo>
                  <a:cubicBezTo>
                    <a:pt x="2937" y="4886"/>
                    <a:pt x="1425" y="4387"/>
                    <a:pt x="88" y="3087"/>
                  </a:cubicBezTo>
                  <a:cubicBezTo>
                    <a:pt x="0" y="2999"/>
                    <a:pt x="125" y="2874"/>
                    <a:pt x="213" y="294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" name="Google Shape;947;p34"/>
            <p:cNvSpPr/>
            <p:nvPr/>
          </p:nvSpPr>
          <p:spPr>
            <a:xfrm>
              <a:off x="6575200" y="1369575"/>
              <a:ext cx="180925" cy="121575"/>
            </a:xfrm>
            <a:custGeom>
              <a:avLst/>
              <a:gdLst/>
              <a:ahLst/>
              <a:cxnLst/>
              <a:rect l="l" t="t" r="r" b="b"/>
              <a:pathLst>
                <a:path w="7237" h="4863" extrusionOk="0">
                  <a:moveTo>
                    <a:pt x="7224" y="1688"/>
                  </a:moveTo>
                  <a:cubicBezTo>
                    <a:pt x="7086" y="3700"/>
                    <a:pt x="4624" y="4862"/>
                    <a:pt x="2825" y="4325"/>
                  </a:cubicBezTo>
                  <a:cubicBezTo>
                    <a:pt x="1313" y="3875"/>
                    <a:pt x="0" y="1338"/>
                    <a:pt x="1388" y="88"/>
                  </a:cubicBezTo>
                  <a:cubicBezTo>
                    <a:pt x="1463" y="1"/>
                    <a:pt x="1588" y="126"/>
                    <a:pt x="1500" y="201"/>
                  </a:cubicBezTo>
                  <a:cubicBezTo>
                    <a:pt x="113" y="1725"/>
                    <a:pt x="1775" y="4025"/>
                    <a:pt x="3400" y="4225"/>
                  </a:cubicBezTo>
                  <a:cubicBezTo>
                    <a:pt x="4949" y="4425"/>
                    <a:pt x="6911" y="3413"/>
                    <a:pt x="7024" y="1688"/>
                  </a:cubicBezTo>
                  <a:cubicBezTo>
                    <a:pt x="7036" y="1563"/>
                    <a:pt x="7236" y="1563"/>
                    <a:pt x="7224" y="16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" name="Google Shape;948;p34"/>
            <p:cNvSpPr/>
            <p:nvPr/>
          </p:nvSpPr>
          <p:spPr>
            <a:xfrm>
              <a:off x="6628300" y="1348025"/>
              <a:ext cx="73450" cy="77200"/>
            </a:xfrm>
            <a:custGeom>
              <a:avLst/>
              <a:gdLst/>
              <a:ahLst/>
              <a:cxnLst/>
              <a:rect l="l" t="t" r="r" b="b"/>
              <a:pathLst>
                <a:path w="2938" h="3088" extrusionOk="0">
                  <a:moveTo>
                    <a:pt x="88" y="488"/>
                  </a:moveTo>
                  <a:cubicBezTo>
                    <a:pt x="913" y="1"/>
                    <a:pt x="2138" y="351"/>
                    <a:pt x="2550" y="1238"/>
                  </a:cubicBezTo>
                  <a:cubicBezTo>
                    <a:pt x="2938" y="2063"/>
                    <a:pt x="2325" y="2987"/>
                    <a:pt x="1451" y="3075"/>
                  </a:cubicBezTo>
                  <a:cubicBezTo>
                    <a:pt x="1338" y="3087"/>
                    <a:pt x="1313" y="2900"/>
                    <a:pt x="1426" y="2887"/>
                  </a:cubicBezTo>
                  <a:cubicBezTo>
                    <a:pt x="2238" y="2737"/>
                    <a:pt x="2738" y="1913"/>
                    <a:pt x="2275" y="1163"/>
                  </a:cubicBezTo>
                  <a:cubicBezTo>
                    <a:pt x="1800" y="476"/>
                    <a:pt x="901" y="251"/>
                    <a:pt x="163" y="625"/>
                  </a:cubicBezTo>
                  <a:cubicBezTo>
                    <a:pt x="76" y="675"/>
                    <a:pt x="1" y="538"/>
                    <a:pt x="88" y="4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" name="Google Shape;949;p34"/>
            <p:cNvSpPr/>
            <p:nvPr/>
          </p:nvSpPr>
          <p:spPr>
            <a:xfrm>
              <a:off x="6655500" y="1418950"/>
              <a:ext cx="25" cy="325"/>
            </a:xfrm>
            <a:custGeom>
              <a:avLst/>
              <a:gdLst/>
              <a:ahLst/>
              <a:cxnLst/>
              <a:rect l="l" t="t" r="r" b="b"/>
              <a:pathLst>
                <a:path w="1" h="13" extrusionOk="0">
                  <a:moveTo>
                    <a:pt x="0" y="13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" name="Google Shape;950;p34"/>
            <p:cNvSpPr/>
            <p:nvPr/>
          </p:nvSpPr>
          <p:spPr>
            <a:xfrm>
              <a:off x="6641425" y="1240875"/>
              <a:ext cx="206550" cy="104050"/>
            </a:xfrm>
            <a:custGeom>
              <a:avLst/>
              <a:gdLst/>
              <a:ahLst/>
              <a:cxnLst/>
              <a:rect l="l" t="t" r="r" b="b"/>
              <a:pathLst>
                <a:path w="8262" h="4162" extrusionOk="0">
                  <a:moveTo>
                    <a:pt x="138" y="25"/>
                  </a:moveTo>
                  <a:cubicBezTo>
                    <a:pt x="1263" y="263"/>
                    <a:pt x="2325" y="725"/>
                    <a:pt x="3275" y="1375"/>
                  </a:cubicBezTo>
                  <a:cubicBezTo>
                    <a:pt x="4725" y="2387"/>
                    <a:pt x="6199" y="4162"/>
                    <a:pt x="8086" y="2875"/>
                  </a:cubicBezTo>
                  <a:cubicBezTo>
                    <a:pt x="8161" y="2825"/>
                    <a:pt x="8261" y="2950"/>
                    <a:pt x="8186" y="3012"/>
                  </a:cubicBezTo>
                  <a:cubicBezTo>
                    <a:pt x="7436" y="3699"/>
                    <a:pt x="6487" y="3699"/>
                    <a:pt x="5562" y="3299"/>
                  </a:cubicBezTo>
                  <a:cubicBezTo>
                    <a:pt x="4887" y="2999"/>
                    <a:pt x="4362" y="2475"/>
                    <a:pt x="3787" y="2025"/>
                  </a:cubicBezTo>
                  <a:cubicBezTo>
                    <a:pt x="2713" y="1137"/>
                    <a:pt x="1450" y="500"/>
                    <a:pt x="88" y="175"/>
                  </a:cubicBezTo>
                  <a:cubicBezTo>
                    <a:pt x="1" y="150"/>
                    <a:pt x="38" y="0"/>
                    <a:pt x="138" y="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" name="Google Shape;951;p34"/>
            <p:cNvSpPr/>
            <p:nvPr/>
          </p:nvSpPr>
          <p:spPr>
            <a:xfrm>
              <a:off x="6499275" y="1245875"/>
              <a:ext cx="88450" cy="80000"/>
            </a:xfrm>
            <a:custGeom>
              <a:avLst/>
              <a:gdLst/>
              <a:ahLst/>
              <a:cxnLst/>
              <a:rect l="l" t="t" r="r" b="b"/>
              <a:pathLst>
                <a:path w="3538" h="3200" extrusionOk="0">
                  <a:moveTo>
                    <a:pt x="101" y="313"/>
                  </a:moveTo>
                  <a:cubicBezTo>
                    <a:pt x="988" y="113"/>
                    <a:pt x="1838" y="0"/>
                    <a:pt x="2638" y="488"/>
                  </a:cubicBezTo>
                  <a:cubicBezTo>
                    <a:pt x="3175" y="813"/>
                    <a:pt x="3537" y="1325"/>
                    <a:pt x="3437" y="1975"/>
                  </a:cubicBezTo>
                  <a:cubicBezTo>
                    <a:pt x="3337" y="2587"/>
                    <a:pt x="2838" y="3062"/>
                    <a:pt x="2225" y="3137"/>
                  </a:cubicBezTo>
                  <a:cubicBezTo>
                    <a:pt x="1750" y="3187"/>
                    <a:pt x="1075" y="3024"/>
                    <a:pt x="1026" y="2475"/>
                  </a:cubicBezTo>
                  <a:cubicBezTo>
                    <a:pt x="1013" y="2387"/>
                    <a:pt x="1150" y="2387"/>
                    <a:pt x="1150" y="2475"/>
                  </a:cubicBezTo>
                  <a:cubicBezTo>
                    <a:pt x="1225" y="3199"/>
                    <a:pt x="2438" y="2937"/>
                    <a:pt x="2750" y="2712"/>
                  </a:cubicBezTo>
                  <a:cubicBezTo>
                    <a:pt x="3237" y="2362"/>
                    <a:pt x="3387" y="1700"/>
                    <a:pt x="3087" y="1175"/>
                  </a:cubicBezTo>
                  <a:cubicBezTo>
                    <a:pt x="2475" y="163"/>
                    <a:pt x="1125" y="263"/>
                    <a:pt x="151" y="488"/>
                  </a:cubicBezTo>
                  <a:cubicBezTo>
                    <a:pt x="38" y="513"/>
                    <a:pt x="1" y="338"/>
                    <a:pt x="101" y="3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" name="Google Shape;952;p34"/>
            <p:cNvSpPr/>
            <p:nvPr/>
          </p:nvSpPr>
          <p:spPr>
            <a:xfrm>
              <a:off x="6443675" y="1272100"/>
              <a:ext cx="33125" cy="43775"/>
            </a:xfrm>
            <a:custGeom>
              <a:avLst/>
              <a:gdLst/>
              <a:ahLst/>
              <a:cxnLst/>
              <a:rect l="l" t="t" r="r" b="b"/>
              <a:pathLst>
                <a:path w="1325" h="1751" extrusionOk="0">
                  <a:moveTo>
                    <a:pt x="88" y="188"/>
                  </a:moveTo>
                  <a:cubicBezTo>
                    <a:pt x="638" y="1"/>
                    <a:pt x="1325" y="326"/>
                    <a:pt x="1250" y="976"/>
                  </a:cubicBezTo>
                  <a:cubicBezTo>
                    <a:pt x="1200" y="1413"/>
                    <a:pt x="500" y="1750"/>
                    <a:pt x="238" y="1326"/>
                  </a:cubicBezTo>
                  <a:cubicBezTo>
                    <a:pt x="175" y="1213"/>
                    <a:pt x="350" y="1101"/>
                    <a:pt x="425" y="1213"/>
                  </a:cubicBezTo>
                  <a:cubicBezTo>
                    <a:pt x="538" y="1288"/>
                    <a:pt x="675" y="1301"/>
                    <a:pt x="800" y="1263"/>
                  </a:cubicBezTo>
                  <a:cubicBezTo>
                    <a:pt x="1075" y="1026"/>
                    <a:pt x="1125" y="813"/>
                    <a:pt x="950" y="613"/>
                  </a:cubicBezTo>
                  <a:cubicBezTo>
                    <a:pt x="788" y="301"/>
                    <a:pt x="450" y="263"/>
                    <a:pt x="138" y="351"/>
                  </a:cubicBezTo>
                  <a:cubicBezTo>
                    <a:pt x="38" y="376"/>
                    <a:pt x="0" y="226"/>
                    <a:pt x="100" y="1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" name="Google Shape;953;p34"/>
            <p:cNvSpPr/>
            <p:nvPr/>
          </p:nvSpPr>
          <p:spPr>
            <a:xfrm>
              <a:off x="6835450" y="1292100"/>
              <a:ext cx="31875" cy="31900"/>
            </a:xfrm>
            <a:custGeom>
              <a:avLst/>
              <a:gdLst/>
              <a:ahLst/>
              <a:cxnLst/>
              <a:rect l="l" t="t" r="r" b="b"/>
              <a:pathLst>
                <a:path w="1275" h="1276" extrusionOk="0">
                  <a:moveTo>
                    <a:pt x="325" y="925"/>
                  </a:moveTo>
                  <a:cubicBezTo>
                    <a:pt x="0" y="563"/>
                    <a:pt x="450" y="1"/>
                    <a:pt x="863" y="326"/>
                  </a:cubicBezTo>
                  <a:cubicBezTo>
                    <a:pt x="1275" y="651"/>
                    <a:pt x="800" y="1275"/>
                    <a:pt x="388" y="975"/>
                  </a:cubicBezTo>
                  <a:cubicBezTo>
                    <a:pt x="325" y="925"/>
                    <a:pt x="375" y="813"/>
                    <a:pt x="463" y="826"/>
                  </a:cubicBezTo>
                  <a:lnTo>
                    <a:pt x="463" y="826"/>
                  </a:lnTo>
                  <a:cubicBezTo>
                    <a:pt x="500" y="901"/>
                    <a:pt x="400" y="1000"/>
                    <a:pt x="338" y="9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" name="Google Shape;954;p34"/>
            <p:cNvSpPr/>
            <p:nvPr/>
          </p:nvSpPr>
          <p:spPr>
            <a:xfrm>
              <a:off x="6713600" y="1274925"/>
              <a:ext cx="77825" cy="113125"/>
            </a:xfrm>
            <a:custGeom>
              <a:avLst/>
              <a:gdLst/>
              <a:ahLst/>
              <a:cxnLst/>
              <a:rect l="l" t="t" r="r" b="b"/>
              <a:pathLst>
                <a:path w="3113" h="4525" extrusionOk="0">
                  <a:moveTo>
                    <a:pt x="163" y="63"/>
                  </a:moveTo>
                  <a:cubicBezTo>
                    <a:pt x="1550" y="1163"/>
                    <a:pt x="2575" y="2675"/>
                    <a:pt x="3087" y="4374"/>
                  </a:cubicBezTo>
                  <a:cubicBezTo>
                    <a:pt x="3112" y="4462"/>
                    <a:pt x="2975" y="4524"/>
                    <a:pt x="2925" y="4437"/>
                  </a:cubicBezTo>
                  <a:cubicBezTo>
                    <a:pt x="2175" y="2825"/>
                    <a:pt x="1413" y="1338"/>
                    <a:pt x="63" y="150"/>
                  </a:cubicBezTo>
                  <a:cubicBezTo>
                    <a:pt x="1" y="100"/>
                    <a:pt x="88" y="0"/>
                    <a:pt x="150" y="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" name="Google Shape;955;p34"/>
            <p:cNvSpPr/>
            <p:nvPr/>
          </p:nvSpPr>
          <p:spPr>
            <a:xfrm>
              <a:off x="6777025" y="1376150"/>
              <a:ext cx="30650" cy="32525"/>
            </a:xfrm>
            <a:custGeom>
              <a:avLst/>
              <a:gdLst/>
              <a:ahLst/>
              <a:cxnLst/>
              <a:rect l="l" t="t" r="r" b="b"/>
              <a:pathLst>
                <a:path w="1226" h="1301" extrusionOk="0">
                  <a:moveTo>
                    <a:pt x="500" y="500"/>
                  </a:moveTo>
                  <a:lnTo>
                    <a:pt x="500" y="563"/>
                  </a:lnTo>
                  <a:cubicBezTo>
                    <a:pt x="425" y="638"/>
                    <a:pt x="313" y="550"/>
                    <a:pt x="350" y="450"/>
                  </a:cubicBezTo>
                  <a:cubicBezTo>
                    <a:pt x="600" y="0"/>
                    <a:pt x="1225" y="550"/>
                    <a:pt x="888" y="925"/>
                  </a:cubicBezTo>
                  <a:cubicBezTo>
                    <a:pt x="550" y="1300"/>
                    <a:pt x="0" y="750"/>
                    <a:pt x="388" y="388"/>
                  </a:cubicBezTo>
                  <a:cubicBezTo>
                    <a:pt x="463" y="325"/>
                    <a:pt x="563" y="425"/>
                    <a:pt x="500" y="5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" name="Google Shape;956;p34"/>
            <p:cNvSpPr/>
            <p:nvPr/>
          </p:nvSpPr>
          <p:spPr>
            <a:xfrm>
              <a:off x="6753275" y="1393325"/>
              <a:ext cx="5650" cy="9725"/>
            </a:xfrm>
            <a:custGeom>
              <a:avLst/>
              <a:gdLst/>
              <a:ahLst/>
              <a:cxnLst/>
              <a:rect l="l" t="t" r="r" b="b"/>
              <a:pathLst>
                <a:path w="226" h="389" extrusionOk="0">
                  <a:moveTo>
                    <a:pt x="213" y="126"/>
                  </a:moveTo>
                  <a:cubicBezTo>
                    <a:pt x="226" y="201"/>
                    <a:pt x="213" y="276"/>
                    <a:pt x="163" y="326"/>
                  </a:cubicBezTo>
                  <a:cubicBezTo>
                    <a:pt x="126" y="388"/>
                    <a:pt x="1" y="376"/>
                    <a:pt x="1" y="288"/>
                  </a:cubicBezTo>
                  <a:cubicBezTo>
                    <a:pt x="13" y="238"/>
                    <a:pt x="13" y="176"/>
                    <a:pt x="26" y="126"/>
                  </a:cubicBezTo>
                  <a:cubicBezTo>
                    <a:pt x="26" y="1"/>
                    <a:pt x="213" y="1"/>
                    <a:pt x="213" y="12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" name="Google Shape;957;p34"/>
            <p:cNvSpPr/>
            <p:nvPr/>
          </p:nvSpPr>
          <p:spPr>
            <a:xfrm>
              <a:off x="6617075" y="1363650"/>
              <a:ext cx="10000" cy="6900"/>
            </a:xfrm>
            <a:custGeom>
              <a:avLst/>
              <a:gdLst/>
              <a:ahLst/>
              <a:cxnLst/>
              <a:rect l="l" t="t" r="r" b="b"/>
              <a:pathLst>
                <a:path w="400" h="276" extrusionOk="0">
                  <a:moveTo>
                    <a:pt x="312" y="188"/>
                  </a:moveTo>
                  <a:cubicBezTo>
                    <a:pt x="250" y="225"/>
                    <a:pt x="175" y="250"/>
                    <a:pt x="100" y="263"/>
                  </a:cubicBezTo>
                  <a:cubicBezTo>
                    <a:pt x="38" y="275"/>
                    <a:pt x="0" y="213"/>
                    <a:pt x="38" y="163"/>
                  </a:cubicBezTo>
                  <a:cubicBezTo>
                    <a:pt x="88" y="100"/>
                    <a:pt x="163" y="50"/>
                    <a:pt x="250" y="25"/>
                  </a:cubicBezTo>
                  <a:cubicBezTo>
                    <a:pt x="337" y="0"/>
                    <a:pt x="400" y="138"/>
                    <a:pt x="312" y="1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" name="Google Shape;958;p34"/>
            <p:cNvSpPr/>
            <p:nvPr/>
          </p:nvSpPr>
          <p:spPr>
            <a:xfrm>
              <a:off x="6611450" y="1234000"/>
              <a:ext cx="156850" cy="27525"/>
            </a:xfrm>
            <a:custGeom>
              <a:avLst/>
              <a:gdLst/>
              <a:ahLst/>
              <a:cxnLst/>
              <a:rect l="l" t="t" r="r" b="b"/>
              <a:pathLst>
                <a:path w="6274" h="1101" extrusionOk="0">
                  <a:moveTo>
                    <a:pt x="100" y="13"/>
                  </a:moveTo>
                  <a:cubicBezTo>
                    <a:pt x="950" y="0"/>
                    <a:pt x="1812" y="75"/>
                    <a:pt x="2649" y="250"/>
                  </a:cubicBezTo>
                  <a:cubicBezTo>
                    <a:pt x="3812" y="488"/>
                    <a:pt x="4924" y="925"/>
                    <a:pt x="6111" y="613"/>
                  </a:cubicBezTo>
                  <a:cubicBezTo>
                    <a:pt x="6223" y="575"/>
                    <a:pt x="6273" y="763"/>
                    <a:pt x="6161" y="788"/>
                  </a:cubicBezTo>
                  <a:cubicBezTo>
                    <a:pt x="5361" y="1100"/>
                    <a:pt x="4636" y="950"/>
                    <a:pt x="3824" y="775"/>
                  </a:cubicBezTo>
                  <a:cubicBezTo>
                    <a:pt x="2587" y="500"/>
                    <a:pt x="1375" y="250"/>
                    <a:pt x="100" y="188"/>
                  </a:cubicBezTo>
                  <a:cubicBezTo>
                    <a:pt x="0" y="175"/>
                    <a:pt x="0" y="25"/>
                    <a:pt x="100" y="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" name="Google Shape;959;p34"/>
            <p:cNvSpPr/>
            <p:nvPr/>
          </p:nvSpPr>
          <p:spPr>
            <a:xfrm>
              <a:off x="6756400" y="1233675"/>
              <a:ext cx="33150" cy="30975"/>
            </a:xfrm>
            <a:custGeom>
              <a:avLst/>
              <a:gdLst/>
              <a:ahLst/>
              <a:cxnLst/>
              <a:rect l="l" t="t" r="r" b="b"/>
              <a:pathLst>
                <a:path w="1326" h="1239" extrusionOk="0">
                  <a:moveTo>
                    <a:pt x="450" y="688"/>
                  </a:moveTo>
                  <a:lnTo>
                    <a:pt x="563" y="651"/>
                  </a:lnTo>
                  <a:cubicBezTo>
                    <a:pt x="625" y="726"/>
                    <a:pt x="563" y="826"/>
                    <a:pt x="475" y="813"/>
                  </a:cubicBezTo>
                  <a:cubicBezTo>
                    <a:pt x="1" y="651"/>
                    <a:pt x="475" y="1"/>
                    <a:pt x="863" y="226"/>
                  </a:cubicBezTo>
                  <a:cubicBezTo>
                    <a:pt x="1325" y="526"/>
                    <a:pt x="788" y="1238"/>
                    <a:pt x="350" y="801"/>
                  </a:cubicBezTo>
                  <a:cubicBezTo>
                    <a:pt x="301" y="738"/>
                    <a:pt x="375" y="638"/>
                    <a:pt x="450" y="67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" name="Google Shape;960;p34"/>
            <p:cNvSpPr/>
            <p:nvPr/>
          </p:nvSpPr>
          <p:spPr>
            <a:xfrm>
              <a:off x="6761100" y="1291175"/>
              <a:ext cx="72800" cy="22525"/>
            </a:xfrm>
            <a:custGeom>
              <a:avLst/>
              <a:gdLst/>
              <a:ahLst/>
              <a:cxnLst/>
              <a:rect l="l" t="t" r="r" b="b"/>
              <a:pathLst>
                <a:path w="2912" h="901" extrusionOk="0">
                  <a:moveTo>
                    <a:pt x="100" y="638"/>
                  </a:moveTo>
                  <a:cubicBezTo>
                    <a:pt x="412" y="338"/>
                    <a:pt x="800" y="150"/>
                    <a:pt x="1225" y="100"/>
                  </a:cubicBezTo>
                  <a:cubicBezTo>
                    <a:pt x="1700" y="38"/>
                    <a:pt x="2387" y="0"/>
                    <a:pt x="2799" y="263"/>
                  </a:cubicBezTo>
                  <a:cubicBezTo>
                    <a:pt x="2912" y="325"/>
                    <a:pt x="2837" y="488"/>
                    <a:pt x="2724" y="463"/>
                  </a:cubicBezTo>
                  <a:cubicBezTo>
                    <a:pt x="1937" y="263"/>
                    <a:pt x="900" y="213"/>
                    <a:pt x="262" y="800"/>
                  </a:cubicBezTo>
                  <a:cubicBezTo>
                    <a:pt x="150" y="900"/>
                    <a:pt x="0" y="738"/>
                    <a:pt x="113" y="6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" name="Google Shape;961;p34"/>
            <p:cNvSpPr/>
            <p:nvPr/>
          </p:nvSpPr>
          <p:spPr>
            <a:xfrm>
              <a:off x="6762650" y="1296800"/>
              <a:ext cx="70325" cy="23450"/>
            </a:xfrm>
            <a:custGeom>
              <a:avLst/>
              <a:gdLst/>
              <a:ahLst/>
              <a:cxnLst/>
              <a:rect l="l" t="t" r="r" b="b"/>
              <a:pathLst>
                <a:path w="2813" h="938" extrusionOk="0">
                  <a:moveTo>
                    <a:pt x="2750" y="200"/>
                  </a:moveTo>
                  <a:cubicBezTo>
                    <a:pt x="2237" y="887"/>
                    <a:pt x="800" y="937"/>
                    <a:pt x="100" y="575"/>
                  </a:cubicBezTo>
                  <a:cubicBezTo>
                    <a:pt x="1" y="513"/>
                    <a:pt x="75" y="375"/>
                    <a:pt x="175" y="388"/>
                  </a:cubicBezTo>
                  <a:cubicBezTo>
                    <a:pt x="888" y="500"/>
                    <a:pt x="2050" y="762"/>
                    <a:pt x="2600" y="88"/>
                  </a:cubicBezTo>
                  <a:cubicBezTo>
                    <a:pt x="2675" y="0"/>
                    <a:pt x="2812" y="113"/>
                    <a:pt x="2762" y="2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" name="Google Shape;962;p34"/>
            <p:cNvSpPr/>
            <p:nvPr/>
          </p:nvSpPr>
          <p:spPr>
            <a:xfrm>
              <a:off x="6662675" y="1249000"/>
              <a:ext cx="18150" cy="56875"/>
            </a:xfrm>
            <a:custGeom>
              <a:avLst/>
              <a:gdLst/>
              <a:ahLst/>
              <a:cxnLst/>
              <a:rect l="l" t="t" r="r" b="b"/>
              <a:pathLst>
                <a:path w="726" h="2275" extrusionOk="0">
                  <a:moveTo>
                    <a:pt x="413" y="163"/>
                  </a:moveTo>
                  <a:cubicBezTo>
                    <a:pt x="238" y="800"/>
                    <a:pt x="325" y="1475"/>
                    <a:pt x="650" y="2037"/>
                  </a:cubicBezTo>
                  <a:cubicBezTo>
                    <a:pt x="725" y="2162"/>
                    <a:pt x="538" y="2275"/>
                    <a:pt x="463" y="2150"/>
                  </a:cubicBezTo>
                  <a:cubicBezTo>
                    <a:pt x="88" y="1537"/>
                    <a:pt x="1" y="800"/>
                    <a:pt x="226" y="113"/>
                  </a:cubicBezTo>
                  <a:cubicBezTo>
                    <a:pt x="263" y="0"/>
                    <a:pt x="438" y="50"/>
                    <a:pt x="413" y="1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" name="Google Shape;963;p34"/>
            <p:cNvSpPr/>
            <p:nvPr/>
          </p:nvSpPr>
          <p:spPr>
            <a:xfrm>
              <a:off x="6669850" y="1250875"/>
              <a:ext cx="15975" cy="54375"/>
            </a:xfrm>
            <a:custGeom>
              <a:avLst/>
              <a:gdLst/>
              <a:ahLst/>
              <a:cxnLst/>
              <a:rect l="l" t="t" r="r" b="b"/>
              <a:pathLst>
                <a:path w="639" h="2175" extrusionOk="0">
                  <a:moveTo>
                    <a:pt x="176" y="1987"/>
                  </a:moveTo>
                  <a:cubicBezTo>
                    <a:pt x="313" y="1625"/>
                    <a:pt x="351" y="1225"/>
                    <a:pt x="301" y="850"/>
                  </a:cubicBezTo>
                  <a:cubicBezTo>
                    <a:pt x="251" y="563"/>
                    <a:pt x="101" y="388"/>
                    <a:pt x="13" y="150"/>
                  </a:cubicBezTo>
                  <a:cubicBezTo>
                    <a:pt x="1" y="100"/>
                    <a:pt x="26" y="63"/>
                    <a:pt x="63" y="50"/>
                  </a:cubicBezTo>
                  <a:cubicBezTo>
                    <a:pt x="363" y="0"/>
                    <a:pt x="463" y="325"/>
                    <a:pt x="526" y="563"/>
                  </a:cubicBezTo>
                  <a:cubicBezTo>
                    <a:pt x="638" y="1062"/>
                    <a:pt x="588" y="1575"/>
                    <a:pt x="401" y="2050"/>
                  </a:cubicBezTo>
                  <a:cubicBezTo>
                    <a:pt x="351" y="2175"/>
                    <a:pt x="138" y="2125"/>
                    <a:pt x="188" y="198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" name="Google Shape;964;p34"/>
            <p:cNvSpPr/>
            <p:nvPr/>
          </p:nvSpPr>
          <p:spPr>
            <a:xfrm>
              <a:off x="6330275" y="1310225"/>
              <a:ext cx="82800" cy="26900"/>
            </a:xfrm>
            <a:custGeom>
              <a:avLst/>
              <a:gdLst/>
              <a:ahLst/>
              <a:cxnLst/>
              <a:rect l="l" t="t" r="r" b="b"/>
              <a:pathLst>
                <a:path w="3312" h="1076" extrusionOk="0">
                  <a:moveTo>
                    <a:pt x="138" y="151"/>
                  </a:moveTo>
                  <a:cubicBezTo>
                    <a:pt x="1150" y="1"/>
                    <a:pt x="2512" y="151"/>
                    <a:pt x="3262" y="913"/>
                  </a:cubicBezTo>
                  <a:cubicBezTo>
                    <a:pt x="3312" y="963"/>
                    <a:pt x="3262" y="1075"/>
                    <a:pt x="3174" y="1050"/>
                  </a:cubicBezTo>
                  <a:cubicBezTo>
                    <a:pt x="2712" y="888"/>
                    <a:pt x="2299" y="600"/>
                    <a:pt x="1812" y="475"/>
                  </a:cubicBezTo>
                  <a:cubicBezTo>
                    <a:pt x="1275" y="338"/>
                    <a:pt x="712" y="300"/>
                    <a:pt x="150" y="363"/>
                  </a:cubicBezTo>
                  <a:cubicBezTo>
                    <a:pt x="38" y="375"/>
                    <a:pt x="0" y="163"/>
                    <a:pt x="125" y="1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" name="Google Shape;965;p34"/>
            <p:cNvSpPr/>
            <p:nvPr/>
          </p:nvSpPr>
          <p:spPr>
            <a:xfrm>
              <a:off x="6312450" y="1314900"/>
              <a:ext cx="100625" cy="30975"/>
            </a:xfrm>
            <a:custGeom>
              <a:avLst/>
              <a:gdLst/>
              <a:ahLst/>
              <a:cxnLst/>
              <a:rect l="l" t="t" r="r" b="b"/>
              <a:pathLst>
                <a:path w="4025" h="1239" extrusionOk="0">
                  <a:moveTo>
                    <a:pt x="3900" y="1001"/>
                  </a:moveTo>
                  <a:cubicBezTo>
                    <a:pt x="3275" y="1113"/>
                    <a:pt x="2613" y="1238"/>
                    <a:pt x="1975" y="1151"/>
                  </a:cubicBezTo>
                  <a:cubicBezTo>
                    <a:pt x="1300" y="1038"/>
                    <a:pt x="713" y="688"/>
                    <a:pt x="151" y="313"/>
                  </a:cubicBezTo>
                  <a:cubicBezTo>
                    <a:pt x="1" y="226"/>
                    <a:pt x="138" y="1"/>
                    <a:pt x="276" y="88"/>
                  </a:cubicBezTo>
                  <a:cubicBezTo>
                    <a:pt x="751" y="401"/>
                    <a:pt x="1238" y="713"/>
                    <a:pt x="1788" y="851"/>
                  </a:cubicBezTo>
                  <a:cubicBezTo>
                    <a:pt x="2463" y="1013"/>
                    <a:pt x="3175" y="901"/>
                    <a:pt x="3837" y="788"/>
                  </a:cubicBezTo>
                  <a:cubicBezTo>
                    <a:pt x="3975" y="776"/>
                    <a:pt x="4025" y="976"/>
                    <a:pt x="3900" y="100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" name="Google Shape;966;p34"/>
            <p:cNvSpPr/>
            <p:nvPr/>
          </p:nvSpPr>
          <p:spPr>
            <a:xfrm>
              <a:off x="6814825" y="1460800"/>
              <a:ext cx="199975" cy="551150"/>
            </a:xfrm>
            <a:custGeom>
              <a:avLst/>
              <a:gdLst/>
              <a:ahLst/>
              <a:cxnLst/>
              <a:rect l="l" t="t" r="r" b="b"/>
              <a:pathLst>
                <a:path w="7999" h="22046" extrusionOk="0">
                  <a:moveTo>
                    <a:pt x="4512" y="21958"/>
                  </a:moveTo>
                  <a:cubicBezTo>
                    <a:pt x="3200" y="20621"/>
                    <a:pt x="2700" y="19108"/>
                    <a:pt x="2925" y="17209"/>
                  </a:cubicBezTo>
                  <a:cubicBezTo>
                    <a:pt x="3087" y="15809"/>
                    <a:pt x="3712" y="14560"/>
                    <a:pt x="4249" y="13285"/>
                  </a:cubicBezTo>
                  <a:cubicBezTo>
                    <a:pt x="6124" y="8811"/>
                    <a:pt x="7998" y="576"/>
                    <a:pt x="213" y="238"/>
                  </a:cubicBezTo>
                  <a:cubicBezTo>
                    <a:pt x="138" y="238"/>
                    <a:pt x="138" y="113"/>
                    <a:pt x="213" y="101"/>
                  </a:cubicBezTo>
                  <a:cubicBezTo>
                    <a:pt x="3262" y="1"/>
                    <a:pt x="5599" y="1975"/>
                    <a:pt x="6286" y="4962"/>
                  </a:cubicBezTo>
                  <a:cubicBezTo>
                    <a:pt x="7598" y="10611"/>
                    <a:pt x="0" y="17034"/>
                    <a:pt x="4637" y="21833"/>
                  </a:cubicBezTo>
                  <a:cubicBezTo>
                    <a:pt x="4724" y="21908"/>
                    <a:pt x="4599" y="22045"/>
                    <a:pt x="4512" y="2195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" name="Google Shape;967;p34"/>
            <p:cNvSpPr/>
            <p:nvPr/>
          </p:nvSpPr>
          <p:spPr>
            <a:xfrm>
              <a:off x="6715800" y="1465800"/>
              <a:ext cx="121550" cy="180925"/>
            </a:xfrm>
            <a:custGeom>
              <a:avLst/>
              <a:gdLst/>
              <a:ahLst/>
              <a:cxnLst/>
              <a:rect l="l" t="t" r="r" b="b"/>
              <a:pathLst>
                <a:path w="4862" h="7237" extrusionOk="0">
                  <a:moveTo>
                    <a:pt x="3187" y="201"/>
                  </a:moveTo>
                  <a:cubicBezTo>
                    <a:pt x="1450" y="326"/>
                    <a:pt x="450" y="2288"/>
                    <a:pt x="637" y="3837"/>
                  </a:cubicBezTo>
                  <a:cubicBezTo>
                    <a:pt x="850" y="5462"/>
                    <a:pt x="3137" y="7124"/>
                    <a:pt x="4661" y="5724"/>
                  </a:cubicBezTo>
                  <a:cubicBezTo>
                    <a:pt x="4736" y="5649"/>
                    <a:pt x="4861" y="5774"/>
                    <a:pt x="4786" y="5849"/>
                  </a:cubicBezTo>
                  <a:cubicBezTo>
                    <a:pt x="3537" y="7237"/>
                    <a:pt x="987" y="5924"/>
                    <a:pt x="537" y="4412"/>
                  </a:cubicBezTo>
                  <a:cubicBezTo>
                    <a:pt x="0" y="2600"/>
                    <a:pt x="1162" y="151"/>
                    <a:pt x="3187" y="13"/>
                  </a:cubicBezTo>
                  <a:cubicBezTo>
                    <a:pt x="3312" y="1"/>
                    <a:pt x="3312" y="201"/>
                    <a:pt x="3187" y="20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" name="Google Shape;968;p34"/>
            <p:cNvSpPr/>
            <p:nvPr/>
          </p:nvSpPr>
          <p:spPr>
            <a:xfrm>
              <a:off x="6781700" y="1520175"/>
              <a:ext cx="77200" cy="73125"/>
            </a:xfrm>
            <a:custGeom>
              <a:avLst/>
              <a:gdLst/>
              <a:ahLst/>
              <a:cxnLst/>
              <a:rect l="l" t="t" r="r" b="b"/>
              <a:pathLst>
                <a:path w="3088" h="2925" extrusionOk="0">
                  <a:moveTo>
                    <a:pt x="2463" y="2775"/>
                  </a:moveTo>
                  <a:cubicBezTo>
                    <a:pt x="2838" y="2037"/>
                    <a:pt x="2613" y="1138"/>
                    <a:pt x="1925" y="675"/>
                  </a:cubicBezTo>
                  <a:cubicBezTo>
                    <a:pt x="1188" y="188"/>
                    <a:pt x="351" y="713"/>
                    <a:pt x="213" y="1512"/>
                  </a:cubicBezTo>
                  <a:cubicBezTo>
                    <a:pt x="188" y="1625"/>
                    <a:pt x="1" y="1600"/>
                    <a:pt x="13" y="1487"/>
                  </a:cubicBezTo>
                  <a:cubicBezTo>
                    <a:pt x="101" y="613"/>
                    <a:pt x="1026" y="0"/>
                    <a:pt x="1850" y="388"/>
                  </a:cubicBezTo>
                  <a:cubicBezTo>
                    <a:pt x="2738" y="800"/>
                    <a:pt x="3088" y="2025"/>
                    <a:pt x="2600" y="2850"/>
                  </a:cubicBezTo>
                  <a:cubicBezTo>
                    <a:pt x="2550" y="2925"/>
                    <a:pt x="2425" y="2862"/>
                    <a:pt x="2463" y="27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" name="Google Shape;969;p34"/>
            <p:cNvSpPr/>
            <p:nvPr/>
          </p:nvSpPr>
          <p:spPr>
            <a:xfrm>
              <a:off x="6787950" y="1566400"/>
              <a:ext cx="25" cy="350"/>
            </a:xfrm>
            <a:custGeom>
              <a:avLst/>
              <a:gdLst/>
              <a:ahLst/>
              <a:cxnLst/>
              <a:rect l="l" t="t" r="r" b="b"/>
              <a:pathLst>
                <a:path w="1" h="14" extrusionOk="0">
                  <a:moveTo>
                    <a:pt x="1" y="13"/>
                  </a:moveTo>
                  <a:lnTo>
                    <a:pt x="1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" name="Google Shape;970;p34"/>
            <p:cNvSpPr/>
            <p:nvPr/>
          </p:nvSpPr>
          <p:spPr>
            <a:xfrm>
              <a:off x="6862300" y="1373950"/>
              <a:ext cx="104075" cy="206550"/>
            </a:xfrm>
            <a:custGeom>
              <a:avLst/>
              <a:gdLst/>
              <a:ahLst/>
              <a:cxnLst/>
              <a:rect l="l" t="t" r="r" b="b"/>
              <a:pathLst>
                <a:path w="4163" h="8262" extrusionOk="0">
                  <a:moveTo>
                    <a:pt x="3987" y="8174"/>
                  </a:moveTo>
                  <a:cubicBezTo>
                    <a:pt x="3700" y="6974"/>
                    <a:pt x="3175" y="5862"/>
                    <a:pt x="2438" y="4887"/>
                  </a:cubicBezTo>
                  <a:cubicBezTo>
                    <a:pt x="1913" y="4187"/>
                    <a:pt x="1226" y="3525"/>
                    <a:pt x="851" y="2700"/>
                  </a:cubicBezTo>
                  <a:cubicBezTo>
                    <a:pt x="451" y="1788"/>
                    <a:pt x="463" y="826"/>
                    <a:pt x="1138" y="76"/>
                  </a:cubicBezTo>
                  <a:cubicBezTo>
                    <a:pt x="1201" y="1"/>
                    <a:pt x="1338" y="88"/>
                    <a:pt x="1276" y="176"/>
                  </a:cubicBezTo>
                  <a:cubicBezTo>
                    <a:pt x="1" y="2050"/>
                    <a:pt x="1763" y="3537"/>
                    <a:pt x="2775" y="4987"/>
                  </a:cubicBezTo>
                  <a:cubicBezTo>
                    <a:pt x="3425" y="5937"/>
                    <a:pt x="3887" y="6999"/>
                    <a:pt x="4137" y="8124"/>
                  </a:cubicBezTo>
                  <a:cubicBezTo>
                    <a:pt x="4162" y="8224"/>
                    <a:pt x="4012" y="8261"/>
                    <a:pt x="3975" y="817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" name="Google Shape;971;p34"/>
            <p:cNvSpPr/>
            <p:nvPr/>
          </p:nvSpPr>
          <p:spPr>
            <a:xfrm>
              <a:off x="6879800" y="1634200"/>
              <a:ext cx="81575" cy="88450"/>
            </a:xfrm>
            <a:custGeom>
              <a:avLst/>
              <a:gdLst/>
              <a:ahLst/>
              <a:cxnLst/>
              <a:rect l="l" t="t" r="r" b="b"/>
              <a:pathLst>
                <a:path w="3263" h="3538" extrusionOk="0">
                  <a:moveTo>
                    <a:pt x="2775" y="3387"/>
                  </a:moveTo>
                  <a:cubicBezTo>
                    <a:pt x="2988" y="2413"/>
                    <a:pt x="3087" y="1050"/>
                    <a:pt x="2088" y="438"/>
                  </a:cubicBezTo>
                  <a:cubicBezTo>
                    <a:pt x="1613" y="176"/>
                    <a:pt x="1013" y="263"/>
                    <a:pt x="638" y="650"/>
                  </a:cubicBezTo>
                  <a:cubicBezTo>
                    <a:pt x="338" y="975"/>
                    <a:pt x="1" y="2300"/>
                    <a:pt x="788" y="2388"/>
                  </a:cubicBezTo>
                  <a:cubicBezTo>
                    <a:pt x="876" y="2388"/>
                    <a:pt x="876" y="2525"/>
                    <a:pt x="788" y="2512"/>
                  </a:cubicBezTo>
                  <a:cubicBezTo>
                    <a:pt x="251" y="2462"/>
                    <a:pt x="76" y="1788"/>
                    <a:pt x="126" y="1313"/>
                  </a:cubicBezTo>
                  <a:cubicBezTo>
                    <a:pt x="201" y="700"/>
                    <a:pt x="676" y="201"/>
                    <a:pt x="1288" y="101"/>
                  </a:cubicBezTo>
                  <a:cubicBezTo>
                    <a:pt x="1938" y="1"/>
                    <a:pt x="2450" y="363"/>
                    <a:pt x="2775" y="900"/>
                  </a:cubicBezTo>
                  <a:cubicBezTo>
                    <a:pt x="3262" y="1700"/>
                    <a:pt x="3150" y="2562"/>
                    <a:pt x="2950" y="3425"/>
                  </a:cubicBezTo>
                  <a:cubicBezTo>
                    <a:pt x="2925" y="3537"/>
                    <a:pt x="2750" y="3500"/>
                    <a:pt x="2775" y="338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" name="Google Shape;972;p34"/>
            <p:cNvSpPr/>
            <p:nvPr/>
          </p:nvSpPr>
          <p:spPr>
            <a:xfrm>
              <a:off x="6891050" y="1745425"/>
              <a:ext cx="44075" cy="33150"/>
            </a:xfrm>
            <a:custGeom>
              <a:avLst/>
              <a:gdLst/>
              <a:ahLst/>
              <a:cxnLst/>
              <a:rect l="l" t="t" r="r" b="b"/>
              <a:pathLst>
                <a:path w="1763" h="1326" extrusionOk="0">
                  <a:moveTo>
                    <a:pt x="1413" y="1175"/>
                  </a:moveTo>
                  <a:cubicBezTo>
                    <a:pt x="1500" y="863"/>
                    <a:pt x="1450" y="538"/>
                    <a:pt x="1150" y="363"/>
                  </a:cubicBezTo>
                  <a:cubicBezTo>
                    <a:pt x="938" y="188"/>
                    <a:pt x="725" y="238"/>
                    <a:pt x="501" y="525"/>
                  </a:cubicBezTo>
                  <a:cubicBezTo>
                    <a:pt x="451" y="650"/>
                    <a:pt x="463" y="788"/>
                    <a:pt x="538" y="900"/>
                  </a:cubicBezTo>
                  <a:cubicBezTo>
                    <a:pt x="650" y="975"/>
                    <a:pt x="551" y="1150"/>
                    <a:pt x="438" y="1075"/>
                  </a:cubicBezTo>
                  <a:cubicBezTo>
                    <a:pt x="1" y="813"/>
                    <a:pt x="351" y="113"/>
                    <a:pt x="775" y="63"/>
                  </a:cubicBezTo>
                  <a:cubicBezTo>
                    <a:pt x="1438" y="0"/>
                    <a:pt x="1763" y="688"/>
                    <a:pt x="1563" y="1225"/>
                  </a:cubicBezTo>
                  <a:cubicBezTo>
                    <a:pt x="1525" y="1325"/>
                    <a:pt x="1375" y="1288"/>
                    <a:pt x="1400" y="11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" name="Google Shape;973;p34"/>
            <p:cNvSpPr/>
            <p:nvPr/>
          </p:nvSpPr>
          <p:spPr>
            <a:xfrm>
              <a:off x="6882925" y="1354600"/>
              <a:ext cx="32200" cy="31875"/>
            </a:xfrm>
            <a:custGeom>
              <a:avLst/>
              <a:gdLst/>
              <a:ahLst/>
              <a:cxnLst/>
              <a:rect l="l" t="t" r="r" b="b"/>
              <a:pathLst>
                <a:path w="1288" h="1275" extrusionOk="0">
                  <a:moveTo>
                    <a:pt x="463" y="825"/>
                  </a:moveTo>
                  <a:lnTo>
                    <a:pt x="463" y="825"/>
                  </a:lnTo>
                  <a:cubicBezTo>
                    <a:pt x="463" y="900"/>
                    <a:pt x="363" y="950"/>
                    <a:pt x="301" y="887"/>
                  </a:cubicBezTo>
                  <a:cubicBezTo>
                    <a:pt x="1" y="475"/>
                    <a:pt x="638" y="0"/>
                    <a:pt x="963" y="412"/>
                  </a:cubicBezTo>
                  <a:cubicBezTo>
                    <a:pt x="1288" y="825"/>
                    <a:pt x="726" y="1275"/>
                    <a:pt x="363" y="950"/>
                  </a:cubicBezTo>
                  <a:cubicBezTo>
                    <a:pt x="288" y="887"/>
                    <a:pt x="376" y="775"/>
                    <a:pt x="463" y="81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" name="Google Shape;974;p34"/>
            <p:cNvSpPr/>
            <p:nvPr/>
          </p:nvSpPr>
          <p:spPr>
            <a:xfrm>
              <a:off x="6819200" y="1430500"/>
              <a:ext cx="113125" cy="77500"/>
            </a:xfrm>
            <a:custGeom>
              <a:avLst/>
              <a:gdLst/>
              <a:ahLst/>
              <a:cxnLst/>
              <a:rect l="l" t="t" r="r" b="b"/>
              <a:pathLst>
                <a:path w="4525" h="3100" extrusionOk="0">
                  <a:moveTo>
                    <a:pt x="4374" y="3050"/>
                  </a:moveTo>
                  <a:cubicBezTo>
                    <a:pt x="3187" y="1688"/>
                    <a:pt x="1700" y="926"/>
                    <a:pt x="88" y="176"/>
                  </a:cubicBezTo>
                  <a:cubicBezTo>
                    <a:pt x="0" y="138"/>
                    <a:pt x="63" y="1"/>
                    <a:pt x="150" y="26"/>
                  </a:cubicBezTo>
                  <a:cubicBezTo>
                    <a:pt x="1850" y="538"/>
                    <a:pt x="3362" y="1550"/>
                    <a:pt x="4462" y="2950"/>
                  </a:cubicBezTo>
                  <a:cubicBezTo>
                    <a:pt x="4524" y="3012"/>
                    <a:pt x="4424" y="3100"/>
                    <a:pt x="4374" y="303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" name="Google Shape;975;p34"/>
            <p:cNvSpPr/>
            <p:nvPr/>
          </p:nvSpPr>
          <p:spPr>
            <a:xfrm>
              <a:off x="6798275" y="1413950"/>
              <a:ext cx="32500" cy="30950"/>
            </a:xfrm>
            <a:custGeom>
              <a:avLst/>
              <a:gdLst/>
              <a:ahLst/>
              <a:cxnLst/>
              <a:rect l="l" t="t" r="r" b="b"/>
              <a:pathLst>
                <a:path w="1300" h="1238" extrusionOk="0">
                  <a:moveTo>
                    <a:pt x="912" y="850"/>
                  </a:moveTo>
                  <a:cubicBezTo>
                    <a:pt x="550" y="1238"/>
                    <a:pt x="0" y="700"/>
                    <a:pt x="375" y="350"/>
                  </a:cubicBezTo>
                  <a:cubicBezTo>
                    <a:pt x="750" y="0"/>
                    <a:pt x="1300" y="638"/>
                    <a:pt x="850" y="888"/>
                  </a:cubicBezTo>
                  <a:cubicBezTo>
                    <a:pt x="762" y="925"/>
                    <a:pt x="675" y="813"/>
                    <a:pt x="737" y="738"/>
                  </a:cubicBezTo>
                  <a:lnTo>
                    <a:pt x="800" y="738"/>
                  </a:lnTo>
                  <a:cubicBezTo>
                    <a:pt x="875" y="675"/>
                    <a:pt x="975" y="775"/>
                    <a:pt x="912" y="8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" name="Google Shape;976;p34"/>
            <p:cNvSpPr/>
            <p:nvPr/>
          </p:nvSpPr>
          <p:spPr>
            <a:xfrm>
              <a:off x="6803900" y="1462675"/>
              <a:ext cx="10000" cy="5975"/>
            </a:xfrm>
            <a:custGeom>
              <a:avLst/>
              <a:gdLst/>
              <a:ahLst/>
              <a:cxnLst/>
              <a:rect l="l" t="t" r="r" b="b"/>
              <a:pathLst>
                <a:path w="400" h="239" extrusionOk="0">
                  <a:moveTo>
                    <a:pt x="275" y="213"/>
                  </a:moveTo>
                  <a:cubicBezTo>
                    <a:pt x="213" y="213"/>
                    <a:pt x="163" y="213"/>
                    <a:pt x="100" y="226"/>
                  </a:cubicBezTo>
                  <a:cubicBezTo>
                    <a:pt x="25" y="238"/>
                    <a:pt x="0" y="113"/>
                    <a:pt x="63" y="76"/>
                  </a:cubicBezTo>
                  <a:cubicBezTo>
                    <a:pt x="125" y="26"/>
                    <a:pt x="200" y="1"/>
                    <a:pt x="275" y="13"/>
                  </a:cubicBezTo>
                  <a:cubicBezTo>
                    <a:pt x="400" y="13"/>
                    <a:pt x="400" y="201"/>
                    <a:pt x="275" y="20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" name="Google Shape;977;p34"/>
            <p:cNvSpPr/>
            <p:nvPr/>
          </p:nvSpPr>
          <p:spPr>
            <a:xfrm>
              <a:off x="6836375" y="1594850"/>
              <a:ext cx="7225" cy="10000"/>
            </a:xfrm>
            <a:custGeom>
              <a:avLst/>
              <a:gdLst/>
              <a:ahLst/>
              <a:cxnLst/>
              <a:rect l="l" t="t" r="r" b="b"/>
              <a:pathLst>
                <a:path w="289" h="400" extrusionOk="0">
                  <a:moveTo>
                    <a:pt x="251" y="150"/>
                  </a:moveTo>
                  <a:cubicBezTo>
                    <a:pt x="226" y="237"/>
                    <a:pt x="176" y="312"/>
                    <a:pt x="113" y="362"/>
                  </a:cubicBezTo>
                  <a:cubicBezTo>
                    <a:pt x="76" y="400"/>
                    <a:pt x="1" y="362"/>
                    <a:pt x="13" y="300"/>
                  </a:cubicBezTo>
                  <a:cubicBezTo>
                    <a:pt x="26" y="225"/>
                    <a:pt x="51" y="150"/>
                    <a:pt x="101" y="88"/>
                  </a:cubicBezTo>
                  <a:cubicBezTo>
                    <a:pt x="138" y="0"/>
                    <a:pt x="288" y="63"/>
                    <a:pt x="251" y="1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" name="Google Shape;978;p34"/>
            <p:cNvSpPr/>
            <p:nvPr/>
          </p:nvSpPr>
          <p:spPr>
            <a:xfrm>
              <a:off x="6945425" y="1453625"/>
              <a:ext cx="27825" cy="156850"/>
            </a:xfrm>
            <a:custGeom>
              <a:avLst/>
              <a:gdLst/>
              <a:ahLst/>
              <a:cxnLst/>
              <a:rect l="l" t="t" r="r" b="b"/>
              <a:pathLst>
                <a:path w="1113" h="6274" extrusionOk="0">
                  <a:moveTo>
                    <a:pt x="925" y="6174"/>
                  </a:moveTo>
                  <a:cubicBezTo>
                    <a:pt x="862" y="4899"/>
                    <a:pt x="612" y="3675"/>
                    <a:pt x="338" y="2437"/>
                  </a:cubicBezTo>
                  <a:cubicBezTo>
                    <a:pt x="163" y="1625"/>
                    <a:pt x="0" y="913"/>
                    <a:pt x="325" y="113"/>
                  </a:cubicBezTo>
                  <a:cubicBezTo>
                    <a:pt x="350" y="1"/>
                    <a:pt x="537" y="51"/>
                    <a:pt x="500" y="163"/>
                  </a:cubicBezTo>
                  <a:cubicBezTo>
                    <a:pt x="188" y="1338"/>
                    <a:pt x="637" y="2462"/>
                    <a:pt x="862" y="3625"/>
                  </a:cubicBezTo>
                  <a:cubicBezTo>
                    <a:pt x="1037" y="4462"/>
                    <a:pt x="1112" y="5312"/>
                    <a:pt x="1112" y="6174"/>
                  </a:cubicBezTo>
                  <a:cubicBezTo>
                    <a:pt x="1087" y="6274"/>
                    <a:pt x="937" y="6274"/>
                    <a:pt x="925" y="617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" name="Google Shape;979;p34"/>
            <p:cNvSpPr/>
            <p:nvPr/>
          </p:nvSpPr>
          <p:spPr>
            <a:xfrm>
              <a:off x="6942300" y="1432375"/>
              <a:ext cx="30950" cy="33150"/>
            </a:xfrm>
            <a:custGeom>
              <a:avLst/>
              <a:gdLst/>
              <a:ahLst/>
              <a:cxnLst/>
              <a:rect l="l" t="t" r="r" b="b"/>
              <a:pathLst>
                <a:path w="1238" h="1326" extrusionOk="0">
                  <a:moveTo>
                    <a:pt x="438" y="976"/>
                  </a:moveTo>
                  <a:cubicBezTo>
                    <a:pt x="0" y="551"/>
                    <a:pt x="725" y="1"/>
                    <a:pt x="1012" y="476"/>
                  </a:cubicBezTo>
                  <a:cubicBezTo>
                    <a:pt x="1237" y="851"/>
                    <a:pt x="575" y="1325"/>
                    <a:pt x="425" y="851"/>
                  </a:cubicBezTo>
                  <a:cubicBezTo>
                    <a:pt x="413" y="763"/>
                    <a:pt x="512" y="701"/>
                    <a:pt x="587" y="763"/>
                  </a:cubicBezTo>
                  <a:cubicBezTo>
                    <a:pt x="575" y="801"/>
                    <a:pt x="562" y="838"/>
                    <a:pt x="550" y="876"/>
                  </a:cubicBezTo>
                  <a:cubicBezTo>
                    <a:pt x="600" y="963"/>
                    <a:pt x="500" y="1038"/>
                    <a:pt x="425" y="97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0" name="Google Shape;980;p34"/>
            <p:cNvSpPr/>
            <p:nvPr/>
          </p:nvSpPr>
          <p:spPr>
            <a:xfrm>
              <a:off x="6893250" y="1388025"/>
              <a:ext cx="22500" cy="72800"/>
            </a:xfrm>
            <a:custGeom>
              <a:avLst/>
              <a:gdLst/>
              <a:ahLst/>
              <a:cxnLst/>
              <a:rect l="l" t="t" r="r" b="b"/>
              <a:pathLst>
                <a:path w="900" h="2912" extrusionOk="0">
                  <a:moveTo>
                    <a:pt x="100" y="2650"/>
                  </a:moveTo>
                  <a:cubicBezTo>
                    <a:pt x="687" y="2012"/>
                    <a:pt x="637" y="975"/>
                    <a:pt x="450" y="188"/>
                  </a:cubicBezTo>
                  <a:cubicBezTo>
                    <a:pt x="413" y="63"/>
                    <a:pt x="575" y="0"/>
                    <a:pt x="650" y="113"/>
                  </a:cubicBezTo>
                  <a:cubicBezTo>
                    <a:pt x="900" y="525"/>
                    <a:pt x="875" y="1225"/>
                    <a:pt x="800" y="1687"/>
                  </a:cubicBezTo>
                  <a:cubicBezTo>
                    <a:pt x="750" y="2112"/>
                    <a:pt x="562" y="2500"/>
                    <a:pt x="263" y="2812"/>
                  </a:cubicBezTo>
                  <a:cubicBezTo>
                    <a:pt x="163" y="2912"/>
                    <a:pt x="0" y="2750"/>
                    <a:pt x="113" y="26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1" name="Google Shape;981;p34"/>
            <p:cNvSpPr/>
            <p:nvPr/>
          </p:nvSpPr>
          <p:spPr>
            <a:xfrm>
              <a:off x="6886375" y="1388950"/>
              <a:ext cx="23450" cy="70625"/>
            </a:xfrm>
            <a:custGeom>
              <a:avLst/>
              <a:gdLst/>
              <a:ahLst/>
              <a:cxnLst/>
              <a:rect l="l" t="t" r="r" b="b"/>
              <a:pathLst>
                <a:path w="938" h="2825" extrusionOk="0">
                  <a:moveTo>
                    <a:pt x="875" y="213"/>
                  </a:moveTo>
                  <a:cubicBezTo>
                    <a:pt x="188" y="763"/>
                    <a:pt x="450" y="1938"/>
                    <a:pt x="563" y="2650"/>
                  </a:cubicBezTo>
                  <a:cubicBezTo>
                    <a:pt x="575" y="2750"/>
                    <a:pt x="438" y="2825"/>
                    <a:pt x="375" y="2725"/>
                  </a:cubicBezTo>
                  <a:cubicBezTo>
                    <a:pt x="0" y="2013"/>
                    <a:pt x="63" y="588"/>
                    <a:pt x="750" y="63"/>
                  </a:cubicBezTo>
                  <a:cubicBezTo>
                    <a:pt x="825" y="1"/>
                    <a:pt x="937" y="138"/>
                    <a:pt x="862" y="2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" name="Google Shape;982;p34"/>
            <p:cNvSpPr/>
            <p:nvPr/>
          </p:nvSpPr>
          <p:spPr>
            <a:xfrm>
              <a:off x="6901375" y="1541100"/>
              <a:ext cx="56875" cy="18150"/>
            </a:xfrm>
            <a:custGeom>
              <a:avLst/>
              <a:gdLst/>
              <a:ahLst/>
              <a:cxnLst/>
              <a:rect l="l" t="t" r="r" b="b"/>
              <a:pathLst>
                <a:path w="2275" h="726" extrusionOk="0">
                  <a:moveTo>
                    <a:pt x="2149" y="500"/>
                  </a:moveTo>
                  <a:cubicBezTo>
                    <a:pt x="1475" y="725"/>
                    <a:pt x="725" y="638"/>
                    <a:pt x="125" y="251"/>
                  </a:cubicBezTo>
                  <a:cubicBezTo>
                    <a:pt x="0" y="188"/>
                    <a:pt x="113" y="1"/>
                    <a:pt x="237" y="63"/>
                  </a:cubicBezTo>
                  <a:cubicBezTo>
                    <a:pt x="800" y="401"/>
                    <a:pt x="1475" y="488"/>
                    <a:pt x="2112" y="313"/>
                  </a:cubicBezTo>
                  <a:cubicBezTo>
                    <a:pt x="2224" y="288"/>
                    <a:pt x="2274" y="463"/>
                    <a:pt x="2149" y="5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" name="Google Shape;983;p34"/>
            <p:cNvSpPr/>
            <p:nvPr/>
          </p:nvSpPr>
          <p:spPr>
            <a:xfrm>
              <a:off x="6901675" y="1530800"/>
              <a:ext cx="56250" cy="21250"/>
            </a:xfrm>
            <a:custGeom>
              <a:avLst/>
              <a:gdLst/>
              <a:ahLst/>
              <a:cxnLst/>
              <a:rect l="l" t="t" r="r" b="b"/>
              <a:pathLst>
                <a:path w="2250" h="850" extrusionOk="0">
                  <a:moveTo>
                    <a:pt x="138" y="450"/>
                  </a:moveTo>
                  <a:cubicBezTo>
                    <a:pt x="488" y="313"/>
                    <a:pt x="2250" y="0"/>
                    <a:pt x="2137" y="788"/>
                  </a:cubicBezTo>
                  <a:cubicBezTo>
                    <a:pt x="2125" y="825"/>
                    <a:pt x="2075" y="850"/>
                    <a:pt x="2038" y="838"/>
                  </a:cubicBezTo>
                  <a:cubicBezTo>
                    <a:pt x="1788" y="738"/>
                    <a:pt x="1613" y="600"/>
                    <a:pt x="1338" y="550"/>
                  </a:cubicBezTo>
                  <a:cubicBezTo>
                    <a:pt x="950" y="488"/>
                    <a:pt x="563" y="538"/>
                    <a:pt x="188" y="663"/>
                  </a:cubicBezTo>
                  <a:cubicBezTo>
                    <a:pt x="63" y="713"/>
                    <a:pt x="1" y="513"/>
                    <a:pt x="138" y="4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4" name="Google Shape;984;p34"/>
            <p:cNvSpPr/>
            <p:nvPr/>
          </p:nvSpPr>
          <p:spPr>
            <a:xfrm>
              <a:off x="6869800" y="1808525"/>
              <a:ext cx="26900" cy="82825"/>
            </a:xfrm>
            <a:custGeom>
              <a:avLst/>
              <a:gdLst/>
              <a:ahLst/>
              <a:cxnLst/>
              <a:rect l="l" t="t" r="r" b="b"/>
              <a:pathLst>
                <a:path w="1076" h="3313" extrusionOk="0">
                  <a:moveTo>
                    <a:pt x="726" y="3162"/>
                  </a:moveTo>
                  <a:cubicBezTo>
                    <a:pt x="788" y="2600"/>
                    <a:pt x="751" y="2038"/>
                    <a:pt x="613" y="1500"/>
                  </a:cubicBezTo>
                  <a:cubicBezTo>
                    <a:pt x="476" y="1013"/>
                    <a:pt x="188" y="613"/>
                    <a:pt x="38" y="138"/>
                  </a:cubicBezTo>
                  <a:cubicBezTo>
                    <a:pt x="1" y="63"/>
                    <a:pt x="113" y="1"/>
                    <a:pt x="176" y="63"/>
                  </a:cubicBezTo>
                  <a:cubicBezTo>
                    <a:pt x="951" y="813"/>
                    <a:pt x="1076" y="2175"/>
                    <a:pt x="938" y="3187"/>
                  </a:cubicBezTo>
                  <a:cubicBezTo>
                    <a:pt x="913" y="3312"/>
                    <a:pt x="713" y="3287"/>
                    <a:pt x="726" y="316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5" name="Google Shape;985;p34"/>
            <p:cNvSpPr/>
            <p:nvPr/>
          </p:nvSpPr>
          <p:spPr>
            <a:xfrm>
              <a:off x="6861050" y="1808525"/>
              <a:ext cx="30975" cy="100950"/>
            </a:xfrm>
            <a:custGeom>
              <a:avLst/>
              <a:gdLst/>
              <a:ahLst/>
              <a:cxnLst/>
              <a:rect l="l" t="t" r="r" b="b"/>
              <a:pathLst>
                <a:path w="1239" h="4038" extrusionOk="0">
                  <a:moveTo>
                    <a:pt x="451" y="201"/>
                  </a:moveTo>
                  <a:cubicBezTo>
                    <a:pt x="351" y="876"/>
                    <a:pt x="238" y="1575"/>
                    <a:pt x="401" y="2250"/>
                  </a:cubicBezTo>
                  <a:cubicBezTo>
                    <a:pt x="526" y="2800"/>
                    <a:pt x="838" y="3287"/>
                    <a:pt x="1151" y="3762"/>
                  </a:cubicBezTo>
                  <a:cubicBezTo>
                    <a:pt x="1238" y="3900"/>
                    <a:pt x="1013" y="4037"/>
                    <a:pt x="926" y="3887"/>
                  </a:cubicBezTo>
                  <a:cubicBezTo>
                    <a:pt x="551" y="3325"/>
                    <a:pt x="201" y="2738"/>
                    <a:pt x="101" y="2050"/>
                  </a:cubicBezTo>
                  <a:cubicBezTo>
                    <a:pt x="1" y="1425"/>
                    <a:pt x="126" y="763"/>
                    <a:pt x="251" y="138"/>
                  </a:cubicBezTo>
                  <a:cubicBezTo>
                    <a:pt x="276" y="1"/>
                    <a:pt x="476" y="63"/>
                    <a:pt x="451" y="20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6" name="Google Shape;986;p34"/>
            <p:cNvSpPr/>
            <p:nvPr/>
          </p:nvSpPr>
          <p:spPr>
            <a:xfrm>
              <a:off x="6704850" y="1496125"/>
              <a:ext cx="8475" cy="8125"/>
            </a:xfrm>
            <a:custGeom>
              <a:avLst/>
              <a:gdLst/>
              <a:ahLst/>
              <a:cxnLst/>
              <a:rect l="l" t="t" r="r" b="b"/>
              <a:pathLst>
                <a:path w="339" h="325" extrusionOk="0">
                  <a:moveTo>
                    <a:pt x="88" y="13"/>
                  </a:moveTo>
                  <a:cubicBezTo>
                    <a:pt x="176" y="0"/>
                    <a:pt x="263" y="38"/>
                    <a:pt x="301" y="113"/>
                  </a:cubicBezTo>
                  <a:cubicBezTo>
                    <a:pt x="326" y="125"/>
                    <a:pt x="338" y="163"/>
                    <a:pt x="326" y="188"/>
                  </a:cubicBezTo>
                  <a:lnTo>
                    <a:pt x="301" y="275"/>
                  </a:lnTo>
                  <a:cubicBezTo>
                    <a:pt x="288" y="313"/>
                    <a:pt x="226" y="325"/>
                    <a:pt x="213" y="288"/>
                  </a:cubicBezTo>
                  <a:lnTo>
                    <a:pt x="76" y="150"/>
                  </a:lnTo>
                  <a:cubicBezTo>
                    <a:pt x="1" y="125"/>
                    <a:pt x="13" y="0"/>
                    <a:pt x="88" y="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7" name="Google Shape;987;p34"/>
            <p:cNvSpPr/>
            <p:nvPr/>
          </p:nvSpPr>
          <p:spPr>
            <a:xfrm>
              <a:off x="6648000" y="1496125"/>
              <a:ext cx="59075" cy="15000"/>
            </a:xfrm>
            <a:custGeom>
              <a:avLst/>
              <a:gdLst/>
              <a:ahLst/>
              <a:cxnLst/>
              <a:rect l="l" t="t" r="r" b="b"/>
              <a:pathLst>
                <a:path w="2363" h="600" extrusionOk="0">
                  <a:moveTo>
                    <a:pt x="2300" y="125"/>
                  </a:moveTo>
                  <a:cubicBezTo>
                    <a:pt x="1625" y="462"/>
                    <a:pt x="825" y="600"/>
                    <a:pt x="100" y="375"/>
                  </a:cubicBezTo>
                  <a:cubicBezTo>
                    <a:pt x="0" y="350"/>
                    <a:pt x="13" y="188"/>
                    <a:pt x="125" y="200"/>
                  </a:cubicBezTo>
                  <a:cubicBezTo>
                    <a:pt x="862" y="288"/>
                    <a:pt x="1537" y="288"/>
                    <a:pt x="2262" y="25"/>
                  </a:cubicBezTo>
                  <a:cubicBezTo>
                    <a:pt x="2325" y="0"/>
                    <a:pt x="2362" y="88"/>
                    <a:pt x="2300" y="1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8" name="Google Shape;988;p34"/>
            <p:cNvSpPr/>
            <p:nvPr/>
          </p:nvSpPr>
          <p:spPr>
            <a:xfrm>
              <a:off x="6648000" y="1501125"/>
              <a:ext cx="25325" cy="17200"/>
            </a:xfrm>
            <a:custGeom>
              <a:avLst/>
              <a:gdLst/>
              <a:ahLst/>
              <a:cxnLst/>
              <a:rect l="l" t="t" r="r" b="b"/>
              <a:pathLst>
                <a:path w="1013" h="688" extrusionOk="0">
                  <a:moveTo>
                    <a:pt x="188" y="75"/>
                  </a:moveTo>
                  <a:cubicBezTo>
                    <a:pt x="400" y="337"/>
                    <a:pt x="638" y="412"/>
                    <a:pt x="937" y="525"/>
                  </a:cubicBezTo>
                  <a:cubicBezTo>
                    <a:pt x="1012" y="562"/>
                    <a:pt x="1012" y="687"/>
                    <a:pt x="925" y="675"/>
                  </a:cubicBezTo>
                  <a:cubicBezTo>
                    <a:pt x="563" y="662"/>
                    <a:pt x="250" y="475"/>
                    <a:pt x="63" y="187"/>
                  </a:cubicBezTo>
                  <a:cubicBezTo>
                    <a:pt x="0" y="100"/>
                    <a:pt x="125" y="0"/>
                    <a:pt x="188" y="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9" name="Google Shape;989;p34"/>
            <p:cNvSpPr/>
            <p:nvPr/>
          </p:nvSpPr>
          <p:spPr>
            <a:xfrm>
              <a:off x="6687050" y="1501125"/>
              <a:ext cx="26575" cy="55300"/>
            </a:xfrm>
            <a:custGeom>
              <a:avLst/>
              <a:gdLst/>
              <a:ahLst/>
              <a:cxnLst/>
              <a:rect l="l" t="t" r="r" b="b"/>
              <a:pathLst>
                <a:path w="1063" h="2212" extrusionOk="0">
                  <a:moveTo>
                    <a:pt x="1025" y="138"/>
                  </a:moveTo>
                  <a:cubicBezTo>
                    <a:pt x="850" y="437"/>
                    <a:pt x="700" y="750"/>
                    <a:pt x="575" y="1087"/>
                  </a:cubicBezTo>
                  <a:cubicBezTo>
                    <a:pt x="475" y="1437"/>
                    <a:pt x="538" y="1737"/>
                    <a:pt x="575" y="2099"/>
                  </a:cubicBezTo>
                  <a:cubicBezTo>
                    <a:pt x="588" y="2187"/>
                    <a:pt x="463" y="2212"/>
                    <a:pt x="425" y="2137"/>
                  </a:cubicBezTo>
                  <a:cubicBezTo>
                    <a:pt x="0" y="1437"/>
                    <a:pt x="475" y="600"/>
                    <a:pt x="938" y="50"/>
                  </a:cubicBezTo>
                  <a:cubicBezTo>
                    <a:pt x="988" y="0"/>
                    <a:pt x="1063" y="75"/>
                    <a:pt x="1038" y="1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0" name="Google Shape;990;p34"/>
            <p:cNvSpPr/>
            <p:nvPr/>
          </p:nvSpPr>
          <p:spPr>
            <a:xfrm>
              <a:off x="6686100" y="1522975"/>
              <a:ext cx="17225" cy="34700"/>
            </a:xfrm>
            <a:custGeom>
              <a:avLst/>
              <a:gdLst/>
              <a:ahLst/>
              <a:cxnLst/>
              <a:rect l="l" t="t" r="r" b="b"/>
              <a:pathLst>
                <a:path w="689" h="1388" extrusionOk="0">
                  <a:moveTo>
                    <a:pt x="388" y="1263"/>
                  </a:moveTo>
                  <a:cubicBezTo>
                    <a:pt x="126" y="938"/>
                    <a:pt x="1" y="513"/>
                    <a:pt x="63" y="101"/>
                  </a:cubicBezTo>
                  <a:cubicBezTo>
                    <a:pt x="76" y="1"/>
                    <a:pt x="226" y="38"/>
                    <a:pt x="226" y="126"/>
                  </a:cubicBezTo>
                  <a:cubicBezTo>
                    <a:pt x="251" y="513"/>
                    <a:pt x="313" y="813"/>
                    <a:pt x="576" y="1101"/>
                  </a:cubicBezTo>
                  <a:cubicBezTo>
                    <a:pt x="688" y="1238"/>
                    <a:pt x="488" y="1388"/>
                    <a:pt x="388" y="12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1" name="Google Shape;991;p34"/>
            <p:cNvSpPr/>
            <p:nvPr/>
          </p:nvSpPr>
          <p:spPr>
            <a:xfrm>
              <a:off x="6669850" y="1521425"/>
              <a:ext cx="22525" cy="11275"/>
            </a:xfrm>
            <a:custGeom>
              <a:avLst/>
              <a:gdLst/>
              <a:ahLst/>
              <a:cxnLst/>
              <a:rect l="l" t="t" r="r" b="b"/>
              <a:pathLst>
                <a:path w="901" h="451" extrusionOk="0">
                  <a:moveTo>
                    <a:pt x="776" y="213"/>
                  </a:moveTo>
                  <a:cubicBezTo>
                    <a:pt x="563" y="275"/>
                    <a:pt x="351" y="388"/>
                    <a:pt x="126" y="425"/>
                  </a:cubicBezTo>
                  <a:cubicBezTo>
                    <a:pt x="51" y="450"/>
                    <a:pt x="1" y="338"/>
                    <a:pt x="63" y="288"/>
                  </a:cubicBezTo>
                  <a:cubicBezTo>
                    <a:pt x="263" y="163"/>
                    <a:pt x="488" y="75"/>
                    <a:pt x="726" y="38"/>
                  </a:cubicBezTo>
                  <a:cubicBezTo>
                    <a:pt x="851" y="0"/>
                    <a:pt x="901" y="175"/>
                    <a:pt x="776" y="2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2" name="Google Shape;992;p34"/>
            <p:cNvSpPr/>
            <p:nvPr/>
          </p:nvSpPr>
          <p:spPr>
            <a:xfrm>
              <a:off x="6668925" y="1512975"/>
              <a:ext cx="15650" cy="19100"/>
            </a:xfrm>
            <a:custGeom>
              <a:avLst/>
              <a:gdLst/>
              <a:ahLst/>
              <a:cxnLst/>
              <a:rect l="l" t="t" r="r" b="b"/>
              <a:pathLst>
                <a:path w="626" h="764" extrusionOk="0">
                  <a:moveTo>
                    <a:pt x="50" y="563"/>
                  </a:moveTo>
                  <a:cubicBezTo>
                    <a:pt x="138" y="376"/>
                    <a:pt x="263" y="201"/>
                    <a:pt x="425" y="63"/>
                  </a:cubicBezTo>
                  <a:cubicBezTo>
                    <a:pt x="500" y="1"/>
                    <a:pt x="625" y="88"/>
                    <a:pt x="575" y="176"/>
                  </a:cubicBezTo>
                  <a:cubicBezTo>
                    <a:pt x="463" y="351"/>
                    <a:pt x="338" y="501"/>
                    <a:pt x="238" y="663"/>
                  </a:cubicBezTo>
                  <a:cubicBezTo>
                    <a:pt x="163" y="763"/>
                    <a:pt x="1" y="676"/>
                    <a:pt x="50" y="5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3" name="Google Shape;993;p34"/>
            <p:cNvSpPr/>
            <p:nvPr/>
          </p:nvSpPr>
          <p:spPr>
            <a:xfrm>
              <a:off x="6665800" y="1513300"/>
              <a:ext cx="17525" cy="6900"/>
            </a:xfrm>
            <a:custGeom>
              <a:avLst/>
              <a:gdLst/>
              <a:ahLst/>
              <a:cxnLst/>
              <a:rect l="l" t="t" r="r" b="b"/>
              <a:pathLst>
                <a:path w="701" h="276" extrusionOk="0">
                  <a:moveTo>
                    <a:pt x="575" y="225"/>
                  </a:moveTo>
                  <a:cubicBezTo>
                    <a:pt x="400" y="275"/>
                    <a:pt x="225" y="250"/>
                    <a:pt x="76" y="163"/>
                  </a:cubicBezTo>
                  <a:cubicBezTo>
                    <a:pt x="1" y="113"/>
                    <a:pt x="63" y="0"/>
                    <a:pt x="138" y="25"/>
                  </a:cubicBezTo>
                  <a:lnTo>
                    <a:pt x="513" y="38"/>
                  </a:lnTo>
                  <a:cubicBezTo>
                    <a:pt x="638" y="13"/>
                    <a:pt x="700" y="188"/>
                    <a:pt x="575" y="2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4" name="Google Shape;994;p34"/>
            <p:cNvSpPr/>
            <p:nvPr/>
          </p:nvSpPr>
          <p:spPr>
            <a:xfrm>
              <a:off x="6645800" y="1528925"/>
              <a:ext cx="28775" cy="23450"/>
            </a:xfrm>
            <a:custGeom>
              <a:avLst/>
              <a:gdLst/>
              <a:ahLst/>
              <a:cxnLst/>
              <a:rect l="l" t="t" r="r" b="b"/>
              <a:pathLst>
                <a:path w="1151" h="938" extrusionOk="0">
                  <a:moveTo>
                    <a:pt x="638" y="163"/>
                  </a:moveTo>
                  <a:cubicBezTo>
                    <a:pt x="1150" y="263"/>
                    <a:pt x="863" y="937"/>
                    <a:pt x="426" y="838"/>
                  </a:cubicBezTo>
                  <a:cubicBezTo>
                    <a:pt x="1" y="750"/>
                    <a:pt x="126" y="0"/>
                    <a:pt x="626" y="150"/>
                  </a:cubicBezTo>
                  <a:cubicBezTo>
                    <a:pt x="738" y="188"/>
                    <a:pt x="713" y="350"/>
                    <a:pt x="601" y="350"/>
                  </a:cubicBezTo>
                  <a:lnTo>
                    <a:pt x="601" y="325"/>
                  </a:lnTo>
                  <a:cubicBezTo>
                    <a:pt x="501" y="288"/>
                    <a:pt x="538" y="138"/>
                    <a:pt x="651" y="1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5" name="Google Shape;995;p34"/>
            <p:cNvSpPr/>
            <p:nvPr/>
          </p:nvSpPr>
          <p:spPr>
            <a:xfrm>
              <a:off x="6217175" y="4309125"/>
              <a:ext cx="551125" cy="190600"/>
            </a:xfrm>
            <a:custGeom>
              <a:avLst/>
              <a:gdLst/>
              <a:ahLst/>
              <a:cxnLst/>
              <a:rect l="l" t="t" r="r" b="b"/>
              <a:pathLst>
                <a:path w="22045" h="7624" extrusionOk="0">
                  <a:moveTo>
                    <a:pt x="213" y="4662"/>
                  </a:moveTo>
                  <a:cubicBezTo>
                    <a:pt x="5036" y="0"/>
                    <a:pt x="11447" y="7623"/>
                    <a:pt x="17083" y="6311"/>
                  </a:cubicBezTo>
                  <a:cubicBezTo>
                    <a:pt x="20070" y="5611"/>
                    <a:pt x="22044" y="3300"/>
                    <a:pt x="21932" y="238"/>
                  </a:cubicBezTo>
                  <a:cubicBezTo>
                    <a:pt x="21932" y="150"/>
                    <a:pt x="21795" y="150"/>
                    <a:pt x="21795" y="238"/>
                  </a:cubicBezTo>
                  <a:cubicBezTo>
                    <a:pt x="21532" y="6511"/>
                    <a:pt x="14521" y="6724"/>
                    <a:pt x="10160" y="4887"/>
                  </a:cubicBezTo>
                  <a:cubicBezTo>
                    <a:pt x="8448" y="4162"/>
                    <a:pt x="6723" y="3175"/>
                    <a:pt x="4824" y="2950"/>
                  </a:cubicBezTo>
                  <a:cubicBezTo>
                    <a:pt x="2924" y="2725"/>
                    <a:pt x="1425" y="3225"/>
                    <a:pt x="88" y="4537"/>
                  </a:cubicBezTo>
                  <a:cubicBezTo>
                    <a:pt x="0" y="4612"/>
                    <a:pt x="125" y="4737"/>
                    <a:pt x="213" y="466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6" name="Google Shape;996;p34"/>
            <p:cNvSpPr/>
            <p:nvPr/>
          </p:nvSpPr>
          <p:spPr>
            <a:xfrm>
              <a:off x="6582375" y="4210725"/>
              <a:ext cx="180925" cy="121225"/>
            </a:xfrm>
            <a:custGeom>
              <a:avLst/>
              <a:gdLst/>
              <a:ahLst/>
              <a:cxnLst/>
              <a:rect l="l" t="t" r="r" b="b"/>
              <a:pathLst>
                <a:path w="7237" h="4849" extrusionOk="0">
                  <a:moveTo>
                    <a:pt x="7224" y="3174"/>
                  </a:moveTo>
                  <a:cubicBezTo>
                    <a:pt x="7087" y="1162"/>
                    <a:pt x="4637" y="0"/>
                    <a:pt x="2825" y="537"/>
                  </a:cubicBezTo>
                  <a:cubicBezTo>
                    <a:pt x="1326" y="987"/>
                    <a:pt x="1" y="3524"/>
                    <a:pt x="1388" y="4774"/>
                  </a:cubicBezTo>
                  <a:cubicBezTo>
                    <a:pt x="1463" y="4849"/>
                    <a:pt x="1575" y="4736"/>
                    <a:pt x="1513" y="4661"/>
                  </a:cubicBezTo>
                  <a:cubicBezTo>
                    <a:pt x="113" y="3137"/>
                    <a:pt x="1775" y="837"/>
                    <a:pt x="3400" y="637"/>
                  </a:cubicBezTo>
                  <a:cubicBezTo>
                    <a:pt x="4950" y="437"/>
                    <a:pt x="6912" y="1450"/>
                    <a:pt x="7037" y="3174"/>
                  </a:cubicBezTo>
                  <a:cubicBezTo>
                    <a:pt x="7037" y="3299"/>
                    <a:pt x="7237" y="3299"/>
                    <a:pt x="7224" y="317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7" name="Google Shape;997;p34"/>
            <p:cNvSpPr/>
            <p:nvPr/>
          </p:nvSpPr>
          <p:spPr>
            <a:xfrm>
              <a:off x="6636125" y="4276625"/>
              <a:ext cx="72825" cy="77200"/>
            </a:xfrm>
            <a:custGeom>
              <a:avLst/>
              <a:gdLst/>
              <a:ahLst/>
              <a:cxnLst/>
              <a:rect l="l" t="t" r="r" b="b"/>
              <a:pathLst>
                <a:path w="2913" h="3088" extrusionOk="0">
                  <a:moveTo>
                    <a:pt x="63" y="2600"/>
                  </a:moveTo>
                  <a:cubicBezTo>
                    <a:pt x="888" y="3087"/>
                    <a:pt x="2112" y="2738"/>
                    <a:pt x="2537" y="1850"/>
                  </a:cubicBezTo>
                  <a:cubicBezTo>
                    <a:pt x="2912" y="1026"/>
                    <a:pt x="2300" y="101"/>
                    <a:pt x="1437" y="13"/>
                  </a:cubicBezTo>
                  <a:cubicBezTo>
                    <a:pt x="1325" y="1"/>
                    <a:pt x="1300" y="188"/>
                    <a:pt x="1412" y="213"/>
                  </a:cubicBezTo>
                  <a:cubicBezTo>
                    <a:pt x="2225" y="351"/>
                    <a:pt x="2725" y="1176"/>
                    <a:pt x="2250" y="1925"/>
                  </a:cubicBezTo>
                  <a:cubicBezTo>
                    <a:pt x="1787" y="2613"/>
                    <a:pt x="888" y="2838"/>
                    <a:pt x="150" y="2463"/>
                  </a:cubicBezTo>
                  <a:cubicBezTo>
                    <a:pt x="63" y="2425"/>
                    <a:pt x="0" y="2538"/>
                    <a:pt x="75" y="26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8" name="Google Shape;998;p34"/>
            <p:cNvSpPr/>
            <p:nvPr/>
          </p:nvSpPr>
          <p:spPr>
            <a:xfrm>
              <a:off x="6662675" y="4282575"/>
              <a:ext cx="25" cy="325"/>
            </a:xfrm>
            <a:custGeom>
              <a:avLst/>
              <a:gdLst/>
              <a:ahLst/>
              <a:cxnLst/>
              <a:rect l="l" t="t" r="r" b="b"/>
              <a:pathLst>
                <a:path w="1" h="13" extrusionOk="0">
                  <a:moveTo>
                    <a:pt x="1" y="0"/>
                  </a:moveTo>
                  <a:lnTo>
                    <a:pt x="1" y="13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9" name="Google Shape;999;p34"/>
            <p:cNvSpPr/>
            <p:nvPr/>
          </p:nvSpPr>
          <p:spPr>
            <a:xfrm>
              <a:off x="6648925" y="4357225"/>
              <a:ext cx="206550" cy="103750"/>
            </a:xfrm>
            <a:custGeom>
              <a:avLst/>
              <a:gdLst/>
              <a:ahLst/>
              <a:cxnLst/>
              <a:rect l="l" t="t" r="r" b="b"/>
              <a:pathLst>
                <a:path w="8262" h="4150" extrusionOk="0">
                  <a:moveTo>
                    <a:pt x="126" y="4137"/>
                  </a:moveTo>
                  <a:cubicBezTo>
                    <a:pt x="1250" y="3887"/>
                    <a:pt x="2325" y="3425"/>
                    <a:pt x="3275" y="2775"/>
                  </a:cubicBezTo>
                  <a:cubicBezTo>
                    <a:pt x="4724" y="1763"/>
                    <a:pt x="6199" y="1"/>
                    <a:pt x="8074" y="1276"/>
                  </a:cubicBezTo>
                  <a:cubicBezTo>
                    <a:pt x="8161" y="1326"/>
                    <a:pt x="8261" y="1201"/>
                    <a:pt x="8186" y="1138"/>
                  </a:cubicBezTo>
                  <a:cubicBezTo>
                    <a:pt x="7424" y="451"/>
                    <a:pt x="6474" y="451"/>
                    <a:pt x="5549" y="851"/>
                  </a:cubicBezTo>
                  <a:cubicBezTo>
                    <a:pt x="4887" y="1151"/>
                    <a:pt x="4350" y="1676"/>
                    <a:pt x="3787" y="2125"/>
                  </a:cubicBezTo>
                  <a:cubicBezTo>
                    <a:pt x="2700" y="3013"/>
                    <a:pt x="1450" y="3650"/>
                    <a:pt x="88" y="3987"/>
                  </a:cubicBezTo>
                  <a:cubicBezTo>
                    <a:pt x="1" y="4000"/>
                    <a:pt x="38" y="4150"/>
                    <a:pt x="138" y="413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0" name="Google Shape;1000;p34"/>
            <p:cNvSpPr/>
            <p:nvPr/>
          </p:nvSpPr>
          <p:spPr>
            <a:xfrm>
              <a:off x="6506475" y="4375975"/>
              <a:ext cx="88425" cy="80000"/>
            </a:xfrm>
            <a:custGeom>
              <a:avLst/>
              <a:gdLst/>
              <a:ahLst/>
              <a:cxnLst/>
              <a:rect l="l" t="t" r="r" b="b"/>
              <a:pathLst>
                <a:path w="3537" h="3200" extrusionOk="0">
                  <a:moveTo>
                    <a:pt x="113" y="2888"/>
                  </a:moveTo>
                  <a:cubicBezTo>
                    <a:pt x="987" y="3087"/>
                    <a:pt x="1837" y="3200"/>
                    <a:pt x="2650" y="2713"/>
                  </a:cubicBezTo>
                  <a:cubicBezTo>
                    <a:pt x="3174" y="2388"/>
                    <a:pt x="3537" y="1875"/>
                    <a:pt x="3437" y="1225"/>
                  </a:cubicBezTo>
                  <a:cubicBezTo>
                    <a:pt x="3349" y="613"/>
                    <a:pt x="2849" y="138"/>
                    <a:pt x="2225" y="63"/>
                  </a:cubicBezTo>
                  <a:cubicBezTo>
                    <a:pt x="1750" y="13"/>
                    <a:pt x="1075" y="176"/>
                    <a:pt x="1025" y="726"/>
                  </a:cubicBezTo>
                  <a:cubicBezTo>
                    <a:pt x="1025" y="813"/>
                    <a:pt x="1150" y="813"/>
                    <a:pt x="1150" y="726"/>
                  </a:cubicBezTo>
                  <a:cubicBezTo>
                    <a:pt x="1225" y="1"/>
                    <a:pt x="2437" y="263"/>
                    <a:pt x="2762" y="488"/>
                  </a:cubicBezTo>
                  <a:cubicBezTo>
                    <a:pt x="3249" y="838"/>
                    <a:pt x="3387" y="1500"/>
                    <a:pt x="3099" y="2025"/>
                  </a:cubicBezTo>
                  <a:cubicBezTo>
                    <a:pt x="2475" y="3037"/>
                    <a:pt x="1125" y="2937"/>
                    <a:pt x="150" y="2713"/>
                  </a:cubicBezTo>
                  <a:cubicBezTo>
                    <a:pt x="38" y="2688"/>
                    <a:pt x="0" y="2863"/>
                    <a:pt x="113" y="28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1" name="Google Shape;1001;p34"/>
            <p:cNvSpPr/>
            <p:nvPr/>
          </p:nvSpPr>
          <p:spPr>
            <a:xfrm>
              <a:off x="6450850" y="4386300"/>
              <a:ext cx="33150" cy="43450"/>
            </a:xfrm>
            <a:custGeom>
              <a:avLst/>
              <a:gdLst/>
              <a:ahLst/>
              <a:cxnLst/>
              <a:rect l="l" t="t" r="r" b="b"/>
              <a:pathLst>
                <a:path w="1326" h="1738" extrusionOk="0">
                  <a:moveTo>
                    <a:pt x="101" y="1550"/>
                  </a:moveTo>
                  <a:cubicBezTo>
                    <a:pt x="638" y="1737"/>
                    <a:pt x="1325" y="1412"/>
                    <a:pt x="1263" y="762"/>
                  </a:cubicBezTo>
                  <a:cubicBezTo>
                    <a:pt x="1213" y="338"/>
                    <a:pt x="513" y="0"/>
                    <a:pt x="251" y="425"/>
                  </a:cubicBezTo>
                  <a:cubicBezTo>
                    <a:pt x="176" y="538"/>
                    <a:pt x="351" y="637"/>
                    <a:pt x="426" y="525"/>
                  </a:cubicBezTo>
                  <a:cubicBezTo>
                    <a:pt x="538" y="463"/>
                    <a:pt x="676" y="438"/>
                    <a:pt x="801" y="488"/>
                  </a:cubicBezTo>
                  <a:cubicBezTo>
                    <a:pt x="1076" y="712"/>
                    <a:pt x="1125" y="937"/>
                    <a:pt x="951" y="1137"/>
                  </a:cubicBezTo>
                  <a:cubicBezTo>
                    <a:pt x="776" y="1450"/>
                    <a:pt x="451" y="1487"/>
                    <a:pt x="138" y="1400"/>
                  </a:cubicBezTo>
                  <a:cubicBezTo>
                    <a:pt x="38" y="1362"/>
                    <a:pt x="1" y="1525"/>
                    <a:pt x="101" y="15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2" name="Google Shape;1002;p34"/>
            <p:cNvSpPr/>
            <p:nvPr/>
          </p:nvSpPr>
          <p:spPr>
            <a:xfrm>
              <a:off x="6842625" y="4377850"/>
              <a:ext cx="31900" cy="31900"/>
            </a:xfrm>
            <a:custGeom>
              <a:avLst/>
              <a:gdLst/>
              <a:ahLst/>
              <a:cxnLst/>
              <a:rect l="l" t="t" r="r" b="b"/>
              <a:pathLst>
                <a:path w="1276" h="1276" extrusionOk="0">
                  <a:moveTo>
                    <a:pt x="326" y="351"/>
                  </a:moveTo>
                  <a:cubicBezTo>
                    <a:pt x="1" y="713"/>
                    <a:pt x="451" y="1275"/>
                    <a:pt x="863" y="950"/>
                  </a:cubicBezTo>
                  <a:cubicBezTo>
                    <a:pt x="1275" y="626"/>
                    <a:pt x="800" y="1"/>
                    <a:pt x="401" y="301"/>
                  </a:cubicBezTo>
                  <a:cubicBezTo>
                    <a:pt x="326" y="351"/>
                    <a:pt x="376" y="463"/>
                    <a:pt x="463" y="451"/>
                  </a:cubicBezTo>
                  <a:lnTo>
                    <a:pt x="463" y="451"/>
                  </a:lnTo>
                  <a:cubicBezTo>
                    <a:pt x="501" y="376"/>
                    <a:pt x="401" y="276"/>
                    <a:pt x="338" y="3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3" name="Google Shape;1003;p34"/>
            <p:cNvSpPr/>
            <p:nvPr/>
          </p:nvSpPr>
          <p:spPr>
            <a:xfrm>
              <a:off x="6720775" y="4313800"/>
              <a:ext cx="77825" cy="113125"/>
            </a:xfrm>
            <a:custGeom>
              <a:avLst/>
              <a:gdLst/>
              <a:ahLst/>
              <a:cxnLst/>
              <a:rect l="l" t="t" r="r" b="b"/>
              <a:pathLst>
                <a:path w="3113" h="4525" extrusionOk="0">
                  <a:moveTo>
                    <a:pt x="163" y="4462"/>
                  </a:moveTo>
                  <a:cubicBezTo>
                    <a:pt x="1551" y="3363"/>
                    <a:pt x="2575" y="1850"/>
                    <a:pt x="3088" y="151"/>
                  </a:cubicBezTo>
                  <a:cubicBezTo>
                    <a:pt x="3113" y="63"/>
                    <a:pt x="2975" y="1"/>
                    <a:pt x="2925" y="88"/>
                  </a:cubicBezTo>
                  <a:cubicBezTo>
                    <a:pt x="2188" y="1700"/>
                    <a:pt x="1413" y="3188"/>
                    <a:pt x="63" y="4375"/>
                  </a:cubicBezTo>
                  <a:cubicBezTo>
                    <a:pt x="1" y="4437"/>
                    <a:pt x="88" y="4525"/>
                    <a:pt x="163" y="446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4" name="Google Shape;1004;p34"/>
            <p:cNvSpPr/>
            <p:nvPr/>
          </p:nvSpPr>
          <p:spPr>
            <a:xfrm>
              <a:off x="6784200" y="4293200"/>
              <a:ext cx="30650" cy="32500"/>
            </a:xfrm>
            <a:custGeom>
              <a:avLst/>
              <a:gdLst/>
              <a:ahLst/>
              <a:cxnLst/>
              <a:rect l="l" t="t" r="r" b="b"/>
              <a:pathLst>
                <a:path w="1226" h="1300" extrusionOk="0">
                  <a:moveTo>
                    <a:pt x="501" y="800"/>
                  </a:moveTo>
                  <a:lnTo>
                    <a:pt x="501" y="737"/>
                  </a:lnTo>
                  <a:cubicBezTo>
                    <a:pt x="426" y="662"/>
                    <a:pt x="313" y="750"/>
                    <a:pt x="363" y="850"/>
                  </a:cubicBezTo>
                  <a:cubicBezTo>
                    <a:pt x="601" y="1300"/>
                    <a:pt x="1225" y="750"/>
                    <a:pt x="888" y="375"/>
                  </a:cubicBezTo>
                  <a:cubicBezTo>
                    <a:pt x="551" y="0"/>
                    <a:pt x="1" y="550"/>
                    <a:pt x="388" y="912"/>
                  </a:cubicBezTo>
                  <a:cubicBezTo>
                    <a:pt x="463" y="975"/>
                    <a:pt x="563" y="875"/>
                    <a:pt x="501" y="8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5" name="Google Shape;1005;p34"/>
            <p:cNvSpPr/>
            <p:nvPr/>
          </p:nvSpPr>
          <p:spPr>
            <a:xfrm>
              <a:off x="6760775" y="4298825"/>
              <a:ext cx="5650" cy="9375"/>
            </a:xfrm>
            <a:custGeom>
              <a:avLst/>
              <a:gdLst/>
              <a:ahLst/>
              <a:cxnLst/>
              <a:rect l="l" t="t" r="r" b="b"/>
              <a:pathLst>
                <a:path w="226" h="375" extrusionOk="0">
                  <a:moveTo>
                    <a:pt x="213" y="263"/>
                  </a:moveTo>
                  <a:cubicBezTo>
                    <a:pt x="225" y="188"/>
                    <a:pt x="200" y="113"/>
                    <a:pt x="150" y="63"/>
                  </a:cubicBezTo>
                  <a:cubicBezTo>
                    <a:pt x="113" y="0"/>
                    <a:pt x="1" y="13"/>
                    <a:pt x="1" y="100"/>
                  </a:cubicBezTo>
                  <a:cubicBezTo>
                    <a:pt x="1" y="150"/>
                    <a:pt x="13" y="213"/>
                    <a:pt x="13" y="263"/>
                  </a:cubicBezTo>
                  <a:cubicBezTo>
                    <a:pt x="26" y="375"/>
                    <a:pt x="188" y="375"/>
                    <a:pt x="200" y="2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6" name="Google Shape;1006;p34"/>
            <p:cNvSpPr/>
            <p:nvPr/>
          </p:nvSpPr>
          <p:spPr>
            <a:xfrm>
              <a:off x="6624250" y="4331300"/>
              <a:ext cx="10025" cy="6900"/>
            </a:xfrm>
            <a:custGeom>
              <a:avLst/>
              <a:gdLst/>
              <a:ahLst/>
              <a:cxnLst/>
              <a:rect l="l" t="t" r="r" b="b"/>
              <a:pathLst>
                <a:path w="401" h="276" extrusionOk="0">
                  <a:moveTo>
                    <a:pt x="313" y="88"/>
                  </a:moveTo>
                  <a:cubicBezTo>
                    <a:pt x="250" y="51"/>
                    <a:pt x="175" y="26"/>
                    <a:pt x="100" y="13"/>
                  </a:cubicBezTo>
                  <a:cubicBezTo>
                    <a:pt x="38" y="1"/>
                    <a:pt x="0" y="63"/>
                    <a:pt x="50" y="113"/>
                  </a:cubicBezTo>
                  <a:cubicBezTo>
                    <a:pt x="100" y="176"/>
                    <a:pt x="163" y="226"/>
                    <a:pt x="250" y="251"/>
                  </a:cubicBezTo>
                  <a:cubicBezTo>
                    <a:pt x="338" y="276"/>
                    <a:pt x="400" y="138"/>
                    <a:pt x="313" y="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7" name="Google Shape;1007;p34"/>
            <p:cNvSpPr/>
            <p:nvPr/>
          </p:nvSpPr>
          <p:spPr>
            <a:xfrm>
              <a:off x="6618625" y="4440350"/>
              <a:ext cx="156850" cy="27825"/>
            </a:xfrm>
            <a:custGeom>
              <a:avLst/>
              <a:gdLst/>
              <a:ahLst/>
              <a:cxnLst/>
              <a:rect l="l" t="t" r="r" b="b"/>
              <a:pathLst>
                <a:path w="6274" h="1113" extrusionOk="0">
                  <a:moveTo>
                    <a:pt x="101" y="1100"/>
                  </a:moveTo>
                  <a:cubicBezTo>
                    <a:pt x="963" y="1112"/>
                    <a:pt x="1813" y="1025"/>
                    <a:pt x="2662" y="850"/>
                  </a:cubicBezTo>
                  <a:cubicBezTo>
                    <a:pt x="3812" y="625"/>
                    <a:pt x="4937" y="175"/>
                    <a:pt x="6111" y="500"/>
                  </a:cubicBezTo>
                  <a:cubicBezTo>
                    <a:pt x="6224" y="525"/>
                    <a:pt x="6274" y="362"/>
                    <a:pt x="6161" y="313"/>
                  </a:cubicBezTo>
                  <a:cubicBezTo>
                    <a:pt x="5362" y="0"/>
                    <a:pt x="4649" y="163"/>
                    <a:pt x="3837" y="337"/>
                  </a:cubicBezTo>
                  <a:cubicBezTo>
                    <a:pt x="2587" y="612"/>
                    <a:pt x="1375" y="862"/>
                    <a:pt x="101" y="925"/>
                  </a:cubicBezTo>
                  <a:cubicBezTo>
                    <a:pt x="1" y="937"/>
                    <a:pt x="1" y="1087"/>
                    <a:pt x="101" y="11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8" name="Google Shape;1008;p34"/>
            <p:cNvSpPr/>
            <p:nvPr/>
          </p:nvSpPr>
          <p:spPr>
            <a:xfrm>
              <a:off x="6763900" y="4437225"/>
              <a:ext cx="32825" cy="31250"/>
            </a:xfrm>
            <a:custGeom>
              <a:avLst/>
              <a:gdLst/>
              <a:ahLst/>
              <a:cxnLst/>
              <a:rect l="l" t="t" r="r" b="b"/>
              <a:pathLst>
                <a:path w="1313" h="1250" extrusionOk="0">
                  <a:moveTo>
                    <a:pt x="450" y="550"/>
                  </a:moveTo>
                  <a:lnTo>
                    <a:pt x="563" y="587"/>
                  </a:lnTo>
                  <a:cubicBezTo>
                    <a:pt x="613" y="512"/>
                    <a:pt x="550" y="413"/>
                    <a:pt x="463" y="425"/>
                  </a:cubicBezTo>
                  <a:cubicBezTo>
                    <a:pt x="1" y="587"/>
                    <a:pt x="463" y="1250"/>
                    <a:pt x="850" y="1012"/>
                  </a:cubicBezTo>
                  <a:cubicBezTo>
                    <a:pt x="1313" y="712"/>
                    <a:pt x="775" y="0"/>
                    <a:pt x="350" y="438"/>
                  </a:cubicBezTo>
                  <a:cubicBezTo>
                    <a:pt x="288" y="500"/>
                    <a:pt x="363" y="600"/>
                    <a:pt x="450" y="56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9" name="Google Shape;1009;p34"/>
            <p:cNvSpPr/>
            <p:nvPr/>
          </p:nvSpPr>
          <p:spPr>
            <a:xfrm>
              <a:off x="6768275" y="4388175"/>
              <a:ext cx="72825" cy="22500"/>
            </a:xfrm>
            <a:custGeom>
              <a:avLst/>
              <a:gdLst/>
              <a:ahLst/>
              <a:cxnLst/>
              <a:rect l="l" t="t" r="r" b="b"/>
              <a:pathLst>
                <a:path w="2913" h="900" extrusionOk="0">
                  <a:moveTo>
                    <a:pt x="100" y="263"/>
                  </a:moveTo>
                  <a:cubicBezTo>
                    <a:pt x="413" y="562"/>
                    <a:pt x="813" y="750"/>
                    <a:pt x="1225" y="800"/>
                  </a:cubicBezTo>
                  <a:cubicBezTo>
                    <a:pt x="1700" y="862"/>
                    <a:pt x="2400" y="900"/>
                    <a:pt x="2812" y="637"/>
                  </a:cubicBezTo>
                  <a:cubicBezTo>
                    <a:pt x="2912" y="575"/>
                    <a:pt x="2850" y="413"/>
                    <a:pt x="2725" y="438"/>
                  </a:cubicBezTo>
                  <a:cubicBezTo>
                    <a:pt x="1937" y="637"/>
                    <a:pt x="900" y="687"/>
                    <a:pt x="263" y="100"/>
                  </a:cubicBezTo>
                  <a:cubicBezTo>
                    <a:pt x="163" y="0"/>
                    <a:pt x="0" y="163"/>
                    <a:pt x="113" y="2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0" name="Google Shape;1010;p34"/>
            <p:cNvSpPr/>
            <p:nvPr/>
          </p:nvSpPr>
          <p:spPr>
            <a:xfrm>
              <a:off x="6769525" y="4381600"/>
              <a:ext cx="70625" cy="23450"/>
            </a:xfrm>
            <a:custGeom>
              <a:avLst/>
              <a:gdLst/>
              <a:ahLst/>
              <a:cxnLst/>
              <a:rect l="l" t="t" r="r" b="b"/>
              <a:pathLst>
                <a:path w="2825" h="938" extrusionOk="0">
                  <a:moveTo>
                    <a:pt x="2762" y="738"/>
                  </a:moveTo>
                  <a:cubicBezTo>
                    <a:pt x="2250" y="51"/>
                    <a:pt x="813" y="1"/>
                    <a:pt x="113" y="376"/>
                  </a:cubicBezTo>
                  <a:cubicBezTo>
                    <a:pt x="0" y="426"/>
                    <a:pt x="88" y="563"/>
                    <a:pt x="188" y="551"/>
                  </a:cubicBezTo>
                  <a:cubicBezTo>
                    <a:pt x="900" y="438"/>
                    <a:pt x="2062" y="176"/>
                    <a:pt x="2612" y="850"/>
                  </a:cubicBezTo>
                  <a:cubicBezTo>
                    <a:pt x="2687" y="938"/>
                    <a:pt x="2825" y="825"/>
                    <a:pt x="2775" y="7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1" name="Google Shape;1011;p34"/>
            <p:cNvSpPr/>
            <p:nvPr/>
          </p:nvSpPr>
          <p:spPr>
            <a:xfrm>
              <a:off x="6669850" y="4396600"/>
              <a:ext cx="17850" cy="55950"/>
            </a:xfrm>
            <a:custGeom>
              <a:avLst/>
              <a:gdLst/>
              <a:ahLst/>
              <a:cxnLst/>
              <a:rect l="l" t="t" r="r" b="b"/>
              <a:pathLst>
                <a:path w="714" h="2238" extrusionOk="0">
                  <a:moveTo>
                    <a:pt x="413" y="2087"/>
                  </a:moveTo>
                  <a:cubicBezTo>
                    <a:pt x="238" y="1450"/>
                    <a:pt x="326" y="775"/>
                    <a:pt x="663" y="213"/>
                  </a:cubicBezTo>
                  <a:cubicBezTo>
                    <a:pt x="713" y="101"/>
                    <a:pt x="551" y="1"/>
                    <a:pt x="476" y="101"/>
                  </a:cubicBezTo>
                  <a:cubicBezTo>
                    <a:pt x="88" y="713"/>
                    <a:pt x="1" y="1450"/>
                    <a:pt x="238" y="2137"/>
                  </a:cubicBezTo>
                  <a:cubicBezTo>
                    <a:pt x="276" y="2237"/>
                    <a:pt x="426" y="2200"/>
                    <a:pt x="413" y="208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2" name="Google Shape;1012;p34"/>
            <p:cNvSpPr/>
            <p:nvPr/>
          </p:nvSpPr>
          <p:spPr>
            <a:xfrm>
              <a:off x="6677050" y="4396600"/>
              <a:ext cx="16275" cy="54375"/>
            </a:xfrm>
            <a:custGeom>
              <a:avLst/>
              <a:gdLst/>
              <a:ahLst/>
              <a:cxnLst/>
              <a:rect l="l" t="t" r="r" b="b"/>
              <a:pathLst>
                <a:path w="651" h="2175" extrusionOk="0">
                  <a:moveTo>
                    <a:pt x="188" y="188"/>
                  </a:moveTo>
                  <a:cubicBezTo>
                    <a:pt x="313" y="550"/>
                    <a:pt x="363" y="950"/>
                    <a:pt x="300" y="1338"/>
                  </a:cubicBezTo>
                  <a:cubicBezTo>
                    <a:pt x="250" y="1613"/>
                    <a:pt x="113" y="1788"/>
                    <a:pt x="13" y="2038"/>
                  </a:cubicBezTo>
                  <a:cubicBezTo>
                    <a:pt x="0" y="2075"/>
                    <a:pt x="25" y="2112"/>
                    <a:pt x="63" y="2125"/>
                  </a:cubicBezTo>
                  <a:cubicBezTo>
                    <a:pt x="363" y="2175"/>
                    <a:pt x="463" y="1850"/>
                    <a:pt x="538" y="1613"/>
                  </a:cubicBezTo>
                  <a:cubicBezTo>
                    <a:pt x="650" y="1113"/>
                    <a:pt x="600" y="600"/>
                    <a:pt x="400" y="126"/>
                  </a:cubicBezTo>
                  <a:cubicBezTo>
                    <a:pt x="350" y="1"/>
                    <a:pt x="150" y="51"/>
                    <a:pt x="188" y="1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3" name="Google Shape;1013;p34"/>
            <p:cNvSpPr/>
            <p:nvPr/>
          </p:nvSpPr>
          <p:spPr>
            <a:xfrm>
              <a:off x="6337750" y="4364725"/>
              <a:ext cx="82825" cy="26900"/>
            </a:xfrm>
            <a:custGeom>
              <a:avLst/>
              <a:gdLst/>
              <a:ahLst/>
              <a:cxnLst/>
              <a:rect l="l" t="t" r="r" b="b"/>
              <a:pathLst>
                <a:path w="3313" h="1076" extrusionOk="0">
                  <a:moveTo>
                    <a:pt x="126" y="926"/>
                  </a:moveTo>
                  <a:cubicBezTo>
                    <a:pt x="1138" y="1076"/>
                    <a:pt x="2500" y="926"/>
                    <a:pt x="3263" y="163"/>
                  </a:cubicBezTo>
                  <a:cubicBezTo>
                    <a:pt x="3313" y="113"/>
                    <a:pt x="3263" y="1"/>
                    <a:pt x="3175" y="26"/>
                  </a:cubicBezTo>
                  <a:cubicBezTo>
                    <a:pt x="2713" y="188"/>
                    <a:pt x="2300" y="476"/>
                    <a:pt x="1813" y="601"/>
                  </a:cubicBezTo>
                  <a:cubicBezTo>
                    <a:pt x="1276" y="738"/>
                    <a:pt x="713" y="776"/>
                    <a:pt x="151" y="713"/>
                  </a:cubicBezTo>
                  <a:cubicBezTo>
                    <a:pt x="38" y="701"/>
                    <a:pt x="1" y="913"/>
                    <a:pt x="126" y="92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4" name="Google Shape;1014;p34"/>
            <p:cNvSpPr/>
            <p:nvPr/>
          </p:nvSpPr>
          <p:spPr>
            <a:xfrm>
              <a:off x="6319650" y="4355975"/>
              <a:ext cx="100625" cy="30975"/>
            </a:xfrm>
            <a:custGeom>
              <a:avLst/>
              <a:gdLst/>
              <a:ahLst/>
              <a:cxnLst/>
              <a:rect l="l" t="t" r="r" b="b"/>
              <a:pathLst>
                <a:path w="4025" h="1239" extrusionOk="0">
                  <a:moveTo>
                    <a:pt x="3887" y="238"/>
                  </a:moveTo>
                  <a:cubicBezTo>
                    <a:pt x="3262" y="126"/>
                    <a:pt x="2612" y="1"/>
                    <a:pt x="1975" y="101"/>
                  </a:cubicBezTo>
                  <a:cubicBezTo>
                    <a:pt x="1300" y="201"/>
                    <a:pt x="712" y="551"/>
                    <a:pt x="138" y="926"/>
                  </a:cubicBezTo>
                  <a:cubicBezTo>
                    <a:pt x="0" y="1013"/>
                    <a:pt x="138" y="1238"/>
                    <a:pt x="275" y="1151"/>
                  </a:cubicBezTo>
                  <a:cubicBezTo>
                    <a:pt x="737" y="838"/>
                    <a:pt x="1225" y="526"/>
                    <a:pt x="1787" y="388"/>
                  </a:cubicBezTo>
                  <a:cubicBezTo>
                    <a:pt x="2450" y="226"/>
                    <a:pt x="3162" y="338"/>
                    <a:pt x="3837" y="451"/>
                  </a:cubicBezTo>
                  <a:cubicBezTo>
                    <a:pt x="3962" y="463"/>
                    <a:pt x="4024" y="263"/>
                    <a:pt x="3887" y="2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5" name="Google Shape;1015;p34"/>
            <p:cNvSpPr/>
            <p:nvPr/>
          </p:nvSpPr>
          <p:spPr>
            <a:xfrm>
              <a:off x="6822325" y="3689900"/>
              <a:ext cx="199650" cy="551150"/>
            </a:xfrm>
            <a:custGeom>
              <a:avLst/>
              <a:gdLst/>
              <a:ahLst/>
              <a:cxnLst/>
              <a:rect l="l" t="t" r="r" b="b"/>
              <a:pathLst>
                <a:path w="7986" h="22046" extrusionOk="0">
                  <a:moveTo>
                    <a:pt x="4499" y="88"/>
                  </a:moveTo>
                  <a:cubicBezTo>
                    <a:pt x="3187" y="1426"/>
                    <a:pt x="2700" y="2938"/>
                    <a:pt x="2912" y="4837"/>
                  </a:cubicBezTo>
                  <a:cubicBezTo>
                    <a:pt x="3087" y="6237"/>
                    <a:pt x="3699" y="7487"/>
                    <a:pt x="4237" y="8761"/>
                  </a:cubicBezTo>
                  <a:cubicBezTo>
                    <a:pt x="6111" y="13235"/>
                    <a:pt x="7986" y="21470"/>
                    <a:pt x="213" y="21808"/>
                  </a:cubicBezTo>
                  <a:cubicBezTo>
                    <a:pt x="125" y="21808"/>
                    <a:pt x="125" y="21933"/>
                    <a:pt x="213" y="21945"/>
                  </a:cubicBezTo>
                  <a:cubicBezTo>
                    <a:pt x="3250" y="22045"/>
                    <a:pt x="5586" y="20071"/>
                    <a:pt x="6274" y="17084"/>
                  </a:cubicBezTo>
                  <a:cubicBezTo>
                    <a:pt x="7598" y="11435"/>
                    <a:pt x="0" y="5012"/>
                    <a:pt x="4637" y="213"/>
                  </a:cubicBezTo>
                  <a:cubicBezTo>
                    <a:pt x="4712" y="138"/>
                    <a:pt x="4587" y="1"/>
                    <a:pt x="4499" y="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6" name="Google Shape;1016;p34"/>
            <p:cNvSpPr/>
            <p:nvPr/>
          </p:nvSpPr>
          <p:spPr>
            <a:xfrm>
              <a:off x="6723275" y="4055125"/>
              <a:ext cx="121250" cy="180925"/>
            </a:xfrm>
            <a:custGeom>
              <a:avLst/>
              <a:gdLst/>
              <a:ahLst/>
              <a:cxnLst/>
              <a:rect l="l" t="t" r="r" b="b"/>
              <a:pathLst>
                <a:path w="4850" h="7237" extrusionOk="0">
                  <a:moveTo>
                    <a:pt x="3175" y="7036"/>
                  </a:moveTo>
                  <a:cubicBezTo>
                    <a:pt x="1438" y="6911"/>
                    <a:pt x="438" y="4949"/>
                    <a:pt x="626" y="3400"/>
                  </a:cubicBezTo>
                  <a:cubicBezTo>
                    <a:pt x="838" y="1775"/>
                    <a:pt x="3138" y="113"/>
                    <a:pt x="4650" y="1513"/>
                  </a:cubicBezTo>
                  <a:cubicBezTo>
                    <a:pt x="4737" y="1588"/>
                    <a:pt x="4850" y="1463"/>
                    <a:pt x="4775" y="1388"/>
                  </a:cubicBezTo>
                  <a:cubicBezTo>
                    <a:pt x="3525" y="1"/>
                    <a:pt x="988" y="1313"/>
                    <a:pt x="538" y="2825"/>
                  </a:cubicBezTo>
                  <a:cubicBezTo>
                    <a:pt x="1" y="4637"/>
                    <a:pt x="1163" y="7086"/>
                    <a:pt x="3175" y="7224"/>
                  </a:cubicBezTo>
                  <a:cubicBezTo>
                    <a:pt x="3300" y="7236"/>
                    <a:pt x="3300" y="7049"/>
                    <a:pt x="3175" y="70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7" name="Google Shape;1017;p34"/>
            <p:cNvSpPr/>
            <p:nvPr/>
          </p:nvSpPr>
          <p:spPr>
            <a:xfrm>
              <a:off x="6789200" y="4108250"/>
              <a:ext cx="77200" cy="73425"/>
            </a:xfrm>
            <a:custGeom>
              <a:avLst/>
              <a:gdLst/>
              <a:ahLst/>
              <a:cxnLst/>
              <a:rect l="l" t="t" r="r" b="b"/>
              <a:pathLst>
                <a:path w="3088" h="2937" extrusionOk="0">
                  <a:moveTo>
                    <a:pt x="2463" y="163"/>
                  </a:moveTo>
                  <a:cubicBezTo>
                    <a:pt x="2837" y="900"/>
                    <a:pt x="2600" y="1800"/>
                    <a:pt x="1925" y="2274"/>
                  </a:cubicBezTo>
                  <a:cubicBezTo>
                    <a:pt x="1175" y="2749"/>
                    <a:pt x="338" y="2237"/>
                    <a:pt x="201" y="1425"/>
                  </a:cubicBezTo>
                  <a:cubicBezTo>
                    <a:pt x="188" y="1312"/>
                    <a:pt x="1" y="1337"/>
                    <a:pt x="13" y="1450"/>
                  </a:cubicBezTo>
                  <a:cubicBezTo>
                    <a:pt x="88" y="2324"/>
                    <a:pt x="1013" y="2937"/>
                    <a:pt x="1838" y="2549"/>
                  </a:cubicBezTo>
                  <a:cubicBezTo>
                    <a:pt x="2738" y="2137"/>
                    <a:pt x="3087" y="900"/>
                    <a:pt x="2588" y="75"/>
                  </a:cubicBezTo>
                  <a:cubicBezTo>
                    <a:pt x="2538" y="0"/>
                    <a:pt x="2425" y="75"/>
                    <a:pt x="2463" y="1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8" name="Google Shape;1018;p34"/>
            <p:cNvSpPr/>
            <p:nvPr/>
          </p:nvSpPr>
          <p:spPr>
            <a:xfrm>
              <a:off x="6795150" y="4135100"/>
              <a:ext cx="325" cy="350"/>
            </a:xfrm>
            <a:custGeom>
              <a:avLst/>
              <a:gdLst/>
              <a:ahLst/>
              <a:cxnLst/>
              <a:rect l="l" t="t" r="r" b="b"/>
              <a:pathLst>
                <a:path w="13" h="14" extrusionOk="0">
                  <a:moveTo>
                    <a:pt x="0" y="1"/>
                  </a:moveTo>
                  <a:lnTo>
                    <a:pt x="0" y="13"/>
                  </a:lnTo>
                  <a:cubicBezTo>
                    <a:pt x="0" y="13"/>
                    <a:pt x="13" y="1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9" name="Google Shape;1019;p34"/>
            <p:cNvSpPr/>
            <p:nvPr/>
          </p:nvSpPr>
          <p:spPr>
            <a:xfrm>
              <a:off x="6869500" y="4121350"/>
              <a:ext cx="104050" cy="206550"/>
            </a:xfrm>
            <a:custGeom>
              <a:avLst/>
              <a:gdLst/>
              <a:ahLst/>
              <a:cxnLst/>
              <a:rect l="l" t="t" r="r" b="b"/>
              <a:pathLst>
                <a:path w="4162" h="8262" extrusionOk="0">
                  <a:moveTo>
                    <a:pt x="3987" y="101"/>
                  </a:moveTo>
                  <a:cubicBezTo>
                    <a:pt x="3712" y="1288"/>
                    <a:pt x="3175" y="2400"/>
                    <a:pt x="2450" y="3375"/>
                  </a:cubicBezTo>
                  <a:cubicBezTo>
                    <a:pt x="1925" y="4087"/>
                    <a:pt x="1225" y="4737"/>
                    <a:pt x="863" y="5562"/>
                  </a:cubicBezTo>
                  <a:cubicBezTo>
                    <a:pt x="450" y="6474"/>
                    <a:pt x="463" y="7436"/>
                    <a:pt x="1150" y="8199"/>
                  </a:cubicBezTo>
                  <a:cubicBezTo>
                    <a:pt x="1213" y="8261"/>
                    <a:pt x="1338" y="8174"/>
                    <a:pt x="1275" y="8086"/>
                  </a:cubicBezTo>
                  <a:cubicBezTo>
                    <a:pt x="0" y="6212"/>
                    <a:pt x="1762" y="4725"/>
                    <a:pt x="2775" y="3275"/>
                  </a:cubicBezTo>
                  <a:cubicBezTo>
                    <a:pt x="3437" y="2325"/>
                    <a:pt x="3899" y="1263"/>
                    <a:pt x="4137" y="138"/>
                  </a:cubicBezTo>
                  <a:cubicBezTo>
                    <a:pt x="4162" y="38"/>
                    <a:pt x="4012" y="1"/>
                    <a:pt x="3987" y="10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0" name="Google Shape;1020;p34"/>
            <p:cNvSpPr/>
            <p:nvPr/>
          </p:nvSpPr>
          <p:spPr>
            <a:xfrm>
              <a:off x="6887000" y="3978900"/>
              <a:ext cx="81875" cy="88750"/>
            </a:xfrm>
            <a:custGeom>
              <a:avLst/>
              <a:gdLst/>
              <a:ahLst/>
              <a:cxnLst/>
              <a:rect l="l" t="t" r="r" b="b"/>
              <a:pathLst>
                <a:path w="3275" h="3550" extrusionOk="0">
                  <a:moveTo>
                    <a:pt x="2774" y="163"/>
                  </a:moveTo>
                  <a:cubicBezTo>
                    <a:pt x="2987" y="1138"/>
                    <a:pt x="3099" y="2500"/>
                    <a:pt x="2087" y="3112"/>
                  </a:cubicBezTo>
                  <a:cubicBezTo>
                    <a:pt x="1612" y="3375"/>
                    <a:pt x="1025" y="3287"/>
                    <a:pt x="638" y="2900"/>
                  </a:cubicBezTo>
                  <a:cubicBezTo>
                    <a:pt x="338" y="2575"/>
                    <a:pt x="0" y="1250"/>
                    <a:pt x="800" y="1163"/>
                  </a:cubicBezTo>
                  <a:cubicBezTo>
                    <a:pt x="875" y="1163"/>
                    <a:pt x="875" y="1025"/>
                    <a:pt x="800" y="1038"/>
                  </a:cubicBezTo>
                  <a:cubicBezTo>
                    <a:pt x="250" y="1088"/>
                    <a:pt x="75" y="1762"/>
                    <a:pt x="138" y="2237"/>
                  </a:cubicBezTo>
                  <a:cubicBezTo>
                    <a:pt x="200" y="2850"/>
                    <a:pt x="675" y="3350"/>
                    <a:pt x="1300" y="3450"/>
                  </a:cubicBezTo>
                  <a:cubicBezTo>
                    <a:pt x="1937" y="3550"/>
                    <a:pt x="2450" y="3187"/>
                    <a:pt x="2774" y="2650"/>
                  </a:cubicBezTo>
                  <a:cubicBezTo>
                    <a:pt x="3274" y="1850"/>
                    <a:pt x="3149" y="988"/>
                    <a:pt x="2949" y="113"/>
                  </a:cubicBezTo>
                  <a:cubicBezTo>
                    <a:pt x="2924" y="0"/>
                    <a:pt x="2762" y="50"/>
                    <a:pt x="2787" y="1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1" name="Google Shape;1021;p34"/>
            <p:cNvSpPr/>
            <p:nvPr/>
          </p:nvSpPr>
          <p:spPr>
            <a:xfrm>
              <a:off x="6898550" y="3923300"/>
              <a:ext cx="43775" cy="33450"/>
            </a:xfrm>
            <a:custGeom>
              <a:avLst/>
              <a:gdLst/>
              <a:ahLst/>
              <a:cxnLst/>
              <a:rect l="l" t="t" r="r" b="b"/>
              <a:pathLst>
                <a:path w="1751" h="1338" extrusionOk="0">
                  <a:moveTo>
                    <a:pt x="1400" y="150"/>
                  </a:moveTo>
                  <a:cubicBezTo>
                    <a:pt x="1488" y="462"/>
                    <a:pt x="1450" y="787"/>
                    <a:pt x="1138" y="962"/>
                  </a:cubicBezTo>
                  <a:cubicBezTo>
                    <a:pt x="938" y="1137"/>
                    <a:pt x="713" y="1087"/>
                    <a:pt x="488" y="800"/>
                  </a:cubicBezTo>
                  <a:cubicBezTo>
                    <a:pt x="438" y="675"/>
                    <a:pt x="463" y="537"/>
                    <a:pt x="525" y="425"/>
                  </a:cubicBezTo>
                  <a:cubicBezTo>
                    <a:pt x="638" y="350"/>
                    <a:pt x="538" y="175"/>
                    <a:pt x="425" y="250"/>
                  </a:cubicBezTo>
                  <a:cubicBezTo>
                    <a:pt x="1" y="512"/>
                    <a:pt x="338" y="1212"/>
                    <a:pt x="763" y="1262"/>
                  </a:cubicBezTo>
                  <a:cubicBezTo>
                    <a:pt x="1425" y="1337"/>
                    <a:pt x="1750" y="637"/>
                    <a:pt x="1550" y="100"/>
                  </a:cubicBezTo>
                  <a:cubicBezTo>
                    <a:pt x="1513" y="0"/>
                    <a:pt x="1375" y="38"/>
                    <a:pt x="1388" y="13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2" name="Google Shape;1022;p34"/>
            <p:cNvSpPr/>
            <p:nvPr/>
          </p:nvSpPr>
          <p:spPr>
            <a:xfrm>
              <a:off x="6890425" y="4315375"/>
              <a:ext cx="31900" cy="31900"/>
            </a:xfrm>
            <a:custGeom>
              <a:avLst/>
              <a:gdLst/>
              <a:ahLst/>
              <a:cxnLst/>
              <a:rect l="l" t="t" r="r" b="b"/>
              <a:pathLst>
                <a:path w="1276" h="1276" extrusionOk="0">
                  <a:moveTo>
                    <a:pt x="451" y="463"/>
                  </a:moveTo>
                  <a:lnTo>
                    <a:pt x="451" y="463"/>
                  </a:lnTo>
                  <a:cubicBezTo>
                    <a:pt x="463" y="375"/>
                    <a:pt x="351" y="325"/>
                    <a:pt x="288" y="388"/>
                  </a:cubicBezTo>
                  <a:cubicBezTo>
                    <a:pt x="1" y="800"/>
                    <a:pt x="626" y="1275"/>
                    <a:pt x="950" y="863"/>
                  </a:cubicBezTo>
                  <a:cubicBezTo>
                    <a:pt x="1275" y="438"/>
                    <a:pt x="713" y="0"/>
                    <a:pt x="351" y="325"/>
                  </a:cubicBezTo>
                  <a:cubicBezTo>
                    <a:pt x="276" y="388"/>
                    <a:pt x="376" y="488"/>
                    <a:pt x="451" y="4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3" name="Google Shape;1023;p34"/>
            <p:cNvSpPr/>
            <p:nvPr/>
          </p:nvSpPr>
          <p:spPr>
            <a:xfrm>
              <a:off x="6826375" y="4193850"/>
              <a:ext cx="112825" cy="77500"/>
            </a:xfrm>
            <a:custGeom>
              <a:avLst/>
              <a:gdLst/>
              <a:ahLst/>
              <a:cxnLst/>
              <a:rect l="l" t="t" r="r" b="b"/>
              <a:pathLst>
                <a:path w="4513" h="3100" extrusionOk="0">
                  <a:moveTo>
                    <a:pt x="4375" y="50"/>
                  </a:moveTo>
                  <a:cubicBezTo>
                    <a:pt x="3175" y="1412"/>
                    <a:pt x="1700" y="2175"/>
                    <a:pt x="88" y="2924"/>
                  </a:cubicBezTo>
                  <a:cubicBezTo>
                    <a:pt x="1" y="2962"/>
                    <a:pt x="63" y="3099"/>
                    <a:pt x="151" y="3074"/>
                  </a:cubicBezTo>
                  <a:cubicBezTo>
                    <a:pt x="1850" y="2562"/>
                    <a:pt x="3362" y="1550"/>
                    <a:pt x="4462" y="150"/>
                  </a:cubicBezTo>
                  <a:cubicBezTo>
                    <a:pt x="4512" y="88"/>
                    <a:pt x="4425" y="0"/>
                    <a:pt x="4375" y="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4" name="Google Shape;1024;p34"/>
            <p:cNvSpPr/>
            <p:nvPr/>
          </p:nvSpPr>
          <p:spPr>
            <a:xfrm>
              <a:off x="6805775" y="4256950"/>
              <a:ext cx="32500" cy="30950"/>
            </a:xfrm>
            <a:custGeom>
              <a:avLst/>
              <a:gdLst/>
              <a:ahLst/>
              <a:cxnLst/>
              <a:rect l="l" t="t" r="r" b="b"/>
              <a:pathLst>
                <a:path w="1300" h="1238" extrusionOk="0">
                  <a:moveTo>
                    <a:pt x="912" y="388"/>
                  </a:moveTo>
                  <a:cubicBezTo>
                    <a:pt x="550" y="1"/>
                    <a:pt x="0" y="538"/>
                    <a:pt x="375" y="888"/>
                  </a:cubicBezTo>
                  <a:cubicBezTo>
                    <a:pt x="750" y="1238"/>
                    <a:pt x="1300" y="600"/>
                    <a:pt x="837" y="350"/>
                  </a:cubicBezTo>
                  <a:cubicBezTo>
                    <a:pt x="750" y="313"/>
                    <a:pt x="662" y="425"/>
                    <a:pt x="725" y="500"/>
                  </a:cubicBezTo>
                  <a:lnTo>
                    <a:pt x="800" y="500"/>
                  </a:lnTo>
                  <a:cubicBezTo>
                    <a:pt x="875" y="563"/>
                    <a:pt x="962" y="463"/>
                    <a:pt x="912" y="3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5" name="Google Shape;1025;p34"/>
            <p:cNvSpPr/>
            <p:nvPr/>
          </p:nvSpPr>
          <p:spPr>
            <a:xfrm>
              <a:off x="6811400" y="4233200"/>
              <a:ext cx="9700" cy="5975"/>
            </a:xfrm>
            <a:custGeom>
              <a:avLst/>
              <a:gdLst/>
              <a:ahLst/>
              <a:cxnLst/>
              <a:rect l="l" t="t" r="r" b="b"/>
              <a:pathLst>
                <a:path w="388" h="239" extrusionOk="0">
                  <a:moveTo>
                    <a:pt x="262" y="26"/>
                  </a:moveTo>
                  <a:cubicBezTo>
                    <a:pt x="212" y="26"/>
                    <a:pt x="150" y="26"/>
                    <a:pt x="100" y="13"/>
                  </a:cubicBezTo>
                  <a:cubicBezTo>
                    <a:pt x="13" y="1"/>
                    <a:pt x="0" y="126"/>
                    <a:pt x="50" y="176"/>
                  </a:cubicBezTo>
                  <a:cubicBezTo>
                    <a:pt x="112" y="213"/>
                    <a:pt x="187" y="238"/>
                    <a:pt x="262" y="226"/>
                  </a:cubicBezTo>
                  <a:cubicBezTo>
                    <a:pt x="387" y="226"/>
                    <a:pt x="387" y="38"/>
                    <a:pt x="262" y="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6" name="Google Shape;1026;p34"/>
            <p:cNvSpPr/>
            <p:nvPr/>
          </p:nvSpPr>
          <p:spPr>
            <a:xfrm>
              <a:off x="6843875" y="4097000"/>
              <a:ext cx="6900" cy="10025"/>
            </a:xfrm>
            <a:custGeom>
              <a:avLst/>
              <a:gdLst/>
              <a:ahLst/>
              <a:cxnLst/>
              <a:rect l="l" t="t" r="r" b="b"/>
              <a:pathLst>
                <a:path w="276" h="401" extrusionOk="0">
                  <a:moveTo>
                    <a:pt x="238" y="250"/>
                  </a:moveTo>
                  <a:cubicBezTo>
                    <a:pt x="226" y="163"/>
                    <a:pt x="176" y="88"/>
                    <a:pt x="101" y="38"/>
                  </a:cubicBezTo>
                  <a:cubicBezTo>
                    <a:pt x="63" y="0"/>
                    <a:pt x="1" y="38"/>
                    <a:pt x="13" y="100"/>
                  </a:cubicBezTo>
                  <a:cubicBezTo>
                    <a:pt x="26" y="175"/>
                    <a:pt x="51" y="250"/>
                    <a:pt x="88" y="313"/>
                  </a:cubicBezTo>
                  <a:cubicBezTo>
                    <a:pt x="138" y="400"/>
                    <a:pt x="276" y="338"/>
                    <a:pt x="251" y="2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7" name="Google Shape;1027;p34"/>
            <p:cNvSpPr/>
            <p:nvPr/>
          </p:nvSpPr>
          <p:spPr>
            <a:xfrm>
              <a:off x="6952925" y="4091375"/>
              <a:ext cx="27500" cy="156850"/>
            </a:xfrm>
            <a:custGeom>
              <a:avLst/>
              <a:gdLst/>
              <a:ahLst/>
              <a:cxnLst/>
              <a:rect l="l" t="t" r="r" b="b"/>
              <a:pathLst>
                <a:path w="1100" h="6274" extrusionOk="0">
                  <a:moveTo>
                    <a:pt x="925" y="100"/>
                  </a:moveTo>
                  <a:cubicBezTo>
                    <a:pt x="850" y="1375"/>
                    <a:pt x="612" y="2600"/>
                    <a:pt x="337" y="3837"/>
                  </a:cubicBezTo>
                  <a:cubicBezTo>
                    <a:pt x="150" y="4649"/>
                    <a:pt x="0" y="5361"/>
                    <a:pt x="312" y="6161"/>
                  </a:cubicBezTo>
                  <a:cubicBezTo>
                    <a:pt x="362" y="6274"/>
                    <a:pt x="525" y="6236"/>
                    <a:pt x="487" y="6111"/>
                  </a:cubicBezTo>
                  <a:cubicBezTo>
                    <a:pt x="175" y="4936"/>
                    <a:pt x="625" y="3812"/>
                    <a:pt x="850" y="2650"/>
                  </a:cubicBezTo>
                  <a:cubicBezTo>
                    <a:pt x="1025" y="1812"/>
                    <a:pt x="1100" y="963"/>
                    <a:pt x="1100" y="100"/>
                  </a:cubicBezTo>
                  <a:cubicBezTo>
                    <a:pt x="1087" y="0"/>
                    <a:pt x="937" y="0"/>
                    <a:pt x="925" y="1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8" name="Google Shape;1028;p34"/>
            <p:cNvSpPr/>
            <p:nvPr/>
          </p:nvSpPr>
          <p:spPr>
            <a:xfrm>
              <a:off x="6949475" y="4236325"/>
              <a:ext cx="31275" cy="33150"/>
            </a:xfrm>
            <a:custGeom>
              <a:avLst/>
              <a:gdLst/>
              <a:ahLst/>
              <a:cxnLst/>
              <a:rect l="l" t="t" r="r" b="b"/>
              <a:pathLst>
                <a:path w="1251" h="1326" extrusionOk="0">
                  <a:moveTo>
                    <a:pt x="438" y="351"/>
                  </a:moveTo>
                  <a:cubicBezTo>
                    <a:pt x="1" y="776"/>
                    <a:pt x="725" y="1325"/>
                    <a:pt x="1013" y="851"/>
                  </a:cubicBezTo>
                  <a:cubicBezTo>
                    <a:pt x="1250" y="476"/>
                    <a:pt x="588" y="1"/>
                    <a:pt x="438" y="476"/>
                  </a:cubicBezTo>
                  <a:cubicBezTo>
                    <a:pt x="413" y="563"/>
                    <a:pt x="525" y="626"/>
                    <a:pt x="588" y="563"/>
                  </a:cubicBezTo>
                  <a:lnTo>
                    <a:pt x="563" y="451"/>
                  </a:lnTo>
                  <a:cubicBezTo>
                    <a:pt x="613" y="363"/>
                    <a:pt x="500" y="276"/>
                    <a:pt x="438" y="3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9" name="Google Shape;1029;p34"/>
            <p:cNvSpPr/>
            <p:nvPr/>
          </p:nvSpPr>
          <p:spPr>
            <a:xfrm>
              <a:off x="6900425" y="4241025"/>
              <a:ext cx="22525" cy="72800"/>
            </a:xfrm>
            <a:custGeom>
              <a:avLst/>
              <a:gdLst/>
              <a:ahLst/>
              <a:cxnLst/>
              <a:rect l="l" t="t" r="r" b="b"/>
              <a:pathLst>
                <a:path w="901" h="2912" extrusionOk="0">
                  <a:moveTo>
                    <a:pt x="113" y="263"/>
                  </a:moveTo>
                  <a:cubicBezTo>
                    <a:pt x="688" y="900"/>
                    <a:pt x="650" y="1937"/>
                    <a:pt x="450" y="2724"/>
                  </a:cubicBezTo>
                  <a:cubicBezTo>
                    <a:pt x="425" y="2837"/>
                    <a:pt x="588" y="2912"/>
                    <a:pt x="650" y="2812"/>
                  </a:cubicBezTo>
                  <a:cubicBezTo>
                    <a:pt x="900" y="2387"/>
                    <a:pt x="875" y="1687"/>
                    <a:pt x="800" y="1225"/>
                  </a:cubicBezTo>
                  <a:cubicBezTo>
                    <a:pt x="750" y="800"/>
                    <a:pt x="563" y="413"/>
                    <a:pt x="263" y="100"/>
                  </a:cubicBezTo>
                  <a:cubicBezTo>
                    <a:pt x="163" y="0"/>
                    <a:pt x="1" y="163"/>
                    <a:pt x="113" y="2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0" name="Google Shape;1030;p34"/>
            <p:cNvSpPr/>
            <p:nvPr/>
          </p:nvSpPr>
          <p:spPr>
            <a:xfrm>
              <a:off x="6893875" y="4242575"/>
              <a:ext cx="23450" cy="70625"/>
            </a:xfrm>
            <a:custGeom>
              <a:avLst/>
              <a:gdLst/>
              <a:ahLst/>
              <a:cxnLst/>
              <a:rect l="l" t="t" r="r" b="b"/>
              <a:pathLst>
                <a:path w="938" h="2825" extrusionOk="0">
                  <a:moveTo>
                    <a:pt x="862" y="2612"/>
                  </a:moveTo>
                  <a:cubicBezTo>
                    <a:pt x="188" y="2063"/>
                    <a:pt x="450" y="888"/>
                    <a:pt x="550" y="176"/>
                  </a:cubicBezTo>
                  <a:cubicBezTo>
                    <a:pt x="562" y="76"/>
                    <a:pt x="425" y="1"/>
                    <a:pt x="375" y="101"/>
                  </a:cubicBezTo>
                  <a:cubicBezTo>
                    <a:pt x="0" y="800"/>
                    <a:pt x="63" y="2238"/>
                    <a:pt x="737" y="2750"/>
                  </a:cubicBezTo>
                  <a:cubicBezTo>
                    <a:pt x="825" y="2825"/>
                    <a:pt x="937" y="2675"/>
                    <a:pt x="850" y="261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1" name="Google Shape;1031;p34"/>
            <p:cNvSpPr/>
            <p:nvPr/>
          </p:nvSpPr>
          <p:spPr>
            <a:xfrm>
              <a:off x="6908850" y="4142600"/>
              <a:ext cx="56575" cy="17850"/>
            </a:xfrm>
            <a:custGeom>
              <a:avLst/>
              <a:gdLst/>
              <a:ahLst/>
              <a:cxnLst/>
              <a:rect l="l" t="t" r="r" b="b"/>
              <a:pathLst>
                <a:path w="2263" h="714" extrusionOk="0">
                  <a:moveTo>
                    <a:pt x="2150" y="238"/>
                  </a:moveTo>
                  <a:cubicBezTo>
                    <a:pt x="1463" y="1"/>
                    <a:pt x="726" y="88"/>
                    <a:pt x="113" y="476"/>
                  </a:cubicBezTo>
                  <a:cubicBezTo>
                    <a:pt x="1" y="551"/>
                    <a:pt x="101" y="713"/>
                    <a:pt x="226" y="663"/>
                  </a:cubicBezTo>
                  <a:cubicBezTo>
                    <a:pt x="788" y="326"/>
                    <a:pt x="1463" y="238"/>
                    <a:pt x="2100" y="413"/>
                  </a:cubicBezTo>
                  <a:cubicBezTo>
                    <a:pt x="2213" y="438"/>
                    <a:pt x="2263" y="263"/>
                    <a:pt x="2150" y="2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2" name="Google Shape;1032;p34"/>
            <p:cNvSpPr/>
            <p:nvPr/>
          </p:nvSpPr>
          <p:spPr>
            <a:xfrm>
              <a:off x="6909175" y="4149800"/>
              <a:ext cx="56250" cy="21250"/>
            </a:xfrm>
            <a:custGeom>
              <a:avLst/>
              <a:gdLst/>
              <a:ahLst/>
              <a:cxnLst/>
              <a:rect l="l" t="t" r="r" b="b"/>
              <a:pathLst>
                <a:path w="2250" h="850" extrusionOk="0">
                  <a:moveTo>
                    <a:pt x="125" y="400"/>
                  </a:moveTo>
                  <a:cubicBezTo>
                    <a:pt x="475" y="538"/>
                    <a:pt x="2250" y="850"/>
                    <a:pt x="2125" y="63"/>
                  </a:cubicBezTo>
                  <a:cubicBezTo>
                    <a:pt x="2112" y="25"/>
                    <a:pt x="2075" y="0"/>
                    <a:pt x="2037" y="13"/>
                  </a:cubicBezTo>
                  <a:cubicBezTo>
                    <a:pt x="1788" y="113"/>
                    <a:pt x="1613" y="250"/>
                    <a:pt x="1338" y="300"/>
                  </a:cubicBezTo>
                  <a:cubicBezTo>
                    <a:pt x="950" y="363"/>
                    <a:pt x="550" y="313"/>
                    <a:pt x="188" y="188"/>
                  </a:cubicBezTo>
                  <a:cubicBezTo>
                    <a:pt x="50" y="138"/>
                    <a:pt x="0" y="338"/>
                    <a:pt x="125" y="4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3" name="Google Shape;1033;p34"/>
            <p:cNvSpPr/>
            <p:nvPr/>
          </p:nvSpPr>
          <p:spPr>
            <a:xfrm>
              <a:off x="6877300" y="3810500"/>
              <a:ext cx="26600" cy="82825"/>
            </a:xfrm>
            <a:custGeom>
              <a:avLst/>
              <a:gdLst/>
              <a:ahLst/>
              <a:cxnLst/>
              <a:rect l="l" t="t" r="r" b="b"/>
              <a:pathLst>
                <a:path w="1064" h="3313" extrusionOk="0">
                  <a:moveTo>
                    <a:pt x="713" y="151"/>
                  </a:moveTo>
                  <a:cubicBezTo>
                    <a:pt x="776" y="713"/>
                    <a:pt x="738" y="1275"/>
                    <a:pt x="601" y="1813"/>
                  </a:cubicBezTo>
                  <a:cubicBezTo>
                    <a:pt x="463" y="2300"/>
                    <a:pt x="188" y="2713"/>
                    <a:pt x="26" y="3175"/>
                  </a:cubicBezTo>
                  <a:cubicBezTo>
                    <a:pt x="1" y="3262"/>
                    <a:pt x="101" y="3312"/>
                    <a:pt x="163" y="3262"/>
                  </a:cubicBezTo>
                  <a:cubicBezTo>
                    <a:pt x="938" y="2500"/>
                    <a:pt x="1063" y="1138"/>
                    <a:pt x="926" y="126"/>
                  </a:cubicBezTo>
                  <a:cubicBezTo>
                    <a:pt x="913" y="1"/>
                    <a:pt x="701" y="26"/>
                    <a:pt x="713" y="1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4" name="Google Shape;1034;p34"/>
            <p:cNvSpPr/>
            <p:nvPr/>
          </p:nvSpPr>
          <p:spPr>
            <a:xfrm>
              <a:off x="6868550" y="3792700"/>
              <a:ext cx="30975" cy="100625"/>
            </a:xfrm>
            <a:custGeom>
              <a:avLst/>
              <a:gdLst/>
              <a:ahLst/>
              <a:cxnLst/>
              <a:rect l="l" t="t" r="r" b="b"/>
              <a:pathLst>
                <a:path w="1239" h="4025" extrusionOk="0">
                  <a:moveTo>
                    <a:pt x="438" y="3824"/>
                  </a:moveTo>
                  <a:cubicBezTo>
                    <a:pt x="338" y="3150"/>
                    <a:pt x="226" y="2450"/>
                    <a:pt x="388" y="1775"/>
                  </a:cubicBezTo>
                  <a:cubicBezTo>
                    <a:pt x="513" y="1225"/>
                    <a:pt x="838" y="738"/>
                    <a:pt x="1138" y="263"/>
                  </a:cubicBezTo>
                  <a:cubicBezTo>
                    <a:pt x="1238" y="125"/>
                    <a:pt x="1013" y="0"/>
                    <a:pt x="913" y="138"/>
                  </a:cubicBezTo>
                  <a:cubicBezTo>
                    <a:pt x="551" y="700"/>
                    <a:pt x="201" y="1288"/>
                    <a:pt x="88" y="1975"/>
                  </a:cubicBezTo>
                  <a:cubicBezTo>
                    <a:pt x="1" y="2612"/>
                    <a:pt x="126" y="3262"/>
                    <a:pt x="238" y="3887"/>
                  </a:cubicBezTo>
                  <a:cubicBezTo>
                    <a:pt x="263" y="4024"/>
                    <a:pt x="463" y="3962"/>
                    <a:pt x="438" y="382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5" name="Google Shape;1035;p34"/>
            <p:cNvSpPr/>
            <p:nvPr/>
          </p:nvSpPr>
          <p:spPr>
            <a:xfrm>
              <a:off x="6712050" y="4197600"/>
              <a:ext cx="8450" cy="8150"/>
            </a:xfrm>
            <a:custGeom>
              <a:avLst/>
              <a:gdLst/>
              <a:ahLst/>
              <a:cxnLst/>
              <a:rect l="l" t="t" r="r" b="b"/>
              <a:pathLst>
                <a:path w="338" h="326" extrusionOk="0">
                  <a:moveTo>
                    <a:pt x="88" y="313"/>
                  </a:moveTo>
                  <a:cubicBezTo>
                    <a:pt x="175" y="325"/>
                    <a:pt x="262" y="288"/>
                    <a:pt x="312" y="213"/>
                  </a:cubicBezTo>
                  <a:cubicBezTo>
                    <a:pt x="325" y="200"/>
                    <a:pt x="337" y="163"/>
                    <a:pt x="325" y="138"/>
                  </a:cubicBezTo>
                  <a:lnTo>
                    <a:pt x="300" y="50"/>
                  </a:lnTo>
                  <a:cubicBezTo>
                    <a:pt x="287" y="13"/>
                    <a:pt x="225" y="0"/>
                    <a:pt x="212" y="38"/>
                  </a:cubicBezTo>
                  <a:lnTo>
                    <a:pt x="75" y="175"/>
                  </a:lnTo>
                  <a:cubicBezTo>
                    <a:pt x="0" y="200"/>
                    <a:pt x="13" y="325"/>
                    <a:pt x="88" y="3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" name="Google Shape;1036;p34"/>
            <p:cNvSpPr/>
            <p:nvPr/>
          </p:nvSpPr>
          <p:spPr>
            <a:xfrm>
              <a:off x="6655500" y="4190725"/>
              <a:ext cx="58750" cy="15025"/>
            </a:xfrm>
            <a:custGeom>
              <a:avLst/>
              <a:gdLst/>
              <a:ahLst/>
              <a:cxnLst/>
              <a:rect l="l" t="t" r="r" b="b"/>
              <a:pathLst>
                <a:path w="2350" h="601" extrusionOk="0">
                  <a:moveTo>
                    <a:pt x="2300" y="475"/>
                  </a:moveTo>
                  <a:cubicBezTo>
                    <a:pt x="1625" y="138"/>
                    <a:pt x="825" y="0"/>
                    <a:pt x="88" y="225"/>
                  </a:cubicBezTo>
                  <a:cubicBezTo>
                    <a:pt x="0" y="250"/>
                    <a:pt x="0" y="413"/>
                    <a:pt x="113" y="400"/>
                  </a:cubicBezTo>
                  <a:cubicBezTo>
                    <a:pt x="862" y="313"/>
                    <a:pt x="1537" y="313"/>
                    <a:pt x="2250" y="588"/>
                  </a:cubicBezTo>
                  <a:cubicBezTo>
                    <a:pt x="2312" y="600"/>
                    <a:pt x="2350" y="500"/>
                    <a:pt x="2300" y="4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" name="Google Shape;1037;p34"/>
            <p:cNvSpPr/>
            <p:nvPr/>
          </p:nvSpPr>
          <p:spPr>
            <a:xfrm>
              <a:off x="6655175" y="4183525"/>
              <a:ext cx="25325" cy="16900"/>
            </a:xfrm>
            <a:custGeom>
              <a:avLst/>
              <a:gdLst/>
              <a:ahLst/>
              <a:cxnLst/>
              <a:rect l="l" t="t" r="r" b="b"/>
              <a:pathLst>
                <a:path w="1013" h="676" extrusionOk="0">
                  <a:moveTo>
                    <a:pt x="201" y="613"/>
                  </a:moveTo>
                  <a:cubicBezTo>
                    <a:pt x="413" y="351"/>
                    <a:pt x="650" y="276"/>
                    <a:pt x="938" y="163"/>
                  </a:cubicBezTo>
                  <a:cubicBezTo>
                    <a:pt x="1013" y="126"/>
                    <a:pt x="1013" y="1"/>
                    <a:pt x="925" y="1"/>
                  </a:cubicBezTo>
                  <a:cubicBezTo>
                    <a:pt x="575" y="26"/>
                    <a:pt x="251" y="201"/>
                    <a:pt x="63" y="501"/>
                  </a:cubicBezTo>
                  <a:cubicBezTo>
                    <a:pt x="1" y="576"/>
                    <a:pt x="138" y="676"/>
                    <a:pt x="201" y="60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" name="Google Shape;1038;p34"/>
            <p:cNvSpPr/>
            <p:nvPr/>
          </p:nvSpPr>
          <p:spPr>
            <a:xfrm>
              <a:off x="6694550" y="4145425"/>
              <a:ext cx="26575" cy="55325"/>
            </a:xfrm>
            <a:custGeom>
              <a:avLst/>
              <a:gdLst/>
              <a:ahLst/>
              <a:cxnLst/>
              <a:rect l="l" t="t" r="r" b="b"/>
              <a:pathLst>
                <a:path w="1063" h="2213" extrusionOk="0">
                  <a:moveTo>
                    <a:pt x="1012" y="2075"/>
                  </a:moveTo>
                  <a:cubicBezTo>
                    <a:pt x="838" y="1775"/>
                    <a:pt x="700" y="1462"/>
                    <a:pt x="575" y="1125"/>
                  </a:cubicBezTo>
                  <a:cubicBezTo>
                    <a:pt x="463" y="775"/>
                    <a:pt x="525" y="475"/>
                    <a:pt x="575" y="125"/>
                  </a:cubicBezTo>
                  <a:cubicBezTo>
                    <a:pt x="588" y="25"/>
                    <a:pt x="450" y="0"/>
                    <a:pt x="413" y="75"/>
                  </a:cubicBezTo>
                  <a:cubicBezTo>
                    <a:pt x="0" y="775"/>
                    <a:pt x="463" y="1612"/>
                    <a:pt x="925" y="2162"/>
                  </a:cubicBezTo>
                  <a:cubicBezTo>
                    <a:pt x="975" y="2212"/>
                    <a:pt x="1062" y="2137"/>
                    <a:pt x="1025" y="20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" name="Google Shape;1039;p34"/>
            <p:cNvSpPr/>
            <p:nvPr/>
          </p:nvSpPr>
          <p:spPr>
            <a:xfrm>
              <a:off x="6693600" y="4144175"/>
              <a:ext cx="16900" cy="34700"/>
            </a:xfrm>
            <a:custGeom>
              <a:avLst/>
              <a:gdLst/>
              <a:ahLst/>
              <a:cxnLst/>
              <a:rect l="l" t="t" r="r" b="b"/>
              <a:pathLst>
                <a:path w="676" h="1388" extrusionOk="0">
                  <a:moveTo>
                    <a:pt x="376" y="138"/>
                  </a:moveTo>
                  <a:cubicBezTo>
                    <a:pt x="113" y="450"/>
                    <a:pt x="1" y="875"/>
                    <a:pt x="51" y="1287"/>
                  </a:cubicBezTo>
                  <a:cubicBezTo>
                    <a:pt x="63" y="1387"/>
                    <a:pt x="201" y="1350"/>
                    <a:pt x="226" y="1262"/>
                  </a:cubicBezTo>
                  <a:cubicBezTo>
                    <a:pt x="238" y="875"/>
                    <a:pt x="301" y="575"/>
                    <a:pt x="576" y="288"/>
                  </a:cubicBezTo>
                  <a:cubicBezTo>
                    <a:pt x="676" y="150"/>
                    <a:pt x="476" y="0"/>
                    <a:pt x="376" y="1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" name="Google Shape;1040;p34"/>
            <p:cNvSpPr/>
            <p:nvPr/>
          </p:nvSpPr>
          <p:spPr>
            <a:xfrm>
              <a:off x="6676725" y="4169150"/>
              <a:ext cx="22850" cy="11275"/>
            </a:xfrm>
            <a:custGeom>
              <a:avLst/>
              <a:gdLst/>
              <a:ahLst/>
              <a:cxnLst/>
              <a:rect l="l" t="t" r="r" b="b"/>
              <a:pathLst>
                <a:path w="914" h="451" extrusionOk="0">
                  <a:moveTo>
                    <a:pt x="788" y="238"/>
                  </a:moveTo>
                  <a:cubicBezTo>
                    <a:pt x="576" y="176"/>
                    <a:pt x="363" y="76"/>
                    <a:pt x="138" y="26"/>
                  </a:cubicBezTo>
                  <a:cubicBezTo>
                    <a:pt x="51" y="1"/>
                    <a:pt x="1" y="113"/>
                    <a:pt x="88" y="163"/>
                  </a:cubicBezTo>
                  <a:cubicBezTo>
                    <a:pt x="288" y="288"/>
                    <a:pt x="513" y="376"/>
                    <a:pt x="738" y="426"/>
                  </a:cubicBezTo>
                  <a:cubicBezTo>
                    <a:pt x="863" y="451"/>
                    <a:pt x="913" y="276"/>
                    <a:pt x="788" y="2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" name="Google Shape;1041;p34"/>
            <p:cNvSpPr/>
            <p:nvPr/>
          </p:nvSpPr>
          <p:spPr>
            <a:xfrm>
              <a:off x="6675800" y="4169150"/>
              <a:ext cx="16275" cy="19725"/>
            </a:xfrm>
            <a:custGeom>
              <a:avLst/>
              <a:gdLst/>
              <a:ahLst/>
              <a:cxnLst/>
              <a:rect l="l" t="t" r="r" b="b"/>
              <a:pathLst>
                <a:path w="651" h="789" extrusionOk="0">
                  <a:moveTo>
                    <a:pt x="63" y="226"/>
                  </a:moveTo>
                  <a:cubicBezTo>
                    <a:pt x="150" y="413"/>
                    <a:pt x="275" y="588"/>
                    <a:pt x="438" y="726"/>
                  </a:cubicBezTo>
                  <a:cubicBezTo>
                    <a:pt x="513" y="788"/>
                    <a:pt x="650" y="701"/>
                    <a:pt x="588" y="613"/>
                  </a:cubicBezTo>
                  <a:cubicBezTo>
                    <a:pt x="488" y="438"/>
                    <a:pt x="363" y="288"/>
                    <a:pt x="250" y="126"/>
                  </a:cubicBezTo>
                  <a:cubicBezTo>
                    <a:pt x="175" y="1"/>
                    <a:pt x="0" y="101"/>
                    <a:pt x="75" y="22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" name="Google Shape;1042;p34"/>
            <p:cNvSpPr/>
            <p:nvPr/>
          </p:nvSpPr>
          <p:spPr>
            <a:xfrm>
              <a:off x="6672975" y="4181650"/>
              <a:ext cx="17525" cy="6900"/>
            </a:xfrm>
            <a:custGeom>
              <a:avLst/>
              <a:gdLst/>
              <a:ahLst/>
              <a:cxnLst/>
              <a:rect l="l" t="t" r="r" b="b"/>
              <a:pathLst>
                <a:path w="701" h="276" extrusionOk="0">
                  <a:moveTo>
                    <a:pt x="576" y="51"/>
                  </a:moveTo>
                  <a:cubicBezTo>
                    <a:pt x="413" y="1"/>
                    <a:pt x="226" y="26"/>
                    <a:pt x="88" y="113"/>
                  </a:cubicBezTo>
                  <a:cubicBezTo>
                    <a:pt x="1" y="163"/>
                    <a:pt x="63" y="276"/>
                    <a:pt x="138" y="251"/>
                  </a:cubicBezTo>
                  <a:lnTo>
                    <a:pt x="526" y="238"/>
                  </a:lnTo>
                  <a:cubicBezTo>
                    <a:pt x="638" y="263"/>
                    <a:pt x="701" y="88"/>
                    <a:pt x="576" y="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" name="Google Shape;1043;p34"/>
            <p:cNvSpPr/>
            <p:nvPr/>
          </p:nvSpPr>
          <p:spPr>
            <a:xfrm>
              <a:off x="6653000" y="4149475"/>
              <a:ext cx="28750" cy="23450"/>
            </a:xfrm>
            <a:custGeom>
              <a:avLst/>
              <a:gdLst/>
              <a:ahLst/>
              <a:cxnLst/>
              <a:rect l="l" t="t" r="r" b="b"/>
              <a:pathLst>
                <a:path w="1150" h="938" extrusionOk="0">
                  <a:moveTo>
                    <a:pt x="638" y="788"/>
                  </a:moveTo>
                  <a:cubicBezTo>
                    <a:pt x="1150" y="675"/>
                    <a:pt x="862" y="1"/>
                    <a:pt x="425" y="101"/>
                  </a:cubicBezTo>
                  <a:cubicBezTo>
                    <a:pt x="0" y="201"/>
                    <a:pt x="113" y="938"/>
                    <a:pt x="625" y="788"/>
                  </a:cubicBezTo>
                  <a:cubicBezTo>
                    <a:pt x="737" y="750"/>
                    <a:pt x="712" y="588"/>
                    <a:pt x="600" y="600"/>
                  </a:cubicBezTo>
                  <a:lnTo>
                    <a:pt x="600" y="613"/>
                  </a:lnTo>
                  <a:cubicBezTo>
                    <a:pt x="488" y="650"/>
                    <a:pt x="538" y="813"/>
                    <a:pt x="650" y="7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" name="Google Shape;1044;p34"/>
            <p:cNvSpPr/>
            <p:nvPr/>
          </p:nvSpPr>
          <p:spPr>
            <a:xfrm>
              <a:off x="846700" y="4309125"/>
              <a:ext cx="551125" cy="190600"/>
            </a:xfrm>
            <a:custGeom>
              <a:avLst/>
              <a:gdLst/>
              <a:ahLst/>
              <a:cxnLst/>
              <a:rect l="l" t="t" r="r" b="b"/>
              <a:pathLst>
                <a:path w="22045" h="7624" extrusionOk="0">
                  <a:moveTo>
                    <a:pt x="21832" y="4662"/>
                  </a:moveTo>
                  <a:cubicBezTo>
                    <a:pt x="17009" y="0"/>
                    <a:pt x="10598" y="7623"/>
                    <a:pt x="4962" y="6311"/>
                  </a:cubicBezTo>
                  <a:cubicBezTo>
                    <a:pt x="1963" y="5611"/>
                    <a:pt x="1" y="3300"/>
                    <a:pt x="101" y="238"/>
                  </a:cubicBezTo>
                  <a:cubicBezTo>
                    <a:pt x="101" y="150"/>
                    <a:pt x="251" y="150"/>
                    <a:pt x="251" y="238"/>
                  </a:cubicBezTo>
                  <a:cubicBezTo>
                    <a:pt x="513" y="6511"/>
                    <a:pt x="7511" y="6724"/>
                    <a:pt x="11885" y="4887"/>
                  </a:cubicBezTo>
                  <a:cubicBezTo>
                    <a:pt x="13597" y="4162"/>
                    <a:pt x="15322" y="3175"/>
                    <a:pt x="17209" y="2950"/>
                  </a:cubicBezTo>
                  <a:cubicBezTo>
                    <a:pt x="19108" y="2725"/>
                    <a:pt x="20620" y="3225"/>
                    <a:pt x="21970" y="4524"/>
                  </a:cubicBezTo>
                  <a:cubicBezTo>
                    <a:pt x="22045" y="4612"/>
                    <a:pt x="21920" y="4737"/>
                    <a:pt x="21832" y="466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" name="Google Shape;1045;p34"/>
            <p:cNvSpPr/>
            <p:nvPr/>
          </p:nvSpPr>
          <p:spPr>
            <a:xfrm>
              <a:off x="851700" y="4210725"/>
              <a:ext cx="180925" cy="121225"/>
            </a:xfrm>
            <a:custGeom>
              <a:avLst/>
              <a:gdLst/>
              <a:ahLst/>
              <a:cxnLst/>
              <a:rect l="l" t="t" r="r" b="b"/>
              <a:pathLst>
                <a:path w="7237" h="4849" extrusionOk="0">
                  <a:moveTo>
                    <a:pt x="13" y="3174"/>
                  </a:moveTo>
                  <a:cubicBezTo>
                    <a:pt x="151" y="1162"/>
                    <a:pt x="2612" y="0"/>
                    <a:pt x="4412" y="537"/>
                  </a:cubicBezTo>
                  <a:cubicBezTo>
                    <a:pt x="5924" y="987"/>
                    <a:pt x="7236" y="3524"/>
                    <a:pt x="5849" y="4774"/>
                  </a:cubicBezTo>
                  <a:cubicBezTo>
                    <a:pt x="5774" y="4849"/>
                    <a:pt x="5662" y="4736"/>
                    <a:pt x="5724" y="4661"/>
                  </a:cubicBezTo>
                  <a:cubicBezTo>
                    <a:pt x="7124" y="3137"/>
                    <a:pt x="5462" y="837"/>
                    <a:pt x="3837" y="637"/>
                  </a:cubicBezTo>
                  <a:cubicBezTo>
                    <a:pt x="2287" y="437"/>
                    <a:pt x="325" y="1450"/>
                    <a:pt x="201" y="3174"/>
                  </a:cubicBezTo>
                  <a:cubicBezTo>
                    <a:pt x="201" y="3299"/>
                    <a:pt x="1" y="3299"/>
                    <a:pt x="13" y="317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" name="Google Shape;1046;p34"/>
            <p:cNvSpPr/>
            <p:nvPr/>
          </p:nvSpPr>
          <p:spPr>
            <a:xfrm>
              <a:off x="905750" y="4276625"/>
              <a:ext cx="73125" cy="77200"/>
            </a:xfrm>
            <a:custGeom>
              <a:avLst/>
              <a:gdLst/>
              <a:ahLst/>
              <a:cxnLst/>
              <a:rect l="l" t="t" r="r" b="b"/>
              <a:pathLst>
                <a:path w="2925" h="3088" extrusionOk="0">
                  <a:moveTo>
                    <a:pt x="2862" y="2600"/>
                  </a:moveTo>
                  <a:cubicBezTo>
                    <a:pt x="2025" y="3087"/>
                    <a:pt x="800" y="2738"/>
                    <a:pt x="388" y="1850"/>
                  </a:cubicBezTo>
                  <a:cubicBezTo>
                    <a:pt x="0" y="1026"/>
                    <a:pt x="613" y="101"/>
                    <a:pt x="1488" y="13"/>
                  </a:cubicBezTo>
                  <a:cubicBezTo>
                    <a:pt x="1588" y="1"/>
                    <a:pt x="1625" y="188"/>
                    <a:pt x="1513" y="213"/>
                  </a:cubicBezTo>
                  <a:cubicBezTo>
                    <a:pt x="700" y="351"/>
                    <a:pt x="200" y="1176"/>
                    <a:pt x="663" y="1925"/>
                  </a:cubicBezTo>
                  <a:cubicBezTo>
                    <a:pt x="1138" y="2613"/>
                    <a:pt x="2037" y="2838"/>
                    <a:pt x="2775" y="2463"/>
                  </a:cubicBezTo>
                  <a:cubicBezTo>
                    <a:pt x="2850" y="2425"/>
                    <a:pt x="2925" y="2538"/>
                    <a:pt x="2850" y="26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" name="Google Shape;1047;p34"/>
            <p:cNvSpPr/>
            <p:nvPr/>
          </p:nvSpPr>
          <p:spPr>
            <a:xfrm>
              <a:off x="952300" y="4282575"/>
              <a:ext cx="25" cy="325"/>
            </a:xfrm>
            <a:custGeom>
              <a:avLst/>
              <a:gdLst/>
              <a:ahLst/>
              <a:cxnLst/>
              <a:rect l="l" t="t" r="r" b="b"/>
              <a:pathLst>
                <a:path w="1" h="13" extrusionOk="0">
                  <a:moveTo>
                    <a:pt x="1" y="0"/>
                  </a:moveTo>
                  <a:lnTo>
                    <a:pt x="1" y="13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" name="Google Shape;1048;p34"/>
            <p:cNvSpPr/>
            <p:nvPr/>
          </p:nvSpPr>
          <p:spPr>
            <a:xfrm>
              <a:off x="759550" y="4357225"/>
              <a:ext cx="206825" cy="103750"/>
            </a:xfrm>
            <a:custGeom>
              <a:avLst/>
              <a:gdLst/>
              <a:ahLst/>
              <a:cxnLst/>
              <a:rect l="l" t="t" r="r" b="b"/>
              <a:pathLst>
                <a:path w="8273" h="4150" extrusionOk="0">
                  <a:moveTo>
                    <a:pt x="8135" y="4137"/>
                  </a:moveTo>
                  <a:cubicBezTo>
                    <a:pt x="6998" y="3887"/>
                    <a:pt x="5936" y="3425"/>
                    <a:pt x="4986" y="2775"/>
                  </a:cubicBezTo>
                  <a:cubicBezTo>
                    <a:pt x="3537" y="1763"/>
                    <a:pt x="2062" y="1"/>
                    <a:pt x="175" y="1276"/>
                  </a:cubicBezTo>
                  <a:cubicBezTo>
                    <a:pt x="100" y="1326"/>
                    <a:pt x="0" y="1201"/>
                    <a:pt x="75" y="1138"/>
                  </a:cubicBezTo>
                  <a:cubicBezTo>
                    <a:pt x="837" y="451"/>
                    <a:pt x="1787" y="451"/>
                    <a:pt x="2699" y="851"/>
                  </a:cubicBezTo>
                  <a:cubicBezTo>
                    <a:pt x="3374" y="1151"/>
                    <a:pt x="3912" y="1676"/>
                    <a:pt x="4474" y="2125"/>
                  </a:cubicBezTo>
                  <a:cubicBezTo>
                    <a:pt x="5549" y="3013"/>
                    <a:pt x="6811" y="3650"/>
                    <a:pt x="8173" y="3975"/>
                  </a:cubicBezTo>
                  <a:cubicBezTo>
                    <a:pt x="8273" y="4000"/>
                    <a:pt x="8235" y="4150"/>
                    <a:pt x="8135" y="413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" name="Google Shape;1049;p34"/>
            <p:cNvSpPr/>
            <p:nvPr/>
          </p:nvSpPr>
          <p:spPr>
            <a:xfrm>
              <a:off x="1020100" y="4375975"/>
              <a:ext cx="88425" cy="80000"/>
            </a:xfrm>
            <a:custGeom>
              <a:avLst/>
              <a:gdLst/>
              <a:ahLst/>
              <a:cxnLst/>
              <a:rect l="l" t="t" r="r" b="b"/>
              <a:pathLst>
                <a:path w="3537" h="3200" extrusionOk="0">
                  <a:moveTo>
                    <a:pt x="3424" y="2888"/>
                  </a:moveTo>
                  <a:cubicBezTo>
                    <a:pt x="2550" y="3087"/>
                    <a:pt x="1700" y="3200"/>
                    <a:pt x="888" y="2713"/>
                  </a:cubicBezTo>
                  <a:cubicBezTo>
                    <a:pt x="363" y="2388"/>
                    <a:pt x="0" y="1875"/>
                    <a:pt x="100" y="1225"/>
                  </a:cubicBezTo>
                  <a:cubicBezTo>
                    <a:pt x="188" y="613"/>
                    <a:pt x="688" y="138"/>
                    <a:pt x="1312" y="63"/>
                  </a:cubicBezTo>
                  <a:cubicBezTo>
                    <a:pt x="1787" y="13"/>
                    <a:pt x="2462" y="176"/>
                    <a:pt x="2512" y="726"/>
                  </a:cubicBezTo>
                  <a:cubicBezTo>
                    <a:pt x="2525" y="813"/>
                    <a:pt x="2387" y="813"/>
                    <a:pt x="2375" y="726"/>
                  </a:cubicBezTo>
                  <a:cubicBezTo>
                    <a:pt x="2312" y="1"/>
                    <a:pt x="1100" y="263"/>
                    <a:pt x="775" y="488"/>
                  </a:cubicBezTo>
                  <a:cubicBezTo>
                    <a:pt x="288" y="838"/>
                    <a:pt x="138" y="1500"/>
                    <a:pt x="438" y="2025"/>
                  </a:cubicBezTo>
                  <a:cubicBezTo>
                    <a:pt x="1050" y="3037"/>
                    <a:pt x="2400" y="2937"/>
                    <a:pt x="3374" y="2713"/>
                  </a:cubicBezTo>
                  <a:cubicBezTo>
                    <a:pt x="3487" y="2688"/>
                    <a:pt x="3537" y="2863"/>
                    <a:pt x="3424" y="28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" name="Google Shape;1050;p34"/>
            <p:cNvSpPr/>
            <p:nvPr/>
          </p:nvSpPr>
          <p:spPr>
            <a:xfrm>
              <a:off x="1130700" y="4386300"/>
              <a:ext cx="33450" cy="43450"/>
            </a:xfrm>
            <a:custGeom>
              <a:avLst/>
              <a:gdLst/>
              <a:ahLst/>
              <a:cxnLst/>
              <a:rect l="l" t="t" r="r" b="b"/>
              <a:pathLst>
                <a:path w="1338" h="1738" extrusionOk="0">
                  <a:moveTo>
                    <a:pt x="1237" y="1550"/>
                  </a:moveTo>
                  <a:cubicBezTo>
                    <a:pt x="700" y="1737"/>
                    <a:pt x="0" y="1412"/>
                    <a:pt x="75" y="762"/>
                  </a:cubicBezTo>
                  <a:cubicBezTo>
                    <a:pt x="125" y="338"/>
                    <a:pt x="825" y="0"/>
                    <a:pt x="1087" y="425"/>
                  </a:cubicBezTo>
                  <a:cubicBezTo>
                    <a:pt x="1162" y="538"/>
                    <a:pt x="987" y="637"/>
                    <a:pt x="912" y="525"/>
                  </a:cubicBezTo>
                  <a:cubicBezTo>
                    <a:pt x="800" y="463"/>
                    <a:pt x="662" y="438"/>
                    <a:pt x="537" y="488"/>
                  </a:cubicBezTo>
                  <a:cubicBezTo>
                    <a:pt x="263" y="712"/>
                    <a:pt x="213" y="937"/>
                    <a:pt x="388" y="1137"/>
                  </a:cubicBezTo>
                  <a:cubicBezTo>
                    <a:pt x="550" y="1450"/>
                    <a:pt x="887" y="1487"/>
                    <a:pt x="1200" y="1400"/>
                  </a:cubicBezTo>
                  <a:cubicBezTo>
                    <a:pt x="1300" y="1362"/>
                    <a:pt x="1337" y="1525"/>
                    <a:pt x="1237" y="15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" name="Google Shape;1051;p34"/>
            <p:cNvSpPr/>
            <p:nvPr/>
          </p:nvSpPr>
          <p:spPr>
            <a:xfrm>
              <a:off x="740475" y="4377850"/>
              <a:ext cx="31900" cy="31900"/>
            </a:xfrm>
            <a:custGeom>
              <a:avLst/>
              <a:gdLst/>
              <a:ahLst/>
              <a:cxnLst/>
              <a:rect l="l" t="t" r="r" b="b"/>
              <a:pathLst>
                <a:path w="1276" h="1276" extrusionOk="0">
                  <a:moveTo>
                    <a:pt x="938" y="351"/>
                  </a:moveTo>
                  <a:cubicBezTo>
                    <a:pt x="1275" y="713"/>
                    <a:pt x="813" y="1275"/>
                    <a:pt x="413" y="950"/>
                  </a:cubicBezTo>
                  <a:cubicBezTo>
                    <a:pt x="1" y="626"/>
                    <a:pt x="476" y="1"/>
                    <a:pt x="888" y="301"/>
                  </a:cubicBezTo>
                  <a:cubicBezTo>
                    <a:pt x="950" y="351"/>
                    <a:pt x="900" y="463"/>
                    <a:pt x="813" y="451"/>
                  </a:cubicBezTo>
                  <a:lnTo>
                    <a:pt x="813" y="451"/>
                  </a:lnTo>
                  <a:cubicBezTo>
                    <a:pt x="776" y="376"/>
                    <a:pt x="875" y="276"/>
                    <a:pt x="950" y="3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" name="Google Shape;1052;p34"/>
            <p:cNvSpPr/>
            <p:nvPr/>
          </p:nvSpPr>
          <p:spPr>
            <a:xfrm>
              <a:off x="816075" y="4313800"/>
              <a:ext cx="77825" cy="113125"/>
            </a:xfrm>
            <a:custGeom>
              <a:avLst/>
              <a:gdLst/>
              <a:ahLst/>
              <a:cxnLst/>
              <a:rect l="l" t="t" r="r" b="b"/>
              <a:pathLst>
                <a:path w="3113" h="4525" extrusionOk="0">
                  <a:moveTo>
                    <a:pt x="2963" y="4462"/>
                  </a:moveTo>
                  <a:cubicBezTo>
                    <a:pt x="1563" y="3363"/>
                    <a:pt x="538" y="1850"/>
                    <a:pt x="26" y="151"/>
                  </a:cubicBezTo>
                  <a:cubicBezTo>
                    <a:pt x="1" y="63"/>
                    <a:pt x="138" y="1"/>
                    <a:pt x="188" y="88"/>
                  </a:cubicBezTo>
                  <a:cubicBezTo>
                    <a:pt x="926" y="1700"/>
                    <a:pt x="1700" y="3188"/>
                    <a:pt x="3050" y="4375"/>
                  </a:cubicBezTo>
                  <a:cubicBezTo>
                    <a:pt x="3113" y="4437"/>
                    <a:pt x="3025" y="4525"/>
                    <a:pt x="2963" y="446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" name="Google Shape;1053;p34"/>
            <p:cNvSpPr/>
            <p:nvPr/>
          </p:nvSpPr>
          <p:spPr>
            <a:xfrm>
              <a:off x="799850" y="4293200"/>
              <a:ext cx="30950" cy="32500"/>
            </a:xfrm>
            <a:custGeom>
              <a:avLst/>
              <a:gdLst/>
              <a:ahLst/>
              <a:cxnLst/>
              <a:rect l="l" t="t" r="r" b="b"/>
              <a:pathLst>
                <a:path w="1238" h="1300" extrusionOk="0">
                  <a:moveTo>
                    <a:pt x="737" y="800"/>
                  </a:moveTo>
                  <a:lnTo>
                    <a:pt x="737" y="737"/>
                  </a:lnTo>
                  <a:cubicBezTo>
                    <a:pt x="812" y="662"/>
                    <a:pt x="925" y="750"/>
                    <a:pt x="875" y="850"/>
                  </a:cubicBezTo>
                  <a:cubicBezTo>
                    <a:pt x="637" y="1300"/>
                    <a:pt x="0" y="750"/>
                    <a:pt x="350" y="375"/>
                  </a:cubicBezTo>
                  <a:cubicBezTo>
                    <a:pt x="687" y="0"/>
                    <a:pt x="1237" y="550"/>
                    <a:pt x="850" y="912"/>
                  </a:cubicBezTo>
                  <a:cubicBezTo>
                    <a:pt x="762" y="975"/>
                    <a:pt x="675" y="875"/>
                    <a:pt x="725" y="8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" name="Google Shape;1054;p34"/>
            <p:cNvSpPr/>
            <p:nvPr/>
          </p:nvSpPr>
          <p:spPr>
            <a:xfrm>
              <a:off x="848575" y="4298825"/>
              <a:ext cx="5650" cy="9375"/>
            </a:xfrm>
            <a:custGeom>
              <a:avLst/>
              <a:gdLst/>
              <a:ahLst/>
              <a:cxnLst/>
              <a:rect l="l" t="t" r="r" b="b"/>
              <a:pathLst>
                <a:path w="226" h="375" extrusionOk="0">
                  <a:moveTo>
                    <a:pt x="13" y="263"/>
                  </a:moveTo>
                  <a:cubicBezTo>
                    <a:pt x="1" y="188"/>
                    <a:pt x="26" y="113"/>
                    <a:pt x="76" y="63"/>
                  </a:cubicBezTo>
                  <a:cubicBezTo>
                    <a:pt x="113" y="0"/>
                    <a:pt x="226" y="13"/>
                    <a:pt x="226" y="100"/>
                  </a:cubicBezTo>
                  <a:cubicBezTo>
                    <a:pt x="213" y="150"/>
                    <a:pt x="213" y="213"/>
                    <a:pt x="213" y="263"/>
                  </a:cubicBezTo>
                  <a:cubicBezTo>
                    <a:pt x="201" y="375"/>
                    <a:pt x="38" y="375"/>
                    <a:pt x="13" y="2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" name="Google Shape;1055;p34"/>
            <p:cNvSpPr/>
            <p:nvPr/>
          </p:nvSpPr>
          <p:spPr>
            <a:xfrm>
              <a:off x="980725" y="4331300"/>
              <a:ext cx="10025" cy="6900"/>
            </a:xfrm>
            <a:custGeom>
              <a:avLst/>
              <a:gdLst/>
              <a:ahLst/>
              <a:cxnLst/>
              <a:rect l="l" t="t" r="r" b="b"/>
              <a:pathLst>
                <a:path w="401" h="276" extrusionOk="0">
                  <a:moveTo>
                    <a:pt x="88" y="88"/>
                  </a:moveTo>
                  <a:cubicBezTo>
                    <a:pt x="151" y="51"/>
                    <a:pt x="226" y="26"/>
                    <a:pt x="301" y="13"/>
                  </a:cubicBezTo>
                  <a:cubicBezTo>
                    <a:pt x="351" y="1"/>
                    <a:pt x="401" y="63"/>
                    <a:pt x="351" y="113"/>
                  </a:cubicBezTo>
                  <a:cubicBezTo>
                    <a:pt x="301" y="176"/>
                    <a:pt x="226" y="226"/>
                    <a:pt x="151" y="251"/>
                  </a:cubicBezTo>
                  <a:cubicBezTo>
                    <a:pt x="63" y="276"/>
                    <a:pt x="1" y="138"/>
                    <a:pt x="88" y="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" name="Google Shape;1056;p34"/>
            <p:cNvSpPr/>
            <p:nvPr/>
          </p:nvSpPr>
          <p:spPr>
            <a:xfrm>
              <a:off x="839525" y="4440350"/>
              <a:ext cx="156850" cy="27825"/>
            </a:xfrm>
            <a:custGeom>
              <a:avLst/>
              <a:gdLst/>
              <a:ahLst/>
              <a:cxnLst/>
              <a:rect l="l" t="t" r="r" b="b"/>
              <a:pathLst>
                <a:path w="6274" h="1113" extrusionOk="0">
                  <a:moveTo>
                    <a:pt x="6174" y="1100"/>
                  </a:moveTo>
                  <a:cubicBezTo>
                    <a:pt x="5311" y="1112"/>
                    <a:pt x="4449" y="1025"/>
                    <a:pt x="3612" y="850"/>
                  </a:cubicBezTo>
                  <a:cubicBezTo>
                    <a:pt x="2462" y="625"/>
                    <a:pt x="1337" y="175"/>
                    <a:pt x="163" y="500"/>
                  </a:cubicBezTo>
                  <a:cubicBezTo>
                    <a:pt x="38" y="525"/>
                    <a:pt x="0" y="362"/>
                    <a:pt x="113" y="313"/>
                  </a:cubicBezTo>
                  <a:cubicBezTo>
                    <a:pt x="900" y="0"/>
                    <a:pt x="1625" y="163"/>
                    <a:pt x="2437" y="337"/>
                  </a:cubicBezTo>
                  <a:cubicBezTo>
                    <a:pt x="3674" y="612"/>
                    <a:pt x="4899" y="862"/>
                    <a:pt x="6174" y="925"/>
                  </a:cubicBezTo>
                  <a:cubicBezTo>
                    <a:pt x="6274" y="937"/>
                    <a:pt x="6274" y="1087"/>
                    <a:pt x="6174" y="11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" name="Google Shape;1057;p34"/>
            <p:cNvSpPr/>
            <p:nvPr/>
          </p:nvSpPr>
          <p:spPr>
            <a:xfrm>
              <a:off x="817950" y="4437225"/>
              <a:ext cx="33150" cy="31250"/>
            </a:xfrm>
            <a:custGeom>
              <a:avLst/>
              <a:gdLst/>
              <a:ahLst/>
              <a:cxnLst/>
              <a:rect l="l" t="t" r="r" b="b"/>
              <a:pathLst>
                <a:path w="1326" h="1250" extrusionOk="0">
                  <a:moveTo>
                    <a:pt x="876" y="550"/>
                  </a:moveTo>
                  <a:lnTo>
                    <a:pt x="763" y="587"/>
                  </a:lnTo>
                  <a:cubicBezTo>
                    <a:pt x="713" y="512"/>
                    <a:pt x="763" y="413"/>
                    <a:pt x="851" y="425"/>
                  </a:cubicBezTo>
                  <a:cubicBezTo>
                    <a:pt x="1326" y="587"/>
                    <a:pt x="851" y="1250"/>
                    <a:pt x="476" y="1012"/>
                  </a:cubicBezTo>
                  <a:cubicBezTo>
                    <a:pt x="1" y="712"/>
                    <a:pt x="551" y="0"/>
                    <a:pt x="976" y="438"/>
                  </a:cubicBezTo>
                  <a:cubicBezTo>
                    <a:pt x="1038" y="500"/>
                    <a:pt x="963" y="600"/>
                    <a:pt x="876" y="56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" name="Google Shape;1058;p34"/>
            <p:cNvSpPr/>
            <p:nvPr/>
          </p:nvSpPr>
          <p:spPr>
            <a:xfrm>
              <a:off x="773900" y="4388175"/>
              <a:ext cx="72825" cy="22500"/>
            </a:xfrm>
            <a:custGeom>
              <a:avLst/>
              <a:gdLst/>
              <a:ahLst/>
              <a:cxnLst/>
              <a:rect l="l" t="t" r="r" b="b"/>
              <a:pathLst>
                <a:path w="2913" h="900" extrusionOk="0">
                  <a:moveTo>
                    <a:pt x="2813" y="263"/>
                  </a:moveTo>
                  <a:cubicBezTo>
                    <a:pt x="2500" y="562"/>
                    <a:pt x="2113" y="750"/>
                    <a:pt x="1688" y="800"/>
                  </a:cubicBezTo>
                  <a:cubicBezTo>
                    <a:pt x="1226" y="862"/>
                    <a:pt x="526" y="900"/>
                    <a:pt x="113" y="637"/>
                  </a:cubicBezTo>
                  <a:cubicBezTo>
                    <a:pt x="1" y="575"/>
                    <a:pt x="63" y="413"/>
                    <a:pt x="188" y="438"/>
                  </a:cubicBezTo>
                  <a:cubicBezTo>
                    <a:pt x="976" y="637"/>
                    <a:pt x="2013" y="687"/>
                    <a:pt x="2650" y="100"/>
                  </a:cubicBezTo>
                  <a:cubicBezTo>
                    <a:pt x="2763" y="0"/>
                    <a:pt x="2913" y="163"/>
                    <a:pt x="2800" y="2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" name="Google Shape;1059;p34"/>
            <p:cNvSpPr/>
            <p:nvPr/>
          </p:nvSpPr>
          <p:spPr>
            <a:xfrm>
              <a:off x="774525" y="4381600"/>
              <a:ext cx="70650" cy="23450"/>
            </a:xfrm>
            <a:custGeom>
              <a:avLst/>
              <a:gdLst/>
              <a:ahLst/>
              <a:cxnLst/>
              <a:rect l="l" t="t" r="r" b="b"/>
              <a:pathLst>
                <a:path w="2826" h="938" extrusionOk="0">
                  <a:moveTo>
                    <a:pt x="63" y="738"/>
                  </a:moveTo>
                  <a:cubicBezTo>
                    <a:pt x="588" y="51"/>
                    <a:pt x="2013" y="1"/>
                    <a:pt x="2725" y="376"/>
                  </a:cubicBezTo>
                  <a:cubicBezTo>
                    <a:pt x="2825" y="426"/>
                    <a:pt x="2750" y="563"/>
                    <a:pt x="2650" y="551"/>
                  </a:cubicBezTo>
                  <a:cubicBezTo>
                    <a:pt x="1938" y="438"/>
                    <a:pt x="776" y="176"/>
                    <a:pt x="213" y="850"/>
                  </a:cubicBezTo>
                  <a:cubicBezTo>
                    <a:pt x="151" y="938"/>
                    <a:pt x="1" y="825"/>
                    <a:pt x="63" y="7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" name="Google Shape;1060;p34"/>
            <p:cNvSpPr/>
            <p:nvPr/>
          </p:nvSpPr>
          <p:spPr>
            <a:xfrm>
              <a:off x="927300" y="4396600"/>
              <a:ext cx="17850" cy="55950"/>
            </a:xfrm>
            <a:custGeom>
              <a:avLst/>
              <a:gdLst/>
              <a:ahLst/>
              <a:cxnLst/>
              <a:rect l="l" t="t" r="r" b="b"/>
              <a:pathLst>
                <a:path w="714" h="2238" extrusionOk="0">
                  <a:moveTo>
                    <a:pt x="301" y="2087"/>
                  </a:moveTo>
                  <a:cubicBezTo>
                    <a:pt x="476" y="1450"/>
                    <a:pt x="376" y="775"/>
                    <a:pt x="51" y="213"/>
                  </a:cubicBezTo>
                  <a:cubicBezTo>
                    <a:pt x="1" y="101"/>
                    <a:pt x="163" y="1"/>
                    <a:pt x="238" y="101"/>
                  </a:cubicBezTo>
                  <a:cubicBezTo>
                    <a:pt x="626" y="713"/>
                    <a:pt x="713" y="1450"/>
                    <a:pt x="476" y="2137"/>
                  </a:cubicBezTo>
                  <a:cubicBezTo>
                    <a:pt x="438" y="2237"/>
                    <a:pt x="288" y="2200"/>
                    <a:pt x="301" y="208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" name="Google Shape;1061;p34"/>
            <p:cNvSpPr/>
            <p:nvPr/>
          </p:nvSpPr>
          <p:spPr>
            <a:xfrm>
              <a:off x="922000" y="4396600"/>
              <a:ext cx="15950" cy="54375"/>
            </a:xfrm>
            <a:custGeom>
              <a:avLst/>
              <a:gdLst/>
              <a:ahLst/>
              <a:cxnLst/>
              <a:rect l="l" t="t" r="r" b="b"/>
              <a:pathLst>
                <a:path w="638" h="2175" extrusionOk="0">
                  <a:moveTo>
                    <a:pt x="450" y="188"/>
                  </a:moveTo>
                  <a:cubicBezTo>
                    <a:pt x="313" y="550"/>
                    <a:pt x="275" y="950"/>
                    <a:pt x="338" y="1338"/>
                  </a:cubicBezTo>
                  <a:cubicBezTo>
                    <a:pt x="375" y="1613"/>
                    <a:pt x="525" y="1788"/>
                    <a:pt x="625" y="2038"/>
                  </a:cubicBezTo>
                  <a:cubicBezTo>
                    <a:pt x="638" y="2075"/>
                    <a:pt x="613" y="2112"/>
                    <a:pt x="563" y="2125"/>
                  </a:cubicBezTo>
                  <a:cubicBezTo>
                    <a:pt x="275" y="2175"/>
                    <a:pt x="163" y="1850"/>
                    <a:pt x="113" y="1613"/>
                  </a:cubicBezTo>
                  <a:cubicBezTo>
                    <a:pt x="0" y="1113"/>
                    <a:pt x="38" y="600"/>
                    <a:pt x="238" y="126"/>
                  </a:cubicBezTo>
                  <a:cubicBezTo>
                    <a:pt x="288" y="1"/>
                    <a:pt x="500" y="51"/>
                    <a:pt x="450" y="1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" name="Google Shape;1062;p34"/>
            <p:cNvSpPr/>
            <p:nvPr/>
          </p:nvSpPr>
          <p:spPr>
            <a:xfrm>
              <a:off x="1194425" y="4364725"/>
              <a:ext cx="82825" cy="26900"/>
            </a:xfrm>
            <a:custGeom>
              <a:avLst/>
              <a:gdLst/>
              <a:ahLst/>
              <a:cxnLst/>
              <a:rect l="l" t="t" r="r" b="b"/>
              <a:pathLst>
                <a:path w="3313" h="1076" extrusionOk="0">
                  <a:moveTo>
                    <a:pt x="3187" y="926"/>
                  </a:moveTo>
                  <a:cubicBezTo>
                    <a:pt x="2175" y="1076"/>
                    <a:pt x="800" y="926"/>
                    <a:pt x="50" y="163"/>
                  </a:cubicBezTo>
                  <a:cubicBezTo>
                    <a:pt x="0" y="113"/>
                    <a:pt x="50" y="1"/>
                    <a:pt x="125" y="26"/>
                  </a:cubicBezTo>
                  <a:cubicBezTo>
                    <a:pt x="600" y="188"/>
                    <a:pt x="1013" y="476"/>
                    <a:pt x="1500" y="601"/>
                  </a:cubicBezTo>
                  <a:cubicBezTo>
                    <a:pt x="2037" y="738"/>
                    <a:pt x="2600" y="776"/>
                    <a:pt x="3150" y="713"/>
                  </a:cubicBezTo>
                  <a:cubicBezTo>
                    <a:pt x="3275" y="701"/>
                    <a:pt x="3312" y="913"/>
                    <a:pt x="3187" y="92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" name="Google Shape;1063;p34"/>
            <p:cNvSpPr/>
            <p:nvPr/>
          </p:nvSpPr>
          <p:spPr>
            <a:xfrm>
              <a:off x="1194425" y="4355975"/>
              <a:ext cx="100625" cy="30975"/>
            </a:xfrm>
            <a:custGeom>
              <a:avLst/>
              <a:gdLst/>
              <a:ahLst/>
              <a:cxnLst/>
              <a:rect l="l" t="t" r="r" b="b"/>
              <a:pathLst>
                <a:path w="4025" h="1239" extrusionOk="0">
                  <a:moveTo>
                    <a:pt x="138" y="238"/>
                  </a:moveTo>
                  <a:cubicBezTo>
                    <a:pt x="763" y="126"/>
                    <a:pt x="1413" y="1"/>
                    <a:pt x="2050" y="101"/>
                  </a:cubicBezTo>
                  <a:cubicBezTo>
                    <a:pt x="2737" y="201"/>
                    <a:pt x="3312" y="551"/>
                    <a:pt x="3887" y="926"/>
                  </a:cubicBezTo>
                  <a:cubicBezTo>
                    <a:pt x="4024" y="1013"/>
                    <a:pt x="3899" y="1238"/>
                    <a:pt x="3749" y="1151"/>
                  </a:cubicBezTo>
                  <a:cubicBezTo>
                    <a:pt x="3287" y="838"/>
                    <a:pt x="2800" y="526"/>
                    <a:pt x="2237" y="388"/>
                  </a:cubicBezTo>
                  <a:cubicBezTo>
                    <a:pt x="1575" y="226"/>
                    <a:pt x="863" y="338"/>
                    <a:pt x="200" y="451"/>
                  </a:cubicBezTo>
                  <a:cubicBezTo>
                    <a:pt x="63" y="463"/>
                    <a:pt x="0" y="263"/>
                    <a:pt x="138" y="2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" name="Google Shape;1064;p34"/>
            <p:cNvSpPr/>
            <p:nvPr/>
          </p:nvSpPr>
          <p:spPr>
            <a:xfrm>
              <a:off x="593025" y="3689900"/>
              <a:ext cx="199650" cy="551150"/>
            </a:xfrm>
            <a:custGeom>
              <a:avLst/>
              <a:gdLst/>
              <a:ahLst/>
              <a:cxnLst/>
              <a:rect l="l" t="t" r="r" b="b"/>
              <a:pathLst>
                <a:path w="7986" h="22046" extrusionOk="0">
                  <a:moveTo>
                    <a:pt x="3487" y="88"/>
                  </a:moveTo>
                  <a:cubicBezTo>
                    <a:pt x="4799" y="1426"/>
                    <a:pt x="5286" y="2938"/>
                    <a:pt x="5074" y="4837"/>
                  </a:cubicBezTo>
                  <a:cubicBezTo>
                    <a:pt x="4899" y="6237"/>
                    <a:pt x="4287" y="7487"/>
                    <a:pt x="3749" y="8761"/>
                  </a:cubicBezTo>
                  <a:cubicBezTo>
                    <a:pt x="1875" y="13235"/>
                    <a:pt x="0" y="21470"/>
                    <a:pt x="7773" y="21808"/>
                  </a:cubicBezTo>
                  <a:cubicBezTo>
                    <a:pt x="7861" y="21808"/>
                    <a:pt x="7861" y="21933"/>
                    <a:pt x="7773" y="21945"/>
                  </a:cubicBezTo>
                  <a:cubicBezTo>
                    <a:pt x="4737" y="22045"/>
                    <a:pt x="2400" y="20071"/>
                    <a:pt x="1700" y="17084"/>
                  </a:cubicBezTo>
                  <a:cubicBezTo>
                    <a:pt x="388" y="11435"/>
                    <a:pt x="7986" y="5012"/>
                    <a:pt x="3349" y="213"/>
                  </a:cubicBezTo>
                  <a:cubicBezTo>
                    <a:pt x="3274" y="138"/>
                    <a:pt x="3399" y="1"/>
                    <a:pt x="3487" y="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5" name="Google Shape;1065;p34"/>
            <p:cNvSpPr/>
            <p:nvPr/>
          </p:nvSpPr>
          <p:spPr>
            <a:xfrm>
              <a:off x="770150" y="4055125"/>
              <a:ext cx="121575" cy="180925"/>
            </a:xfrm>
            <a:custGeom>
              <a:avLst/>
              <a:gdLst/>
              <a:ahLst/>
              <a:cxnLst/>
              <a:rect l="l" t="t" r="r" b="b"/>
              <a:pathLst>
                <a:path w="4863" h="7237" extrusionOk="0">
                  <a:moveTo>
                    <a:pt x="1688" y="7036"/>
                  </a:moveTo>
                  <a:cubicBezTo>
                    <a:pt x="3413" y="6911"/>
                    <a:pt x="4425" y="4949"/>
                    <a:pt x="4225" y="3400"/>
                  </a:cubicBezTo>
                  <a:cubicBezTo>
                    <a:pt x="4025" y="1775"/>
                    <a:pt x="1725" y="113"/>
                    <a:pt x="201" y="1513"/>
                  </a:cubicBezTo>
                  <a:cubicBezTo>
                    <a:pt x="126" y="1588"/>
                    <a:pt x="1" y="1463"/>
                    <a:pt x="88" y="1388"/>
                  </a:cubicBezTo>
                  <a:cubicBezTo>
                    <a:pt x="1338" y="1"/>
                    <a:pt x="3875" y="1313"/>
                    <a:pt x="4325" y="2825"/>
                  </a:cubicBezTo>
                  <a:cubicBezTo>
                    <a:pt x="4862" y="4637"/>
                    <a:pt x="3700" y="7086"/>
                    <a:pt x="1688" y="7224"/>
                  </a:cubicBezTo>
                  <a:cubicBezTo>
                    <a:pt x="1563" y="7236"/>
                    <a:pt x="1563" y="7049"/>
                    <a:pt x="1688" y="70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6" name="Google Shape;1066;p34"/>
            <p:cNvSpPr/>
            <p:nvPr/>
          </p:nvSpPr>
          <p:spPr>
            <a:xfrm>
              <a:off x="748600" y="4108250"/>
              <a:ext cx="77200" cy="73425"/>
            </a:xfrm>
            <a:custGeom>
              <a:avLst/>
              <a:gdLst/>
              <a:ahLst/>
              <a:cxnLst/>
              <a:rect l="l" t="t" r="r" b="b"/>
              <a:pathLst>
                <a:path w="3088" h="2937" extrusionOk="0">
                  <a:moveTo>
                    <a:pt x="625" y="163"/>
                  </a:moveTo>
                  <a:cubicBezTo>
                    <a:pt x="251" y="900"/>
                    <a:pt x="476" y="1800"/>
                    <a:pt x="1163" y="2274"/>
                  </a:cubicBezTo>
                  <a:cubicBezTo>
                    <a:pt x="1913" y="2749"/>
                    <a:pt x="2750" y="2237"/>
                    <a:pt x="2887" y="1425"/>
                  </a:cubicBezTo>
                  <a:cubicBezTo>
                    <a:pt x="2900" y="1325"/>
                    <a:pt x="3087" y="1337"/>
                    <a:pt x="3075" y="1450"/>
                  </a:cubicBezTo>
                  <a:cubicBezTo>
                    <a:pt x="3000" y="2324"/>
                    <a:pt x="2075" y="2937"/>
                    <a:pt x="1250" y="2549"/>
                  </a:cubicBezTo>
                  <a:cubicBezTo>
                    <a:pt x="351" y="2137"/>
                    <a:pt x="1" y="912"/>
                    <a:pt x="501" y="75"/>
                  </a:cubicBezTo>
                  <a:cubicBezTo>
                    <a:pt x="550" y="0"/>
                    <a:pt x="663" y="75"/>
                    <a:pt x="625" y="1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7" name="Google Shape;1067;p34"/>
            <p:cNvSpPr/>
            <p:nvPr/>
          </p:nvSpPr>
          <p:spPr>
            <a:xfrm>
              <a:off x="819525" y="4135100"/>
              <a:ext cx="325" cy="350"/>
            </a:xfrm>
            <a:custGeom>
              <a:avLst/>
              <a:gdLst/>
              <a:ahLst/>
              <a:cxnLst/>
              <a:rect l="l" t="t" r="r" b="b"/>
              <a:pathLst>
                <a:path w="13" h="14" extrusionOk="0">
                  <a:moveTo>
                    <a:pt x="13" y="1"/>
                  </a:moveTo>
                  <a:lnTo>
                    <a:pt x="13" y="13"/>
                  </a:lnTo>
                  <a:cubicBezTo>
                    <a:pt x="13" y="13"/>
                    <a:pt x="0" y="1"/>
                    <a:pt x="1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8" name="Google Shape;1068;p34"/>
            <p:cNvSpPr/>
            <p:nvPr/>
          </p:nvSpPr>
          <p:spPr>
            <a:xfrm>
              <a:off x="641450" y="4121350"/>
              <a:ext cx="103750" cy="206550"/>
            </a:xfrm>
            <a:custGeom>
              <a:avLst/>
              <a:gdLst/>
              <a:ahLst/>
              <a:cxnLst/>
              <a:rect l="l" t="t" r="r" b="b"/>
              <a:pathLst>
                <a:path w="4150" h="8262" extrusionOk="0">
                  <a:moveTo>
                    <a:pt x="163" y="101"/>
                  </a:moveTo>
                  <a:cubicBezTo>
                    <a:pt x="450" y="1288"/>
                    <a:pt x="975" y="2400"/>
                    <a:pt x="1712" y="3375"/>
                  </a:cubicBezTo>
                  <a:cubicBezTo>
                    <a:pt x="2237" y="4087"/>
                    <a:pt x="2937" y="4737"/>
                    <a:pt x="3299" y="5562"/>
                  </a:cubicBezTo>
                  <a:cubicBezTo>
                    <a:pt x="3699" y="6474"/>
                    <a:pt x="3699" y="7436"/>
                    <a:pt x="3012" y="8199"/>
                  </a:cubicBezTo>
                  <a:cubicBezTo>
                    <a:pt x="2949" y="8261"/>
                    <a:pt x="2825" y="8174"/>
                    <a:pt x="2875" y="8086"/>
                  </a:cubicBezTo>
                  <a:cubicBezTo>
                    <a:pt x="4149" y="6212"/>
                    <a:pt x="2387" y="4725"/>
                    <a:pt x="1375" y="3275"/>
                  </a:cubicBezTo>
                  <a:cubicBezTo>
                    <a:pt x="725" y="2325"/>
                    <a:pt x="263" y="1263"/>
                    <a:pt x="13" y="138"/>
                  </a:cubicBezTo>
                  <a:cubicBezTo>
                    <a:pt x="0" y="38"/>
                    <a:pt x="138" y="1"/>
                    <a:pt x="175" y="10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9" name="Google Shape;1069;p34"/>
            <p:cNvSpPr/>
            <p:nvPr/>
          </p:nvSpPr>
          <p:spPr>
            <a:xfrm>
              <a:off x="646450" y="3978900"/>
              <a:ext cx="81250" cy="88750"/>
            </a:xfrm>
            <a:custGeom>
              <a:avLst/>
              <a:gdLst/>
              <a:ahLst/>
              <a:cxnLst/>
              <a:rect l="l" t="t" r="r" b="b"/>
              <a:pathLst>
                <a:path w="3250" h="3550" extrusionOk="0">
                  <a:moveTo>
                    <a:pt x="488" y="163"/>
                  </a:moveTo>
                  <a:cubicBezTo>
                    <a:pt x="263" y="1138"/>
                    <a:pt x="163" y="2500"/>
                    <a:pt x="1175" y="3112"/>
                  </a:cubicBezTo>
                  <a:cubicBezTo>
                    <a:pt x="1650" y="3375"/>
                    <a:pt x="2237" y="3287"/>
                    <a:pt x="2625" y="2900"/>
                  </a:cubicBezTo>
                  <a:cubicBezTo>
                    <a:pt x="2924" y="2575"/>
                    <a:pt x="3249" y="1250"/>
                    <a:pt x="2475" y="1163"/>
                  </a:cubicBezTo>
                  <a:cubicBezTo>
                    <a:pt x="2387" y="1163"/>
                    <a:pt x="2387" y="1025"/>
                    <a:pt x="2475" y="1038"/>
                  </a:cubicBezTo>
                  <a:cubicBezTo>
                    <a:pt x="3012" y="1088"/>
                    <a:pt x="3187" y="1762"/>
                    <a:pt x="3137" y="2237"/>
                  </a:cubicBezTo>
                  <a:cubicBezTo>
                    <a:pt x="3062" y="2850"/>
                    <a:pt x="2587" y="3350"/>
                    <a:pt x="1975" y="3450"/>
                  </a:cubicBezTo>
                  <a:cubicBezTo>
                    <a:pt x="1325" y="3550"/>
                    <a:pt x="813" y="3187"/>
                    <a:pt x="488" y="2650"/>
                  </a:cubicBezTo>
                  <a:cubicBezTo>
                    <a:pt x="0" y="1850"/>
                    <a:pt x="113" y="988"/>
                    <a:pt x="313" y="113"/>
                  </a:cubicBezTo>
                  <a:cubicBezTo>
                    <a:pt x="338" y="0"/>
                    <a:pt x="513" y="50"/>
                    <a:pt x="488" y="1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0" name="Google Shape;1070;p34"/>
            <p:cNvSpPr/>
            <p:nvPr/>
          </p:nvSpPr>
          <p:spPr>
            <a:xfrm>
              <a:off x="672675" y="3923300"/>
              <a:ext cx="43775" cy="33450"/>
            </a:xfrm>
            <a:custGeom>
              <a:avLst/>
              <a:gdLst/>
              <a:ahLst/>
              <a:cxnLst/>
              <a:rect l="l" t="t" r="r" b="b"/>
              <a:pathLst>
                <a:path w="1751" h="1338" extrusionOk="0">
                  <a:moveTo>
                    <a:pt x="351" y="150"/>
                  </a:moveTo>
                  <a:cubicBezTo>
                    <a:pt x="263" y="462"/>
                    <a:pt x="301" y="787"/>
                    <a:pt x="613" y="962"/>
                  </a:cubicBezTo>
                  <a:cubicBezTo>
                    <a:pt x="813" y="1137"/>
                    <a:pt x="1026" y="1087"/>
                    <a:pt x="1263" y="800"/>
                  </a:cubicBezTo>
                  <a:cubicBezTo>
                    <a:pt x="1301" y="675"/>
                    <a:pt x="1288" y="537"/>
                    <a:pt x="1213" y="425"/>
                  </a:cubicBezTo>
                  <a:cubicBezTo>
                    <a:pt x="1101" y="350"/>
                    <a:pt x="1201" y="175"/>
                    <a:pt x="1326" y="250"/>
                  </a:cubicBezTo>
                  <a:cubicBezTo>
                    <a:pt x="1750" y="512"/>
                    <a:pt x="1413" y="1212"/>
                    <a:pt x="976" y="1262"/>
                  </a:cubicBezTo>
                  <a:cubicBezTo>
                    <a:pt x="326" y="1337"/>
                    <a:pt x="1" y="637"/>
                    <a:pt x="201" y="100"/>
                  </a:cubicBezTo>
                  <a:cubicBezTo>
                    <a:pt x="226" y="0"/>
                    <a:pt x="376" y="38"/>
                    <a:pt x="351" y="13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1" name="Google Shape;1071;p34"/>
            <p:cNvSpPr/>
            <p:nvPr/>
          </p:nvSpPr>
          <p:spPr>
            <a:xfrm>
              <a:off x="692375" y="4315375"/>
              <a:ext cx="32200" cy="31900"/>
            </a:xfrm>
            <a:custGeom>
              <a:avLst/>
              <a:gdLst/>
              <a:ahLst/>
              <a:cxnLst/>
              <a:rect l="l" t="t" r="r" b="b"/>
              <a:pathLst>
                <a:path w="1288" h="1276" extrusionOk="0">
                  <a:moveTo>
                    <a:pt x="838" y="463"/>
                  </a:moveTo>
                  <a:lnTo>
                    <a:pt x="838" y="463"/>
                  </a:lnTo>
                  <a:cubicBezTo>
                    <a:pt x="825" y="375"/>
                    <a:pt x="937" y="325"/>
                    <a:pt x="987" y="388"/>
                  </a:cubicBezTo>
                  <a:cubicBezTo>
                    <a:pt x="1287" y="800"/>
                    <a:pt x="663" y="1275"/>
                    <a:pt x="338" y="863"/>
                  </a:cubicBezTo>
                  <a:cubicBezTo>
                    <a:pt x="0" y="438"/>
                    <a:pt x="575" y="0"/>
                    <a:pt x="937" y="325"/>
                  </a:cubicBezTo>
                  <a:cubicBezTo>
                    <a:pt x="1012" y="388"/>
                    <a:pt x="912" y="488"/>
                    <a:pt x="838" y="4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2" name="Google Shape;1072;p34"/>
            <p:cNvSpPr/>
            <p:nvPr/>
          </p:nvSpPr>
          <p:spPr>
            <a:xfrm>
              <a:off x="675500" y="4193850"/>
              <a:ext cx="113125" cy="77500"/>
            </a:xfrm>
            <a:custGeom>
              <a:avLst/>
              <a:gdLst/>
              <a:ahLst/>
              <a:cxnLst/>
              <a:rect l="l" t="t" r="r" b="b"/>
              <a:pathLst>
                <a:path w="4525" h="3100" extrusionOk="0">
                  <a:moveTo>
                    <a:pt x="150" y="50"/>
                  </a:moveTo>
                  <a:cubicBezTo>
                    <a:pt x="1338" y="1412"/>
                    <a:pt x="2825" y="2175"/>
                    <a:pt x="4437" y="2924"/>
                  </a:cubicBezTo>
                  <a:cubicBezTo>
                    <a:pt x="4524" y="2962"/>
                    <a:pt x="4462" y="3099"/>
                    <a:pt x="4374" y="3074"/>
                  </a:cubicBezTo>
                  <a:cubicBezTo>
                    <a:pt x="2675" y="2562"/>
                    <a:pt x="1163" y="1550"/>
                    <a:pt x="63" y="150"/>
                  </a:cubicBezTo>
                  <a:cubicBezTo>
                    <a:pt x="0" y="88"/>
                    <a:pt x="100" y="0"/>
                    <a:pt x="150" y="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3" name="Google Shape;1073;p34"/>
            <p:cNvSpPr/>
            <p:nvPr/>
          </p:nvSpPr>
          <p:spPr>
            <a:xfrm>
              <a:off x="776725" y="4256950"/>
              <a:ext cx="32525" cy="30950"/>
            </a:xfrm>
            <a:custGeom>
              <a:avLst/>
              <a:gdLst/>
              <a:ahLst/>
              <a:cxnLst/>
              <a:rect l="l" t="t" r="r" b="b"/>
              <a:pathLst>
                <a:path w="1301" h="1238" extrusionOk="0">
                  <a:moveTo>
                    <a:pt x="388" y="388"/>
                  </a:moveTo>
                  <a:cubicBezTo>
                    <a:pt x="750" y="1"/>
                    <a:pt x="1300" y="538"/>
                    <a:pt x="925" y="888"/>
                  </a:cubicBezTo>
                  <a:cubicBezTo>
                    <a:pt x="550" y="1238"/>
                    <a:pt x="0" y="600"/>
                    <a:pt x="450" y="350"/>
                  </a:cubicBezTo>
                  <a:cubicBezTo>
                    <a:pt x="550" y="313"/>
                    <a:pt x="638" y="425"/>
                    <a:pt x="563" y="500"/>
                  </a:cubicBezTo>
                  <a:lnTo>
                    <a:pt x="500" y="500"/>
                  </a:lnTo>
                  <a:cubicBezTo>
                    <a:pt x="425" y="563"/>
                    <a:pt x="325" y="463"/>
                    <a:pt x="388" y="3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4" name="Google Shape;1074;p34"/>
            <p:cNvSpPr/>
            <p:nvPr/>
          </p:nvSpPr>
          <p:spPr>
            <a:xfrm>
              <a:off x="793900" y="4233200"/>
              <a:ext cx="9725" cy="5975"/>
            </a:xfrm>
            <a:custGeom>
              <a:avLst/>
              <a:gdLst/>
              <a:ahLst/>
              <a:cxnLst/>
              <a:rect l="l" t="t" r="r" b="b"/>
              <a:pathLst>
                <a:path w="389" h="239" extrusionOk="0">
                  <a:moveTo>
                    <a:pt x="126" y="26"/>
                  </a:moveTo>
                  <a:cubicBezTo>
                    <a:pt x="176" y="26"/>
                    <a:pt x="238" y="13"/>
                    <a:pt x="288" y="13"/>
                  </a:cubicBezTo>
                  <a:cubicBezTo>
                    <a:pt x="376" y="1"/>
                    <a:pt x="388" y="113"/>
                    <a:pt x="338" y="163"/>
                  </a:cubicBezTo>
                  <a:cubicBezTo>
                    <a:pt x="276" y="213"/>
                    <a:pt x="201" y="238"/>
                    <a:pt x="126" y="226"/>
                  </a:cubicBezTo>
                  <a:cubicBezTo>
                    <a:pt x="1" y="226"/>
                    <a:pt x="1" y="26"/>
                    <a:pt x="126" y="2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5" name="Google Shape;1075;p34"/>
            <p:cNvSpPr/>
            <p:nvPr/>
          </p:nvSpPr>
          <p:spPr>
            <a:xfrm>
              <a:off x="764225" y="4097000"/>
              <a:ext cx="6900" cy="10025"/>
            </a:xfrm>
            <a:custGeom>
              <a:avLst/>
              <a:gdLst/>
              <a:ahLst/>
              <a:cxnLst/>
              <a:rect l="l" t="t" r="r" b="b"/>
              <a:pathLst>
                <a:path w="276" h="401" extrusionOk="0">
                  <a:moveTo>
                    <a:pt x="25" y="250"/>
                  </a:moveTo>
                  <a:cubicBezTo>
                    <a:pt x="50" y="163"/>
                    <a:pt x="100" y="88"/>
                    <a:pt x="163" y="38"/>
                  </a:cubicBezTo>
                  <a:cubicBezTo>
                    <a:pt x="213" y="0"/>
                    <a:pt x="275" y="38"/>
                    <a:pt x="263" y="100"/>
                  </a:cubicBezTo>
                  <a:cubicBezTo>
                    <a:pt x="250" y="175"/>
                    <a:pt x="225" y="250"/>
                    <a:pt x="188" y="313"/>
                  </a:cubicBezTo>
                  <a:cubicBezTo>
                    <a:pt x="138" y="400"/>
                    <a:pt x="0" y="338"/>
                    <a:pt x="25" y="2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6" name="Google Shape;1076;p34"/>
            <p:cNvSpPr/>
            <p:nvPr/>
          </p:nvSpPr>
          <p:spPr>
            <a:xfrm>
              <a:off x="634250" y="4091375"/>
              <a:ext cx="27850" cy="156850"/>
            </a:xfrm>
            <a:custGeom>
              <a:avLst/>
              <a:gdLst/>
              <a:ahLst/>
              <a:cxnLst/>
              <a:rect l="l" t="t" r="r" b="b"/>
              <a:pathLst>
                <a:path w="1114" h="6274" extrusionOk="0">
                  <a:moveTo>
                    <a:pt x="188" y="100"/>
                  </a:moveTo>
                  <a:cubicBezTo>
                    <a:pt x="251" y="1375"/>
                    <a:pt x="501" y="2600"/>
                    <a:pt x="776" y="3837"/>
                  </a:cubicBezTo>
                  <a:cubicBezTo>
                    <a:pt x="963" y="4649"/>
                    <a:pt x="1113" y="5361"/>
                    <a:pt x="801" y="6161"/>
                  </a:cubicBezTo>
                  <a:cubicBezTo>
                    <a:pt x="751" y="6274"/>
                    <a:pt x="588" y="6236"/>
                    <a:pt x="613" y="6111"/>
                  </a:cubicBezTo>
                  <a:cubicBezTo>
                    <a:pt x="926" y="4936"/>
                    <a:pt x="488" y="3812"/>
                    <a:pt x="263" y="2650"/>
                  </a:cubicBezTo>
                  <a:cubicBezTo>
                    <a:pt x="88" y="1812"/>
                    <a:pt x="1" y="963"/>
                    <a:pt x="13" y="100"/>
                  </a:cubicBezTo>
                  <a:cubicBezTo>
                    <a:pt x="26" y="0"/>
                    <a:pt x="176" y="0"/>
                    <a:pt x="188" y="1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7" name="Google Shape;1077;p34"/>
            <p:cNvSpPr/>
            <p:nvPr/>
          </p:nvSpPr>
          <p:spPr>
            <a:xfrm>
              <a:off x="634250" y="4236325"/>
              <a:ext cx="31275" cy="33150"/>
            </a:xfrm>
            <a:custGeom>
              <a:avLst/>
              <a:gdLst/>
              <a:ahLst/>
              <a:cxnLst/>
              <a:rect l="l" t="t" r="r" b="b"/>
              <a:pathLst>
                <a:path w="1251" h="1326" extrusionOk="0">
                  <a:moveTo>
                    <a:pt x="813" y="351"/>
                  </a:moveTo>
                  <a:cubicBezTo>
                    <a:pt x="1251" y="776"/>
                    <a:pt x="526" y="1325"/>
                    <a:pt x="238" y="851"/>
                  </a:cubicBezTo>
                  <a:cubicBezTo>
                    <a:pt x="1" y="476"/>
                    <a:pt x="663" y="1"/>
                    <a:pt x="813" y="476"/>
                  </a:cubicBezTo>
                  <a:cubicBezTo>
                    <a:pt x="826" y="563"/>
                    <a:pt x="726" y="626"/>
                    <a:pt x="663" y="563"/>
                  </a:cubicBezTo>
                  <a:lnTo>
                    <a:pt x="688" y="451"/>
                  </a:lnTo>
                  <a:cubicBezTo>
                    <a:pt x="638" y="363"/>
                    <a:pt x="751" y="276"/>
                    <a:pt x="813" y="3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8" name="Google Shape;1078;p34"/>
            <p:cNvSpPr/>
            <p:nvPr/>
          </p:nvSpPr>
          <p:spPr>
            <a:xfrm>
              <a:off x="691750" y="4241025"/>
              <a:ext cx="22525" cy="72800"/>
            </a:xfrm>
            <a:custGeom>
              <a:avLst/>
              <a:gdLst/>
              <a:ahLst/>
              <a:cxnLst/>
              <a:rect l="l" t="t" r="r" b="b"/>
              <a:pathLst>
                <a:path w="901" h="2912" extrusionOk="0">
                  <a:moveTo>
                    <a:pt x="800" y="263"/>
                  </a:moveTo>
                  <a:cubicBezTo>
                    <a:pt x="213" y="900"/>
                    <a:pt x="263" y="1937"/>
                    <a:pt x="463" y="2724"/>
                  </a:cubicBezTo>
                  <a:cubicBezTo>
                    <a:pt x="488" y="2837"/>
                    <a:pt x="325" y="2912"/>
                    <a:pt x="263" y="2812"/>
                  </a:cubicBezTo>
                  <a:cubicBezTo>
                    <a:pt x="0" y="2387"/>
                    <a:pt x="38" y="1687"/>
                    <a:pt x="100" y="1225"/>
                  </a:cubicBezTo>
                  <a:cubicBezTo>
                    <a:pt x="150" y="800"/>
                    <a:pt x="350" y="413"/>
                    <a:pt x="638" y="100"/>
                  </a:cubicBezTo>
                  <a:cubicBezTo>
                    <a:pt x="750" y="0"/>
                    <a:pt x="900" y="163"/>
                    <a:pt x="800" y="2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9" name="Google Shape;1079;p34"/>
            <p:cNvSpPr/>
            <p:nvPr/>
          </p:nvSpPr>
          <p:spPr>
            <a:xfrm>
              <a:off x="697675" y="4242575"/>
              <a:ext cx="23450" cy="70625"/>
            </a:xfrm>
            <a:custGeom>
              <a:avLst/>
              <a:gdLst/>
              <a:ahLst/>
              <a:cxnLst/>
              <a:rect l="l" t="t" r="r" b="b"/>
              <a:pathLst>
                <a:path w="938" h="2825" extrusionOk="0">
                  <a:moveTo>
                    <a:pt x="76" y="2612"/>
                  </a:moveTo>
                  <a:cubicBezTo>
                    <a:pt x="763" y="2063"/>
                    <a:pt x="501" y="888"/>
                    <a:pt x="388" y="176"/>
                  </a:cubicBezTo>
                  <a:cubicBezTo>
                    <a:pt x="376" y="76"/>
                    <a:pt x="501" y="1"/>
                    <a:pt x="563" y="101"/>
                  </a:cubicBezTo>
                  <a:cubicBezTo>
                    <a:pt x="938" y="800"/>
                    <a:pt x="875" y="2238"/>
                    <a:pt x="188" y="2750"/>
                  </a:cubicBezTo>
                  <a:cubicBezTo>
                    <a:pt x="113" y="2825"/>
                    <a:pt x="1" y="2675"/>
                    <a:pt x="76" y="261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0" name="Google Shape;1080;p34"/>
            <p:cNvSpPr/>
            <p:nvPr/>
          </p:nvSpPr>
          <p:spPr>
            <a:xfrm>
              <a:off x="649250" y="4142600"/>
              <a:ext cx="56900" cy="18150"/>
            </a:xfrm>
            <a:custGeom>
              <a:avLst/>
              <a:gdLst/>
              <a:ahLst/>
              <a:cxnLst/>
              <a:rect l="l" t="t" r="r" b="b"/>
              <a:pathLst>
                <a:path w="2276" h="726" extrusionOk="0">
                  <a:moveTo>
                    <a:pt x="126" y="238"/>
                  </a:moveTo>
                  <a:cubicBezTo>
                    <a:pt x="800" y="1"/>
                    <a:pt x="1550" y="88"/>
                    <a:pt x="2163" y="476"/>
                  </a:cubicBezTo>
                  <a:cubicBezTo>
                    <a:pt x="2275" y="538"/>
                    <a:pt x="2175" y="726"/>
                    <a:pt x="2050" y="663"/>
                  </a:cubicBezTo>
                  <a:cubicBezTo>
                    <a:pt x="1475" y="326"/>
                    <a:pt x="800" y="238"/>
                    <a:pt x="176" y="413"/>
                  </a:cubicBezTo>
                  <a:cubicBezTo>
                    <a:pt x="51" y="438"/>
                    <a:pt x="1" y="263"/>
                    <a:pt x="126" y="2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1" name="Google Shape;1081;p34"/>
            <p:cNvSpPr/>
            <p:nvPr/>
          </p:nvSpPr>
          <p:spPr>
            <a:xfrm>
              <a:off x="649575" y="4149800"/>
              <a:ext cx="56250" cy="21250"/>
            </a:xfrm>
            <a:custGeom>
              <a:avLst/>
              <a:gdLst/>
              <a:ahLst/>
              <a:cxnLst/>
              <a:rect l="l" t="t" r="r" b="b"/>
              <a:pathLst>
                <a:path w="2250" h="850" extrusionOk="0">
                  <a:moveTo>
                    <a:pt x="2112" y="400"/>
                  </a:moveTo>
                  <a:cubicBezTo>
                    <a:pt x="1762" y="538"/>
                    <a:pt x="0" y="850"/>
                    <a:pt x="125" y="63"/>
                  </a:cubicBezTo>
                  <a:cubicBezTo>
                    <a:pt x="125" y="25"/>
                    <a:pt x="175" y="0"/>
                    <a:pt x="213" y="13"/>
                  </a:cubicBezTo>
                  <a:cubicBezTo>
                    <a:pt x="463" y="113"/>
                    <a:pt x="638" y="250"/>
                    <a:pt x="912" y="300"/>
                  </a:cubicBezTo>
                  <a:cubicBezTo>
                    <a:pt x="1300" y="363"/>
                    <a:pt x="1687" y="313"/>
                    <a:pt x="2062" y="188"/>
                  </a:cubicBezTo>
                  <a:cubicBezTo>
                    <a:pt x="2200" y="138"/>
                    <a:pt x="2250" y="338"/>
                    <a:pt x="2112" y="4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2" name="Google Shape;1082;p34"/>
            <p:cNvSpPr/>
            <p:nvPr/>
          </p:nvSpPr>
          <p:spPr>
            <a:xfrm>
              <a:off x="710800" y="3810500"/>
              <a:ext cx="26575" cy="82825"/>
            </a:xfrm>
            <a:custGeom>
              <a:avLst/>
              <a:gdLst/>
              <a:ahLst/>
              <a:cxnLst/>
              <a:rect l="l" t="t" r="r" b="b"/>
              <a:pathLst>
                <a:path w="1063" h="3313" extrusionOk="0">
                  <a:moveTo>
                    <a:pt x="363" y="151"/>
                  </a:moveTo>
                  <a:cubicBezTo>
                    <a:pt x="300" y="713"/>
                    <a:pt x="338" y="1275"/>
                    <a:pt x="475" y="1813"/>
                  </a:cubicBezTo>
                  <a:cubicBezTo>
                    <a:pt x="600" y="2300"/>
                    <a:pt x="888" y="2713"/>
                    <a:pt x="1050" y="3175"/>
                  </a:cubicBezTo>
                  <a:cubicBezTo>
                    <a:pt x="1063" y="3262"/>
                    <a:pt x="975" y="3312"/>
                    <a:pt x="913" y="3262"/>
                  </a:cubicBezTo>
                  <a:cubicBezTo>
                    <a:pt x="138" y="2500"/>
                    <a:pt x="1" y="1138"/>
                    <a:pt x="150" y="126"/>
                  </a:cubicBezTo>
                  <a:cubicBezTo>
                    <a:pt x="163" y="1"/>
                    <a:pt x="375" y="26"/>
                    <a:pt x="363" y="1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3" name="Google Shape;1083;p34"/>
            <p:cNvSpPr/>
            <p:nvPr/>
          </p:nvSpPr>
          <p:spPr>
            <a:xfrm>
              <a:off x="715475" y="3792700"/>
              <a:ext cx="30975" cy="100625"/>
            </a:xfrm>
            <a:custGeom>
              <a:avLst/>
              <a:gdLst/>
              <a:ahLst/>
              <a:cxnLst/>
              <a:rect l="l" t="t" r="r" b="b"/>
              <a:pathLst>
                <a:path w="1239" h="4025" extrusionOk="0">
                  <a:moveTo>
                    <a:pt x="788" y="3824"/>
                  </a:moveTo>
                  <a:cubicBezTo>
                    <a:pt x="901" y="3150"/>
                    <a:pt x="1013" y="2450"/>
                    <a:pt x="851" y="1775"/>
                  </a:cubicBezTo>
                  <a:cubicBezTo>
                    <a:pt x="713" y="1225"/>
                    <a:pt x="401" y="738"/>
                    <a:pt x="88" y="263"/>
                  </a:cubicBezTo>
                  <a:cubicBezTo>
                    <a:pt x="1" y="125"/>
                    <a:pt x="226" y="0"/>
                    <a:pt x="313" y="138"/>
                  </a:cubicBezTo>
                  <a:cubicBezTo>
                    <a:pt x="688" y="700"/>
                    <a:pt x="1038" y="1288"/>
                    <a:pt x="1138" y="1975"/>
                  </a:cubicBezTo>
                  <a:cubicBezTo>
                    <a:pt x="1238" y="2612"/>
                    <a:pt x="1113" y="3262"/>
                    <a:pt x="1001" y="3887"/>
                  </a:cubicBezTo>
                  <a:cubicBezTo>
                    <a:pt x="976" y="4024"/>
                    <a:pt x="776" y="3962"/>
                    <a:pt x="788" y="382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4" name="Google Shape;1084;p34"/>
            <p:cNvSpPr/>
            <p:nvPr/>
          </p:nvSpPr>
          <p:spPr>
            <a:xfrm>
              <a:off x="894500" y="4197600"/>
              <a:ext cx="8475" cy="8150"/>
            </a:xfrm>
            <a:custGeom>
              <a:avLst/>
              <a:gdLst/>
              <a:ahLst/>
              <a:cxnLst/>
              <a:rect l="l" t="t" r="r" b="b"/>
              <a:pathLst>
                <a:path w="339" h="326" extrusionOk="0">
                  <a:moveTo>
                    <a:pt x="238" y="313"/>
                  </a:moveTo>
                  <a:cubicBezTo>
                    <a:pt x="151" y="325"/>
                    <a:pt x="76" y="288"/>
                    <a:pt x="26" y="213"/>
                  </a:cubicBezTo>
                  <a:cubicBezTo>
                    <a:pt x="1" y="200"/>
                    <a:pt x="1" y="163"/>
                    <a:pt x="1" y="138"/>
                  </a:cubicBezTo>
                  <a:lnTo>
                    <a:pt x="38" y="50"/>
                  </a:lnTo>
                  <a:cubicBezTo>
                    <a:pt x="38" y="13"/>
                    <a:pt x="101" y="0"/>
                    <a:pt x="126" y="38"/>
                  </a:cubicBezTo>
                  <a:lnTo>
                    <a:pt x="263" y="175"/>
                  </a:lnTo>
                  <a:cubicBezTo>
                    <a:pt x="338" y="200"/>
                    <a:pt x="326" y="325"/>
                    <a:pt x="238" y="3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5" name="Google Shape;1085;p34"/>
            <p:cNvSpPr/>
            <p:nvPr/>
          </p:nvSpPr>
          <p:spPr>
            <a:xfrm>
              <a:off x="900450" y="4190725"/>
              <a:ext cx="59050" cy="15025"/>
            </a:xfrm>
            <a:custGeom>
              <a:avLst/>
              <a:gdLst/>
              <a:ahLst/>
              <a:cxnLst/>
              <a:rect l="l" t="t" r="r" b="b"/>
              <a:pathLst>
                <a:path w="2362" h="601" extrusionOk="0">
                  <a:moveTo>
                    <a:pt x="63" y="475"/>
                  </a:moveTo>
                  <a:cubicBezTo>
                    <a:pt x="737" y="138"/>
                    <a:pt x="1537" y="0"/>
                    <a:pt x="2274" y="225"/>
                  </a:cubicBezTo>
                  <a:cubicBezTo>
                    <a:pt x="2362" y="250"/>
                    <a:pt x="2349" y="413"/>
                    <a:pt x="2249" y="400"/>
                  </a:cubicBezTo>
                  <a:cubicBezTo>
                    <a:pt x="1500" y="313"/>
                    <a:pt x="825" y="313"/>
                    <a:pt x="113" y="588"/>
                  </a:cubicBezTo>
                  <a:cubicBezTo>
                    <a:pt x="50" y="600"/>
                    <a:pt x="0" y="500"/>
                    <a:pt x="63" y="4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6" name="Google Shape;1086;p34"/>
            <p:cNvSpPr/>
            <p:nvPr/>
          </p:nvSpPr>
          <p:spPr>
            <a:xfrm>
              <a:off x="934175" y="4183525"/>
              <a:ext cx="25325" cy="16900"/>
            </a:xfrm>
            <a:custGeom>
              <a:avLst/>
              <a:gdLst/>
              <a:ahLst/>
              <a:cxnLst/>
              <a:rect l="l" t="t" r="r" b="b"/>
              <a:pathLst>
                <a:path w="1013" h="676" extrusionOk="0">
                  <a:moveTo>
                    <a:pt x="825" y="613"/>
                  </a:moveTo>
                  <a:cubicBezTo>
                    <a:pt x="613" y="351"/>
                    <a:pt x="376" y="276"/>
                    <a:pt x="76" y="163"/>
                  </a:cubicBezTo>
                  <a:cubicBezTo>
                    <a:pt x="1" y="126"/>
                    <a:pt x="13" y="1"/>
                    <a:pt x="101" y="1"/>
                  </a:cubicBezTo>
                  <a:cubicBezTo>
                    <a:pt x="451" y="26"/>
                    <a:pt x="763" y="201"/>
                    <a:pt x="963" y="501"/>
                  </a:cubicBezTo>
                  <a:cubicBezTo>
                    <a:pt x="1013" y="576"/>
                    <a:pt x="888" y="676"/>
                    <a:pt x="825" y="60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7" name="Google Shape;1087;p34"/>
            <p:cNvSpPr/>
            <p:nvPr/>
          </p:nvSpPr>
          <p:spPr>
            <a:xfrm>
              <a:off x="893875" y="4145425"/>
              <a:ext cx="26575" cy="55325"/>
            </a:xfrm>
            <a:custGeom>
              <a:avLst/>
              <a:gdLst/>
              <a:ahLst/>
              <a:cxnLst/>
              <a:rect l="l" t="t" r="r" b="b"/>
              <a:pathLst>
                <a:path w="1063" h="2213" extrusionOk="0">
                  <a:moveTo>
                    <a:pt x="38" y="2075"/>
                  </a:moveTo>
                  <a:cubicBezTo>
                    <a:pt x="213" y="1775"/>
                    <a:pt x="363" y="1462"/>
                    <a:pt x="488" y="1125"/>
                  </a:cubicBezTo>
                  <a:cubicBezTo>
                    <a:pt x="600" y="775"/>
                    <a:pt x="538" y="475"/>
                    <a:pt x="488" y="125"/>
                  </a:cubicBezTo>
                  <a:cubicBezTo>
                    <a:pt x="475" y="25"/>
                    <a:pt x="613" y="0"/>
                    <a:pt x="638" y="75"/>
                  </a:cubicBezTo>
                  <a:cubicBezTo>
                    <a:pt x="1063" y="775"/>
                    <a:pt x="600" y="1612"/>
                    <a:pt x="126" y="2162"/>
                  </a:cubicBezTo>
                  <a:cubicBezTo>
                    <a:pt x="76" y="2212"/>
                    <a:pt x="1" y="2137"/>
                    <a:pt x="26" y="20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8" name="Google Shape;1088;p34"/>
            <p:cNvSpPr/>
            <p:nvPr/>
          </p:nvSpPr>
          <p:spPr>
            <a:xfrm>
              <a:off x="904500" y="4144175"/>
              <a:ext cx="16900" cy="34700"/>
            </a:xfrm>
            <a:custGeom>
              <a:avLst/>
              <a:gdLst/>
              <a:ahLst/>
              <a:cxnLst/>
              <a:rect l="l" t="t" r="r" b="b"/>
              <a:pathLst>
                <a:path w="676" h="1388" extrusionOk="0">
                  <a:moveTo>
                    <a:pt x="300" y="138"/>
                  </a:moveTo>
                  <a:cubicBezTo>
                    <a:pt x="563" y="450"/>
                    <a:pt x="675" y="875"/>
                    <a:pt x="625" y="1287"/>
                  </a:cubicBezTo>
                  <a:cubicBezTo>
                    <a:pt x="600" y="1387"/>
                    <a:pt x="463" y="1350"/>
                    <a:pt x="450" y="1262"/>
                  </a:cubicBezTo>
                  <a:cubicBezTo>
                    <a:pt x="425" y="875"/>
                    <a:pt x="375" y="575"/>
                    <a:pt x="100" y="288"/>
                  </a:cubicBezTo>
                  <a:cubicBezTo>
                    <a:pt x="1" y="150"/>
                    <a:pt x="188" y="0"/>
                    <a:pt x="300" y="1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9" name="Google Shape;1089;p34"/>
            <p:cNvSpPr/>
            <p:nvPr/>
          </p:nvSpPr>
          <p:spPr>
            <a:xfrm>
              <a:off x="915425" y="4169150"/>
              <a:ext cx="22525" cy="11275"/>
            </a:xfrm>
            <a:custGeom>
              <a:avLst/>
              <a:gdLst/>
              <a:ahLst/>
              <a:cxnLst/>
              <a:rect l="l" t="t" r="r" b="b"/>
              <a:pathLst>
                <a:path w="901" h="451" extrusionOk="0">
                  <a:moveTo>
                    <a:pt x="113" y="238"/>
                  </a:moveTo>
                  <a:cubicBezTo>
                    <a:pt x="338" y="176"/>
                    <a:pt x="538" y="76"/>
                    <a:pt x="763" y="26"/>
                  </a:cubicBezTo>
                  <a:cubicBezTo>
                    <a:pt x="851" y="1"/>
                    <a:pt x="901" y="113"/>
                    <a:pt x="826" y="163"/>
                  </a:cubicBezTo>
                  <a:cubicBezTo>
                    <a:pt x="626" y="288"/>
                    <a:pt x="401" y="376"/>
                    <a:pt x="163" y="426"/>
                  </a:cubicBezTo>
                  <a:cubicBezTo>
                    <a:pt x="51" y="451"/>
                    <a:pt x="1" y="276"/>
                    <a:pt x="113" y="2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0" name="Google Shape;1090;p34"/>
            <p:cNvSpPr/>
            <p:nvPr/>
          </p:nvSpPr>
          <p:spPr>
            <a:xfrm>
              <a:off x="922925" y="4169150"/>
              <a:ext cx="15975" cy="19725"/>
            </a:xfrm>
            <a:custGeom>
              <a:avLst/>
              <a:gdLst/>
              <a:ahLst/>
              <a:cxnLst/>
              <a:rect l="l" t="t" r="r" b="b"/>
              <a:pathLst>
                <a:path w="639" h="789" extrusionOk="0">
                  <a:moveTo>
                    <a:pt x="588" y="226"/>
                  </a:moveTo>
                  <a:cubicBezTo>
                    <a:pt x="488" y="413"/>
                    <a:pt x="363" y="588"/>
                    <a:pt x="213" y="726"/>
                  </a:cubicBezTo>
                  <a:cubicBezTo>
                    <a:pt x="138" y="788"/>
                    <a:pt x="1" y="701"/>
                    <a:pt x="51" y="613"/>
                  </a:cubicBezTo>
                  <a:cubicBezTo>
                    <a:pt x="163" y="438"/>
                    <a:pt x="288" y="288"/>
                    <a:pt x="401" y="126"/>
                  </a:cubicBezTo>
                  <a:cubicBezTo>
                    <a:pt x="463" y="1"/>
                    <a:pt x="638" y="101"/>
                    <a:pt x="576" y="22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1" name="Google Shape;1091;p34"/>
            <p:cNvSpPr/>
            <p:nvPr/>
          </p:nvSpPr>
          <p:spPr>
            <a:xfrm>
              <a:off x="924500" y="4181650"/>
              <a:ext cx="17525" cy="6900"/>
            </a:xfrm>
            <a:custGeom>
              <a:avLst/>
              <a:gdLst/>
              <a:ahLst/>
              <a:cxnLst/>
              <a:rect l="l" t="t" r="r" b="b"/>
              <a:pathLst>
                <a:path w="701" h="276" extrusionOk="0">
                  <a:moveTo>
                    <a:pt x="125" y="51"/>
                  </a:moveTo>
                  <a:cubicBezTo>
                    <a:pt x="288" y="1"/>
                    <a:pt x="463" y="26"/>
                    <a:pt x="613" y="113"/>
                  </a:cubicBezTo>
                  <a:cubicBezTo>
                    <a:pt x="700" y="163"/>
                    <a:pt x="638" y="276"/>
                    <a:pt x="550" y="251"/>
                  </a:cubicBezTo>
                  <a:lnTo>
                    <a:pt x="175" y="238"/>
                  </a:lnTo>
                  <a:cubicBezTo>
                    <a:pt x="50" y="263"/>
                    <a:pt x="0" y="88"/>
                    <a:pt x="125" y="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2" name="Google Shape;1092;p34"/>
            <p:cNvSpPr/>
            <p:nvPr/>
          </p:nvSpPr>
          <p:spPr>
            <a:xfrm>
              <a:off x="933250" y="4149475"/>
              <a:ext cx="28750" cy="23450"/>
            </a:xfrm>
            <a:custGeom>
              <a:avLst/>
              <a:gdLst/>
              <a:ahLst/>
              <a:cxnLst/>
              <a:rect l="l" t="t" r="r" b="b"/>
              <a:pathLst>
                <a:path w="1150" h="938" extrusionOk="0">
                  <a:moveTo>
                    <a:pt x="513" y="788"/>
                  </a:moveTo>
                  <a:cubicBezTo>
                    <a:pt x="0" y="675"/>
                    <a:pt x="288" y="1"/>
                    <a:pt x="713" y="101"/>
                  </a:cubicBezTo>
                  <a:cubicBezTo>
                    <a:pt x="1150" y="201"/>
                    <a:pt x="1025" y="938"/>
                    <a:pt x="525" y="788"/>
                  </a:cubicBezTo>
                  <a:cubicBezTo>
                    <a:pt x="413" y="750"/>
                    <a:pt x="425" y="588"/>
                    <a:pt x="550" y="600"/>
                  </a:cubicBezTo>
                  <a:lnTo>
                    <a:pt x="550" y="613"/>
                  </a:lnTo>
                  <a:cubicBezTo>
                    <a:pt x="663" y="650"/>
                    <a:pt x="613" y="813"/>
                    <a:pt x="500" y="7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3" name="Google Shape;1093;p34"/>
            <p:cNvSpPr/>
            <p:nvPr/>
          </p:nvSpPr>
          <p:spPr>
            <a:xfrm>
              <a:off x="3701275" y="1305225"/>
              <a:ext cx="111550" cy="104375"/>
            </a:xfrm>
            <a:custGeom>
              <a:avLst/>
              <a:gdLst/>
              <a:ahLst/>
              <a:cxnLst/>
              <a:rect l="l" t="t" r="r" b="b"/>
              <a:pathLst>
                <a:path w="4462" h="4175" extrusionOk="0">
                  <a:moveTo>
                    <a:pt x="1812" y="288"/>
                  </a:moveTo>
                  <a:cubicBezTo>
                    <a:pt x="3374" y="101"/>
                    <a:pt x="4461" y="1900"/>
                    <a:pt x="3337" y="3125"/>
                  </a:cubicBezTo>
                  <a:cubicBezTo>
                    <a:pt x="2450" y="4062"/>
                    <a:pt x="987" y="3612"/>
                    <a:pt x="88" y="2962"/>
                  </a:cubicBezTo>
                  <a:cubicBezTo>
                    <a:pt x="50" y="2937"/>
                    <a:pt x="0" y="3000"/>
                    <a:pt x="38" y="3025"/>
                  </a:cubicBezTo>
                  <a:cubicBezTo>
                    <a:pt x="1050" y="3962"/>
                    <a:pt x="2987" y="4175"/>
                    <a:pt x="3712" y="2787"/>
                  </a:cubicBezTo>
                  <a:cubicBezTo>
                    <a:pt x="4424" y="1438"/>
                    <a:pt x="3249" y="1"/>
                    <a:pt x="1812" y="176"/>
                  </a:cubicBezTo>
                  <a:cubicBezTo>
                    <a:pt x="1737" y="188"/>
                    <a:pt x="1737" y="288"/>
                    <a:pt x="1812" y="2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4" name="Google Shape;1094;p34"/>
            <p:cNvSpPr/>
            <p:nvPr/>
          </p:nvSpPr>
          <p:spPr>
            <a:xfrm>
              <a:off x="3442900" y="1237425"/>
              <a:ext cx="263700" cy="147175"/>
            </a:xfrm>
            <a:custGeom>
              <a:avLst/>
              <a:gdLst/>
              <a:ahLst/>
              <a:cxnLst/>
              <a:rect l="l" t="t" r="r" b="b"/>
              <a:pathLst>
                <a:path w="10548" h="5887" extrusionOk="0">
                  <a:moveTo>
                    <a:pt x="10523" y="5812"/>
                  </a:moveTo>
                  <a:cubicBezTo>
                    <a:pt x="9198" y="3937"/>
                    <a:pt x="7998" y="1513"/>
                    <a:pt x="5686" y="738"/>
                  </a:cubicBezTo>
                  <a:cubicBezTo>
                    <a:pt x="3949" y="151"/>
                    <a:pt x="1475" y="1"/>
                    <a:pt x="25" y="1263"/>
                  </a:cubicBezTo>
                  <a:cubicBezTo>
                    <a:pt x="0" y="1288"/>
                    <a:pt x="38" y="1338"/>
                    <a:pt x="75" y="1313"/>
                  </a:cubicBezTo>
                  <a:cubicBezTo>
                    <a:pt x="1700" y="113"/>
                    <a:pt x="4462" y="288"/>
                    <a:pt x="6224" y="1138"/>
                  </a:cubicBezTo>
                  <a:cubicBezTo>
                    <a:pt x="8136" y="2063"/>
                    <a:pt x="9248" y="4175"/>
                    <a:pt x="10448" y="5849"/>
                  </a:cubicBezTo>
                  <a:cubicBezTo>
                    <a:pt x="10485" y="5887"/>
                    <a:pt x="10548" y="5849"/>
                    <a:pt x="10523" y="581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5" name="Google Shape;1095;p34"/>
            <p:cNvSpPr/>
            <p:nvPr/>
          </p:nvSpPr>
          <p:spPr>
            <a:xfrm>
              <a:off x="3410100" y="1277100"/>
              <a:ext cx="100300" cy="85325"/>
            </a:xfrm>
            <a:custGeom>
              <a:avLst/>
              <a:gdLst/>
              <a:ahLst/>
              <a:cxnLst/>
              <a:rect l="l" t="t" r="r" b="b"/>
              <a:pathLst>
                <a:path w="4012" h="3413" extrusionOk="0">
                  <a:moveTo>
                    <a:pt x="1087" y="51"/>
                  </a:moveTo>
                  <a:cubicBezTo>
                    <a:pt x="575" y="913"/>
                    <a:pt x="388" y="2100"/>
                    <a:pt x="1225" y="2838"/>
                  </a:cubicBezTo>
                  <a:cubicBezTo>
                    <a:pt x="1700" y="3263"/>
                    <a:pt x="2837" y="3412"/>
                    <a:pt x="3387" y="2988"/>
                  </a:cubicBezTo>
                  <a:cubicBezTo>
                    <a:pt x="4012" y="2513"/>
                    <a:pt x="3924" y="1363"/>
                    <a:pt x="3187" y="1026"/>
                  </a:cubicBezTo>
                  <a:cubicBezTo>
                    <a:pt x="2749" y="826"/>
                    <a:pt x="2237" y="851"/>
                    <a:pt x="1812" y="1101"/>
                  </a:cubicBezTo>
                  <a:cubicBezTo>
                    <a:pt x="1175" y="1463"/>
                    <a:pt x="775" y="2425"/>
                    <a:pt x="25" y="2538"/>
                  </a:cubicBezTo>
                  <a:cubicBezTo>
                    <a:pt x="0" y="2538"/>
                    <a:pt x="0" y="2588"/>
                    <a:pt x="25" y="2588"/>
                  </a:cubicBezTo>
                  <a:cubicBezTo>
                    <a:pt x="438" y="2575"/>
                    <a:pt x="675" y="2300"/>
                    <a:pt x="950" y="2013"/>
                  </a:cubicBezTo>
                  <a:cubicBezTo>
                    <a:pt x="1225" y="1725"/>
                    <a:pt x="1512" y="1351"/>
                    <a:pt x="1862" y="1201"/>
                  </a:cubicBezTo>
                  <a:cubicBezTo>
                    <a:pt x="2724" y="838"/>
                    <a:pt x="3724" y="1088"/>
                    <a:pt x="3587" y="2200"/>
                  </a:cubicBezTo>
                  <a:cubicBezTo>
                    <a:pt x="3662" y="2550"/>
                    <a:pt x="3524" y="2775"/>
                    <a:pt x="3174" y="2850"/>
                  </a:cubicBezTo>
                  <a:cubicBezTo>
                    <a:pt x="3087" y="2975"/>
                    <a:pt x="2949" y="3063"/>
                    <a:pt x="2799" y="3063"/>
                  </a:cubicBezTo>
                  <a:cubicBezTo>
                    <a:pt x="2737" y="3063"/>
                    <a:pt x="2675" y="3063"/>
                    <a:pt x="2612" y="3063"/>
                  </a:cubicBezTo>
                  <a:cubicBezTo>
                    <a:pt x="2362" y="3100"/>
                    <a:pt x="2100" y="3088"/>
                    <a:pt x="1850" y="3038"/>
                  </a:cubicBezTo>
                  <a:cubicBezTo>
                    <a:pt x="488" y="2688"/>
                    <a:pt x="613" y="1038"/>
                    <a:pt x="1150" y="88"/>
                  </a:cubicBezTo>
                  <a:cubicBezTo>
                    <a:pt x="1175" y="38"/>
                    <a:pt x="1112" y="1"/>
                    <a:pt x="1087" y="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6" name="Google Shape;1096;p34"/>
            <p:cNvSpPr/>
            <p:nvPr/>
          </p:nvSpPr>
          <p:spPr>
            <a:xfrm>
              <a:off x="3347925" y="1331775"/>
              <a:ext cx="55325" cy="13775"/>
            </a:xfrm>
            <a:custGeom>
              <a:avLst/>
              <a:gdLst/>
              <a:ahLst/>
              <a:cxnLst/>
              <a:rect l="l" t="t" r="r" b="b"/>
              <a:pathLst>
                <a:path w="2213" h="551" extrusionOk="0">
                  <a:moveTo>
                    <a:pt x="2162" y="401"/>
                  </a:moveTo>
                  <a:cubicBezTo>
                    <a:pt x="1387" y="476"/>
                    <a:pt x="775" y="251"/>
                    <a:pt x="50" y="13"/>
                  </a:cubicBezTo>
                  <a:cubicBezTo>
                    <a:pt x="13" y="1"/>
                    <a:pt x="0" y="63"/>
                    <a:pt x="25" y="76"/>
                  </a:cubicBezTo>
                  <a:cubicBezTo>
                    <a:pt x="625" y="501"/>
                    <a:pt x="1475" y="551"/>
                    <a:pt x="2162" y="476"/>
                  </a:cubicBezTo>
                  <a:cubicBezTo>
                    <a:pt x="2212" y="476"/>
                    <a:pt x="2212" y="401"/>
                    <a:pt x="2162" y="40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7" name="Google Shape;1097;p34"/>
            <p:cNvSpPr/>
            <p:nvPr/>
          </p:nvSpPr>
          <p:spPr>
            <a:xfrm>
              <a:off x="3593475" y="1301475"/>
              <a:ext cx="82500" cy="96575"/>
            </a:xfrm>
            <a:custGeom>
              <a:avLst/>
              <a:gdLst/>
              <a:ahLst/>
              <a:cxnLst/>
              <a:rect l="l" t="t" r="r" b="b"/>
              <a:pathLst>
                <a:path w="3300" h="3863" extrusionOk="0">
                  <a:moveTo>
                    <a:pt x="2200" y="76"/>
                  </a:moveTo>
                  <a:cubicBezTo>
                    <a:pt x="2725" y="738"/>
                    <a:pt x="3187" y="1563"/>
                    <a:pt x="2938" y="2450"/>
                  </a:cubicBezTo>
                  <a:cubicBezTo>
                    <a:pt x="2813" y="2912"/>
                    <a:pt x="2488" y="3287"/>
                    <a:pt x="2050" y="3500"/>
                  </a:cubicBezTo>
                  <a:cubicBezTo>
                    <a:pt x="1775" y="3662"/>
                    <a:pt x="1463" y="3737"/>
                    <a:pt x="1138" y="3737"/>
                  </a:cubicBezTo>
                  <a:cubicBezTo>
                    <a:pt x="413" y="3725"/>
                    <a:pt x="263" y="3300"/>
                    <a:pt x="688" y="2475"/>
                  </a:cubicBezTo>
                  <a:cubicBezTo>
                    <a:pt x="726" y="2512"/>
                    <a:pt x="788" y="2475"/>
                    <a:pt x="763" y="2425"/>
                  </a:cubicBezTo>
                  <a:cubicBezTo>
                    <a:pt x="476" y="2063"/>
                    <a:pt x="138" y="2475"/>
                    <a:pt x="88" y="2812"/>
                  </a:cubicBezTo>
                  <a:cubicBezTo>
                    <a:pt x="1" y="3487"/>
                    <a:pt x="676" y="3862"/>
                    <a:pt x="1263" y="3837"/>
                  </a:cubicBezTo>
                  <a:cubicBezTo>
                    <a:pt x="2063" y="3812"/>
                    <a:pt x="2838" y="3250"/>
                    <a:pt x="3050" y="2475"/>
                  </a:cubicBezTo>
                  <a:cubicBezTo>
                    <a:pt x="3300" y="1563"/>
                    <a:pt x="2825" y="700"/>
                    <a:pt x="2238" y="26"/>
                  </a:cubicBezTo>
                  <a:cubicBezTo>
                    <a:pt x="2213" y="1"/>
                    <a:pt x="2175" y="38"/>
                    <a:pt x="2200" y="7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8" name="Google Shape;1098;p34"/>
            <p:cNvSpPr/>
            <p:nvPr/>
          </p:nvSpPr>
          <p:spPr>
            <a:xfrm>
              <a:off x="3666275" y="1329600"/>
              <a:ext cx="22825" cy="110925"/>
            </a:xfrm>
            <a:custGeom>
              <a:avLst/>
              <a:gdLst/>
              <a:ahLst/>
              <a:cxnLst/>
              <a:rect l="l" t="t" r="r" b="b"/>
              <a:pathLst>
                <a:path w="913" h="4437" extrusionOk="0">
                  <a:moveTo>
                    <a:pt x="38" y="113"/>
                  </a:moveTo>
                  <a:cubicBezTo>
                    <a:pt x="888" y="1113"/>
                    <a:pt x="913" y="3249"/>
                    <a:pt x="338" y="4374"/>
                  </a:cubicBezTo>
                  <a:cubicBezTo>
                    <a:pt x="325" y="4412"/>
                    <a:pt x="363" y="4437"/>
                    <a:pt x="388" y="4399"/>
                  </a:cubicBezTo>
                  <a:cubicBezTo>
                    <a:pt x="913" y="3712"/>
                    <a:pt x="825" y="2725"/>
                    <a:pt x="738" y="1925"/>
                  </a:cubicBezTo>
                  <a:cubicBezTo>
                    <a:pt x="663" y="1250"/>
                    <a:pt x="550" y="563"/>
                    <a:pt x="100" y="50"/>
                  </a:cubicBezTo>
                  <a:cubicBezTo>
                    <a:pt x="63" y="0"/>
                    <a:pt x="1" y="63"/>
                    <a:pt x="38" y="1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9" name="Google Shape;1099;p34"/>
            <p:cNvSpPr/>
            <p:nvPr/>
          </p:nvSpPr>
          <p:spPr>
            <a:xfrm>
              <a:off x="3666600" y="1439875"/>
              <a:ext cx="12200" cy="12225"/>
            </a:xfrm>
            <a:custGeom>
              <a:avLst/>
              <a:gdLst/>
              <a:ahLst/>
              <a:cxnLst/>
              <a:rect l="l" t="t" r="r" b="b"/>
              <a:pathLst>
                <a:path w="488" h="489" extrusionOk="0">
                  <a:moveTo>
                    <a:pt x="350" y="38"/>
                  </a:moveTo>
                  <a:cubicBezTo>
                    <a:pt x="262" y="1"/>
                    <a:pt x="162" y="13"/>
                    <a:pt x="87" y="88"/>
                  </a:cubicBezTo>
                  <a:cubicBezTo>
                    <a:pt x="25" y="151"/>
                    <a:pt x="0" y="238"/>
                    <a:pt x="25" y="326"/>
                  </a:cubicBezTo>
                  <a:cubicBezTo>
                    <a:pt x="25" y="363"/>
                    <a:pt x="38" y="388"/>
                    <a:pt x="50" y="413"/>
                  </a:cubicBezTo>
                  <a:cubicBezTo>
                    <a:pt x="87" y="438"/>
                    <a:pt x="125" y="451"/>
                    <a:pt x="162" y="463"/>
                  </a:cubicBezTo>
                  <a:cubicBezTo>
                    <a:pt x="287" y="488"/>
                    <a:pt x="412" y="413"/>
                    <a:pt x="462" y="288"/>
                  </a:cubicBezTo>
                  <a:cubicBezTo>
                    <a:pt x="487" y="163"/>
                    <a:pt x="375" y="38"/>
                    <a:pt x="250" y="38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0" name="Google Shape;1100;p34"/>
            <p:cNvSpPr/>
            <p:nvPr/>
          </p:nvSpPr>
          <p:spPr>
            <a:xfrm>
              <a:off x="3665025" y="1437700"/>
              <a:ext cx="17825" cy="16275"/>
            </a:xfrm>
            <a:custGeom>
              <a:avLst/>
              <a:gdLst/>
              <a:ahLst/>
              <a:cxnLst/>
              <a:rect l="l" t="t" r="r" b="b"/>
              <a:pathLst>
                <a:path w="713" h="651" extrusionOk="0">
                  <a:moveTo>
                    <a:pt x="438" y="63"/>
                  </a:moveTo>
                  <a:cubicBezTo>
                    <a:pt x="263" y="0"/>
                    <a:pt x="88" y="100"/>
                    <a:pt x="38" y="263"/>
                  </a:cubicBezTo>
                  <a:cubicBezTo>
                    <a:pt x="1" y="425"/>
                    <a:pt x="51" y="575"/>
                    <a:pt x="225" y="600"/>
                  </a:cubicBezTo>
                  <a:cubicBezTo>
                    <a:pt x="625" y="650"/>
                    <a:pt x="713" y="88"/>
                    <a:pt x="313" y="88"/>
                  </a:cubicBezTo>
                  <a:cubicBezTo>
                    <a:pt x="263" y="88"/>
                    <a:pt x="250" y="163"/>
                    <a:pt x="300" y="175"/>
                  </a:cubicBezTo>
                  <a:cubicBezTo>
                    <a:pt x="413" y="500"/>
                    <a:pt x="400" y="575"/>
                    <a:pt x="250" y="388"/>
                  </a:cubicBezTo>
                  <a:cubicBezTo>
                    <a:pt x="76" y="288"/>
                    <a:pt x="125" y="213"/>
                    <a:pt x="400" y="188"/>
                  </a:cubicBezTo>
                  <a:cubicBezTo>
                    <a:pt x="475" y="213"/>
                    <a:pt x="513" y="88"/>
                    <a:pt x="438" y="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1" name="Google Shape;1101;p34"/>
            <p:cNvSpPr/>
            <p:nvPr/>
          </p:nvSpPr>
          <p:spPr>
            <a:xfrm>
              <a:off x="3437900" y="1271800"/>
              <a:ext cx="2825" cy="3150"/>
            </a:xfrm>
            <a:custGeom>
              <a:avLst/>
              <a:gdLst/>
              <a:ahLst/>
              <a:cxnLst/>
              <a:rect l="l" t="t" r="r" b="b"/>
              <a:pathLst>
                <a:path w="113" h="126" extrusionOk="0">
                  <a:moveTo>
                    <a:pt x="25" y="63"/>
                  </a:moveTo>
                  <a:lnTo>
                    <a:pt x="25" y="100"/>
                  </a:lnTo>
                  <a:cubicBezTo>
                    <a:pt x="38" y="125"/>
                    <a:pt x="75" y="125"/>
                    <a:pt x="88" y="100"/>
                  </a:cubicBezTo>
                  <a:lnTo>
                    <a:pt x="88" y="63"/>
                  </a:lnTo>
                  <a:cubicBezTo>
                    <a:pt x="113" y="0"/>
                    <a:pt x="0" y="0"/>
                    <a:pt x="13" y="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2" name="Google Shape;1102;p34"/>
            <p:cNvSpPr/>
            <p:nvPr/>
          </p:nvSpPr>
          <p:spPr>
            <a:xfrm>
              <a:off x="3308550" y="1315225"/>
              <a:ext cx="42200" cy="17825"/>
            </a:xfrm>
            <a:custGeom>
              <a:avLst/>
              <a:gdLst/>
              <a:ahLst/>
              <a:cxnLst/>
              <a:rect l="l" t="t" r="r" b="b"/>
              <a:pathLst>
                <a:path w="1688" h="713" extrusionOk="0">
                  <a:moveTo>
                    <a:pt x="1650" y="613"/>
                  </a:moveTo>
                  <a:cubicBezTo>
                    <a:pt x="1463" y="88"/>
                    <a:pt x="501" y="0"/>
                    <a:pt x="51" y="150"/>
                  </a:cubicBezTo>
                  <a:cubicBezTo>
                    <a:pt x="1" y="163"/>
                    <a:pt x="1" y="250"/>
                    <a:pt x="63" y="250"/>
                  </a:cubicBezTo>
                  <a:cubicBezTo>
                    <a:pt x="301" y="200"/>
                    <a:pt x="551" y="200"/>
                    <a:pt x="801" y="238"/>
                  </a:cubicBezTo>
                  <a:cubicBezTo>
                    <a:pt x="1038" y="275"/>
                    <a:pt x="1450" y="388"/>
                    <a:pt x="1550" y="650"/>
                  </a:cubicBezTo>
                  <a:cubicBezTo>
                    <a:pt x="1575" y="713"/>
                    <a:pt x="1688" y="688"/>
                    <a:pt x="1663" y="6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3" name="Google Shape;1103;p34"/>
            <p:cNvSpPr/>
            <p:nvPr/>
          </p:nvSpPr>
          <p:spPr>
            <a:xfrm>
              <a:off x="3308250" y="1317725"/>
              <a:ext cx="42200" cy="19700"/>
            </a:xfrm>
            <a:custGeom>
              <a:avLst/>
              <a:gdLst/>
              <a:ahLst/>
              <a:cxnLst/>
              <a:rect l="l" t="t" r="r" b="b"/>
              <a:pathLst>
                <a:path w="1688" h="788" extrusionOk="0">
                  <a:moveTo>
                    <a:pt x="38" y="113"/>
                  </a:moveTo>
                  <a:cubicBezTo>
                    <a:pt x="400" y="475"/>
                    <a:pt x="1112" y="788"/>
                    <a:pt x="1625" y="650"/>
                  </a:cubicBezTo>
                  <a:cubicBezTo>
                    <a:pt x="1687" y="625"/>
                    <a:pt x="1662" y="550"/>
                    <a:pt x="1600" y="550"/>
                  </a:cubicBezTo>
                  <a:cubicBezTo>
                    <a:pt x="1050" y="600"/>
                    <a:pt x="513" y="425"/>
                    <a:pt x="113" y="50"/>
                  </a:cubicBezTo>
                  <a:cubicBezTo>
                    <a:pt x="63" y="0"/>
                    <a:pt x="0" y="75"/>
                    <a:pt x="38" y="1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4" name="Google Shape;1104;p34"/>
            <p:cNvSpPr/>
            <p:nvPr/>
          </p:nvSpPr>
          <p:spPr>
            <a:xfrm>
              <a:off x="3377600" y="1341475"/>
              <a:ext cx="33150" cy="30000"/>
            </a:xfrm>
            <a:custGeom>
              <a:avLst/>
              <a:gdLst/>
              <a:ahLst/>
              <a:cxnLst/>
              <a:rect l="l" t="t" r="r" b="b"/>
              <a:pathLst>
                <a:path w="1326" h="1200" extrusionOk="0">
                  <a:moveTo>
                    <a:pt x="1275" y="25"/>
                  </a:moveTo>
                  <a:cubicBezTo>
                    <a:pt x="938" y="0"/>
                    <a:pt x="663" y="188"/>
                    <a:pt x="400" y="388"/>
                  </a:cubicBezTo>
                  <a:cubicBezTo>
                    <a:pt x="163" y="563"/>
                    <a:pt x="1" y="850"/>
                    <a:pt x="1" y="1162"/>
                  </a:cubicBezTo>
                  <a:cubicBezTo>
                    <a:pt x="1" y="1200"/>
                    <a:pt x="63" y="1200"/>
                    <a:pt x="76" y="1162"/>
                  </a:cubicBezTo>
                  <a:cubicBezTo>
                    <a:pt x="88" y="887"/>
                    <a:pt x="238" y="625"/>
                    <a:pt x="463" y="450"/>
                  </a:cubicBezTo>
                  <a:cubicBezTo>
                    <a:pt x="700" y="263"/>
                    <a:pt x="950" y="88"/>
                    <a:pt x="1275" y="100"/>
                  </a:cubicBezTo>
                  <a:cubicBezTo>
                    <a:pt x="1325" y="100"/>
                    <a:pt x="1325" y="25"/>
                    <a:pt x="1275" y="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5" name="Google Shape;1105;p34"/>
            <p:cNvSpPr/>
            <p:nvPr/>
          </p:nvSpPr>
          <p:spPr>
            <a:xfrm>
              <a:off x="3376975" y="1342100"/>
              <a:ext cx="33150" cy="29375"/>
            </a:xfrm>
            <a:custGeom>
              <a:avLst/>
              <a:gdLst/>
              <a:ahLst/>
              <a:cxnLst/>
              <a:rect l="l" t="t" r="r" b="b"/>
              <a:pathLst>
                <a:path w="1326" h="1175" extrusionOk="0">
                  <a:moveTo>
                    <a:pt x="63" y="1175"/>
                  </a:moveTo>
                  <a:cubicBezTo>
                    <a:pt x="625" y="1087"/>
                    <a:pt x="1200" y="688"/>
                    <a:pt x="1313" y="100"/>
                  </a:cubicBezTo>
                  <a:cubicBezTo>
                    <a:pt x="1325" y="38"/>
                    <a:pt x="1250" y="0"/>
                    <a:pt x="1213" y="63"/>
                  </a:cubicBezTo>
                  <a:cubicBezTo>
                    <a:pt x="1075" y="300"/>
                    <a:pt x="1013" y="525"/>
                    <a:pt x="775" y="713"/>
                  </a:cubicBezTo>
                  <a:cubicBezTo>
                    <a:pt x="563" y="875"/>
                    <a:pt x="313" y="1012"/>
                    <a:pt x="38" y="1100"/>
                  </a:cubicBezTo>
                  <a:cubicBezTo>
                    <a:pt x="1" y="1112"/>
                    <a:pt x="13" y="1175"/>
                    <a:pt x="63" y="11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6" name="Google Shape;1106;p34"/>
            <p:cNvSpPr/>
            <p:nvPr/>
          </p:nvSpPr>
          <p:spPr>
            <a:xfrm>
              <a:off x="3680025" y="1349275"/>
              <a:ext cx="38450" cy="86875"/>
            </a:xfrm>
            <a:custGeom>
              <a:avLst/>
              <a:gdLst/>
              <a:ahLst/>
              <a:cxnLst/>
              <a:rect l="l" t="t" r="r" b="b"/>
              <a:pathLst>
                <a:path w="1538" h="3475" extrusionOk="0">
                  <a:moveTo>
                    <a:pt x="38" y="88"/>
                  </a:moveTo>
                  <a:cubicBezTo>
                    <a:pt x="738" y="1075"/>
                    <a:pt x="1213" y="2213"/>
                    <a:pt x="1437" y="3412"/>
                  </a:cubicBezTo>
                  <a:cubicBezTo>
                    <a:pt x="1450" y="3475"/>
                    <a:pt x="1537" y="3450"/>
                    <a:pt x="1537" y="3387"/>
                  </a:cubicBezTo>
                  <a:cubicBezTo>
                    <a:pt x="1313" y="2175"/>
                    <a:pt x="825" y="1038"/>
                    <a:pt x="88" y="38"/>
                  </a:cubicBezTo>
                  <a:cubicBezTo>
                    <a:pt x="63" y="1"/>
                    <a:pt x="0" y="38"/>
                    <a:pt x="25" y="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7" name="Google Shape;1107;p34"/>
            <p:cNvSpPr/>
            <p:nvPr/>
          </p:nvSpPr>
          <p:spPr>
            <a:xfrm>
              <a:off x="3711275" y="1433625"/>
              <a:ext cx="17500" cy="16275"/>
            </a:xfrm>
            <a:custGeom>
              <a:avLst/>
              <a:gdLst/>
              <a:ahLst/>
              <a:cxnLst/>
              <a:rect l="l" t="t" r="r" b="b"/>
              <a:pathLst>
                <a:path w="700" h="651" extrusionOk="0">
                  <a:moveTo>
                    <a:pt x="187" y="88"/>
                  </a:moveTo>
                  <a:cubicBezTo>
                    <a:pt x="0" y="301"/>
                    <a:pt x="225" y="651"/>
                    <a:pt x="462" y="451"/>
                  </a:cubicBezTo>
                  <a:cubicBezTo>
                    <a:pt x="700" y="251"/>
                    <a:pt x="362" y="1"/>
                    <a:pt x="150" y="101"/>
                  </a:cubicBezTo>
                  <a:cubicBezTo>
                    <a:pt x="113" y="113"/>
                    <a:pt x="138" y="176"/>
                    <a:pt x="175" y="176"/>
                  </a:cubicBezTo>
                  <a:cubicBezTo>
                    <a:pt x="212" y="176"/>
                    <a:pt x="250" y="176"/>
                    <a:pt x="287" y="176"/>
                  </a:cubicBezTo>
                  <a:cubicBezTo>
                    <a:pt x="375" y="188"/>
                    <a:pt x="362" y="176"/>
                    <a:pt x="250" y="151"/>
                  </a:cubicBezTo>
                  <a:cubicBezTo>
                    <a:pt x="287" y="101"/>
                    <a:pt x="225" y="38"/>
                    <a:pt x="187" y="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8" name="Google Shape;1108;p34"/>
            <p:cNvSpPr/>
            <p:nvPr/>
          </p:nvSpPr>
          <p:spPr>
            <a:xfrm>
              <a:off x="3642850" y="1338025"/>
              <a:ext cx="30325" cy="81875"/>
            </a:xfrm>
            <a:custGeom>
              <a:avLst/>
              <a:gdLst/>
              <a:ahLst/>
              <a:cxnLst/>
              <a:rect l="l" t="t" r="r" b="b"/>
              <a:pathLst>
                <a:path w="1213" h="3275" extrusionOk="0">
                  <a:moveTo>
                    <a:pt x="988" y="63"/>
                  </a:moveTo>
                  <a:cubicBezTo>
                    <a:pt x="1125" y="1275"/>
                    <a:pt x="800" y="2288"/>
                    <a:pt x="13" y="3212"/>
                  </a:cubicBezTo>
                  <a:cubicBezTo>
                    <a:pt x="0" y="3250"/>
                    <a:pt x="38" y="3275"/>
                    <a:pt x="63" y="3262"/>
                  </a:cubicBezTo>
                  <a:cubicBezTo>
                    <a:pt x="1000" y="2538"/>
                    <a:pt x="1212" y="1163"/>
                    <a:pt x="1087" y="63"/>
                  </a:cubicBezTo>
                  <a:cubicBezTo>
                    <a:pt x="1087" y="1"/>
                    <a:pt x="988" y="1"/>
                    <a:pt x="988" y="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9" name="Google Shape;1109;p34"/>
            <p:cNvSpPr/>
            <p:nvPr/>
          </p:nvSpPr>
          <p:spPr>
            <a:xfrm>
              <a:off x="3633475" y="1414575"/>
              <a:ext cx="12825" cy="15025"/>
            </a:xfrm>
            <a:custGeom>
              <a:avLst/>
              <a:gdLst/>
              <a:ahLst/>
              <a:cxnLst/>
              <a:rect l="l" t="t" r="r" b="b"/>
              <a:pathLst>
                <a:path w="513" h="601" extrusionOk="0">
                  <a:moveTo>
                    <a:pt x="25" y="263"/>
                  </a:moveTo>
                  <a:cubicBezTo>
                    <a:pt x="0" y="563"/>
                    <a:pt x="450" y="600"/>
                    <a:pt x="475" y="300"/>
                  </a:cubicBezTo>
                  <a:cubicBezTo>
                    <a:pt x="513" y="0"/>
                    <a:pt x="75" y="25"/>
                    <a:pt x="75" y="313"/>
                  </a:cubicBezTo>
                  <a:cubicBezTo>
                    <a:pt x="88" y="350"/>
                    <a:pt x="125" y="363"/>
                    <a:pt x="150" y="338"/>
                  </a:cubicBezTo>
                  <a:cubicBezTo>
                    <a:pt x="200" y="275"/>
                    <a:pt x="188" y="250"/>
                    <a:pt x="100" y="263"/>
                  </a:cubicBezTo>
                  <a:cubicBezTo>
                    <a:pt x="100" y="213"/>
                    <a:pt x="25" y="213"/>
                    <a:pt x="25" y="2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0" name="Google Shape;1110;p34"/>
            <p:cNvSpPr/>
            <p:nvPr/>
          </p:nvSpPr>
          <p:spPr>
            <a:xfrm>
              <a:off x="3232325" y="1254625"/>
              <a:ext cx="237475" cy="60300"/>
            </a:xfrm>
            <a:custGeom>
              <a:avLst/>
              <a:gdLst/>
              <a:ahLst/>
              <a:cxnLst/>
              <a:rect l="l" t="t" r="r" b="b"/>
              <a:pathLst>
                <a:path w="9499" h="2412" extrusionOk="0">
                  <a:moveTo>
                    <a:pt x="9448" y="13"/>
                  </a:moveTo>
                  <a:cubicBezTo>
                    <a:pt x="6136" y="1262"/>
                    <a:pt x="3437" y="2412"/>
                    <a:pt x="113" y="375"/>
                  </a:cubicBezTo>
                  <a:cubicBezTo>
                    <a:pt x="51" y="338"/>
                    <a:pt x="1" y="438"/>
                    <a:pt x="63" y="475"/>
                  </a:cubicBezTo>
                  <a:cubicBezTo>
                    <a:pt x="1475" y="1425"/>
                    <a:pt x="2737" y="1825"/>
                    <a:pt x="4449" y="1662"/>
                  </a:cubicBezTo>
                  <a:cubicBezTo>
                    <a:pt x="6374" y="1475"/>
                    <a:pt x="7686" y="762"/>
                    <a:pt x="9461" y="75"/>
                  </a:cubicBezTo>
                  <a:cubicBezTo>
                    <a:pt x="9498" y="63"/>
                    <a:pt x="9486" y="0"/>
                    <a:pt x="9448" y="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1" name="Google Shape;1111;p34"/>
            <p:cNvSpPr/>
            <p:nvPr/>
          </p:nvSpPr>
          <p:spPr>
            <a:xfrm>
              <a:off x="3717200" y="1309300"/>
              <a:ext cx="31900" cy="49700"/>
            </a:xfrm>
            <a:custGeom>
              <a:avLst/>
              <a:gdLst/>
              <a:ahLst/>
              <a:cxnLst/>
              <a:rect l="l" t="t" r="r" b="b"/>
              <a:pathLst>
                <a:path w="1276" h="1988" extrusionOk="0">
                  <a:moveTo>
                    <a:pt x="1213" y="13"/>
                  </a:moveTo>
                  <a:cubicBezTo>
                    <a:pt x="650" y="113"/>
                    <a:pt x="113" y="450"/>
                    <a:pt x="50" y="1062"/>
                  </a:cubicBezTo>
                  <a:cubicBezTo>
                    <a:pt x="0" y="1550"/>
                    <a:pt x="375" y="1975"/>
                    <a:pt x="863" y="1987"/>
                  </a:cubicBezTo>
                  <a:cubicBezTo>
                    <a:pt x="938" y="1975"/>
                    <a:pt x="938" y="1862"/>
                    <a:pt x="863" y="1875"/>
                  </a:cubicBezTo>
                  <a:cubicBezTo>
                    <a:pt x="288" y="1850"/>
                    <a:pt x="13" y="1275"/>
                    <a:pt x="238" y="775"/>
                  </a:cubicBezTo>
                  <a:cubicBezTo>
                    <a:pt x="425" y="362"/>
                    <a:pt x="813" y="163"/>
                    <a:pt x="1238" y="75"/>
                  </a:cubicBezTo>
                  <a:cubicBezTo>
                    <a:pt x="1275" y="63"/>
                    <a:pt x="1250" y="0"/>
                    <a:pt x="1213" y="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2" name="Google Shape;1112;p34"/>
            <p:cNvSpPr/>
            <p:nvPr/>
          </p:nvSpPr>
          <p:spPr>
            <a:xfrm>
              <a:off x="3471650" y="1283975"/>
              <a:ext cx="62800" cy="31575"/>
            </a:xfrm>
            <a:custGeom>
              <a:avLst/>
              <a:gdLst/>
              <a:ahLst/>
              <a:cxnLst/>
              <a:rect l="l" t="t" r="r" b="b"/>
              <a:pathLst>
                <a:path w="2512" h="1263" extrusionOk="0">
                  <a:moveTo>
                    <a:pt x="63" y="738"/>
                  </a:moveTo>
                  <a:cubicBezTo>
                    <a:pt x="687" y="713"/>
                    <a:pt x="1187" y="1263"/>
                    <a:pt x="1825" y="1051"/>
                  </a:cubicBezTo>
                  <a:cubicBezTo>
                    <a:pt x="2237" y="901"/>
                    <a:pt x="2512" y="501"/>
                    <a:pt x="2499" y="51"/>
                  </a:cubicBezTo>
                  <a:cubicBezTo>
                    <a:pt x="2499" y="13"/>
                    <a:pt x="2437" y="1"/>
                    <a:pt x="2424" y="51"/>
                  </a:cubicBezTo>
                  <a:cubicBezTo>
                    <a:pt x="2312" y="838"/>
                    <a:pt x="1637" y="1151"/>
                    <a:pt x="937" y="851"/>
                  </a:cubicBezTo>
                  <a:cubicBezTo>
                    <a:pt x="662" y="701"/>
                    <a:pt x="362" y="638"/>
                    <a:pt x="63" y="651"/>
                  </a:cubicBezTo>
                  <a:cubicBezTo>
                    <a:pt x="13" y="651"/>
                    <a:pt x="0" y="738"/>
                    <a:pt x="63" y="7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3" name="Google Shape;1113;p34"/>
            <p:cNvSpPr/>
            <p:nvPr/>
          </p:nvSpPr>
          <p:spPr>
            <a:xfrm>
              <a:off x="3504750" y="1268675"/>
              <a:ext cx="30950" cy="21275"/>
            </a:xfrm>
            <a:custGeom>
              <a:avLst/>
              <a:gdLst/>
              <a:ahLst/>
              <a:cxnLst/>
              <a:rect l="l" t="t" r="r" b="b"/>
              <a:pathLst>
                <a:path w="1238" h="851" extrusionOk="0">
                  <a:moveTo>
                    <a:pt x="1125" y="813"/>
                  </a:moveTo>
                  <a:cubicBezTo>
                    <a:pt x="1238" y="525"/>
                    <a:pt x="1063" y="275"/>
                    <a:pt x="788" y="163"/>
                  </a:cubicBezTo>
                  <a:cubicBezTo>
                    <a:pt x="563" y="63"/>
                    <a:pt x="163" y="0"/>
                    <a:pt x="26" y="238"/>
                  </a:cubicBezTo>
                  <a:cubicBezTo>
                    <a:pt x="1" y="263"/>
                    <a:pt x="38" y="313"/>
                    <a:pt x="63" y="288"/>
                  </a:cubicBezTo>
                  <a:cubicBezTo>
                    <a:pt x="388" y="38"/>
                    <a:pt x="1238" y="275"/>
                    <a:pt x="1050" y="800"/>
                  </a:cubicBezTo>
                  <a:cubicBezTo>
                    <a:pt x="1038" y="838"/>
                    <a:pt x="1100" y="850"/>
                    <a:pt x="1125" y="8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4" name="Google Shape;1114;p34"/>
            <p:cNvSpPr/>
            <p:nvPr/>
          </p:nvSpPr>
          <p:spPr>
            <a:xfrm>
              <a:off x="3694400" y="1371450"/>
              <a:ext cx="81250" cy="56275"/>
            </a:xfrm>
            <a:custGeom>
              <a:avLst/>
              <a:gdLst/>
              <a:ahLst/>
              <a:cxnLst/>
              <a:rect l="l" t="t" r="r" b="b"/>
              <a:pathLst>
                <a:path w="3250" h="2251" extrusionOk="0">
                  <a:moveTo>
                    <a:pt x="25" y="88"/>
                  </a:moveTo>
                  <a:cubicBezTo>
                    <a:pt x="825" y="1051"/>
                    <a:pt x="1787" y="2250"/>
                    <a:pt x="3187" y="1963"/>
                  </a:cubicBezTo>
                  <a:cubicBezTo>
                    <a:pt x="3249" y="1950"/>
                    <a:pt x="3224" y="1863"/>
                    <a:pt x="3162" y="1863"/>
                  </a:cubicBezTo>
                  <a:cubicBezTo>
                    <a:pt x="1775" y="2050"/>
                    <a:pt x="887" y="988"/>
                    <a:pt x="88" y="38"/>
                  </a:cubicBezTo>
                  <a:cubicBezTo>
                    <a:pt x="50" y="1"/>
                    <a:pt x="0" y="51"/>
                    <a:pt x="25" y="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5" name="Google Shape;1115;p34"/>
            <p:cNvSpPr/>
            <p:nvPr/>
          </p:nvSpPr>
          <p:spPr>
            <a:xfrm>
              <a:off x="3515075" y="1320225"/>
              <a:ext cx="30950" cy="15325"/>
            </a:xfrm>
            <a:custGeom>
              <a:avLst/>
              <a:gdLst/>
              <a:ahLst/>
              <a:cxnLst/>
              <a:rect l="l" t="t" r="r" b="b"/>
              <a:pathLst>
                <a:path w="1238" h="613" extrusionOk="0">
                  <a:moveTo>
                    <a:pt x="63" y="113"/>
                  </a:moveTo>
                  <a:cubicBezTo>
                    <a:pt x="475" y="125"/>
                    <a:pt x="862" y="288"/>
                    <a:pt x="1150" y="575"/>
                  </a:cubicBezTo>
                  <a:cubicBezTo>
                    <a:pt x="1187" y="613"/>
                    <a:pt x="1237" y="563"/>
                    <a:pt x="1212" y="525"/>
                  </a:cubicBezTo>
                  <a:cubicBezTo>
                    <a:pt x="1087" y="363"/>
                    <a:pt x="912" y="238"/>
                    <a:pt x="712" y="163"/>
                  </a:cubicBezTo>
                  <a:cubicBezTo>
                    <a:pt x="512" y="50"/>
                    <a:pt x="288" y="0"/>
                    <a:pt x="63" y="25"/>
                  </a:cubicBezTo>
                  <a:cubicBezTo>
                    <a:pt x="13" y="25"/>
                    <a:pt x="0" y="113"/>
                    <a:pt x="63" y="1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6" name="Google Shape;1116;p34"/>
            <p:cNvSpPr/>
            <p:nvPr/>
          </p:nvSpPr>
          <p:spPr>
            <a:xfrm>
              <a:off x="3512250" y="1319900"/>
              <a:ext cx="34075" cy="21900"/>
            </a:xfrm>
            <a:custGeom>
              <a:avLst/>
              <a:gdLst/>
              <a:ahLst/>
              <a:cxnLst/>
              <a:rect l="l" t="t" r="r" b="b"/>
              <a:pathLst>
                <a:path w="1363" h="876" extrusionOk="0">
                  <a:moveTo>
                    <a:pt x="1263" y="551"/>
                  </a:moveTo>
                  <a:cubicBezTo>
                    <a:pt x="825" y="751"/>
                    <a:pt x="313" y="463"/>
                    <a:pt x="126" y="51"/>
                  </a:cubicBezTo>
                  <a:cubicBezTo>
                    <a:pt x="101" y="1"/>
                    <a:pt x="1" y="38"/>
                    <a:pt x="26" y="88"/>
                  </a:cubicBezTo>
                  <a:cubicBezTo>
                    <a:pt x="226" y="576"/>
                    <a:pt x="825" y="876"/>
                    <a:pt x="1313" y="626"/>
                  </a:cubicBezTo>
                  <a:cubicBezTo>
                    <a:pt x="1363" y="601"/>
                    <a:pt x="1313" y="526"/>
                    <a:pt x="1263" y="5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7" name="Google Shape;1117;p34"/>
            <p:cNvSpPr/>
            <p:nvPr/>
          </p:nvSpPr>
          <p:spPr>
            <a:xfrm>
              <a:off x="3177975" y="1278975"/>
              <a:ext cx="132175" cy="60025"/>
            </a:xfrm>
            <a:custGeom>
              <a:avLst/>
              <a:gdLst/>
              <a:ahLst/>
              <a:cxnLst/>
              <a:rect l="l" t="t" r="r" b="b"/>
              <a:pathLst>
                <a:path w="5287" h="2401" extrusionOk="0">
                  <a:moveTo>
                    <a:pt x="5236" y="576"/>
                  </a:moveTo>
                  <a:cubicBezTo>
                    <a:pt x="3649" y="263"/>
                    <a:pt x="213" y="1"/>
                    <a:pt x="0" y="2350"/>
                  </a:cubicBezTo>
                  <a:cubicBezTo>
                    <a:pt x="0" y="2400"/>
                    <a:pt x="63" y="2388"/>
                    <a:pt x="63" y="2350"/>
                  </a:cubicBezTo>
                  <a:cubicBezTo>
                    <a:pt x="363" y="63"/>
                    <a:pt x="3674" y="363"/>
                    <a:pt x="5211" y="651"/>
                  </a:cubicBezTo>
                  <a:cubicBezTo>
                    <a:pt x="5261" y="663"/>
                    <a:pt x="5286" y="588"/>
                    <a:pt x="5236" y="57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8" name="Google Shape;1118;p34"/>
            <p:cNvSpPr/>
            <p:nvPr/>
          </p:nvSpPr>
          <p:spPr>
            <a:xfrm>
              <a:off x="3184525" y="1311175"/>
              <a:ext cx="61575" cy="65000"/>
            </a:xfrm>
            <a:custGeom>
              <a:avLst/>
              <a:gdLst/>
              <a:ahLst/>
              <a:cxnLst/>
              <a:rect l="l" t="t" r="r" b="b"/>
              <a:pathLst>
                <a:path w="2463" h="2600" extrusionOk="0">
                  <a:moveTo>
                    <a:pt x="950" y="25"/>
                  </a:moveTo>
                  <a:cubicBezTo>
                    <a:pt x="275" y="350"/>
                    <a:pt x="1" y="1187"/>
                    <a:pt x="450" y="1825"/>
                  </a:cubicBezTo>
                  <a:cubicBezTo>
                    <a:pt x="850" y="2412"/>
                    <a:pt x="1913" y="2599"/>
                    <a:pt x="2412" y="2025"/>
                  </a:cubicBezTo>
                  <a:cubicBezTo>
                    <a:pt x="2462" y="1975"/>
                    <a:pt x="2387" y="1900"/>
                    <a:pt x="2337" y="1950"/>
                  </a:cubicBezTo>
                  <a:cubicBezTo>
                    <a:pt x="1875" y="2474"/>
                    <a:pt x="900" y="2312"/>
                    <a:pt x="525" y="1762"/>
                  </a:cubicBezTo>
                  <a:cubicBezTo>
                    <a:pt x="126" y="1175"/>
                    <a:pt x="338" y="375"/>
                    <a:pt x="988" y="75"/>
                  </a:cubicBezTo>
                  <a:cubicBezTo>
                    <a:pt x="1025" y="63"/>
                    <a:pt x="988" y="0"/>
                    <a:pt x="963" y="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9" name="Google Shape;1119;p34"/>
            <p:cNvSpPr/>
            <p:nvPr/>
          </p:nvSpPr>
          <p:spPr>
            <a:xfrm>
              <a:off x="3219825" y="1318975"/>
              <a:ext cx="35950" cy="46575"/>
            </a:xfrm>
            <a:custGeom>
              <a:avLst/>
              <a:gdLst/>
              <a:ahLst/>
              <a:cxnLst/>
              <a:rect l="l" t="t" r="r" b="b"/>
              <a:pathLst>
                <a:path w="1438" h="1863" extrusionOk="0">
                  <a:moveTo>
                    <a:pt x="751" y="1850"/>
                  </a:moveTo>
                  <a:cubicBezTo>
                    <a:pt x="1213" y="1663"/>
                    <a:pt x="1438" y="1138"/>
                    <a:pt x="1238" y="675"/>
                  </a:cubicBezTo>
                  <a:cubicBezTo>
                    <a:pt x="1050" y="213"/>
                    <a:pt x="513" y="0"/>
                    <a:pt x="51" y="200"/>
                  </a:cubicBezTo>
                  <a:cubicBezTo>
                    <a:pt x="1" y="225"/>
                    <a:pt x="38" y="300"/>
                    <a:pt x="88" y="288"/>
                  </a:cubicBezTo>
                  <a:cubicBezTo>
                    <a:pt x="513" y="163"/>
                    <a:pt x="963" y="288"/>
                    <a:pt x="1138" y="713"/>
                  </a:cubicBezTo>
                  <a:cubicBezTo>
                    <a:pt x="1300" y="1138"/>
                    <a:pt x="1113" y="1600"/>
                    <a:pt x="713" y="1787"/>
                  </a:cubicBezTo>
                  <a:cubicBezTo>
                    <a:pt x="676" y="1812"/>
                    <a:pt x="713" y="1862"/>
                    <a:pt x="751" y="18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0" name="Google Shape;1120;p34"/>
            <p:cNvSpPr/>
            <p:nvPr/>
          </p:nvSpPr>
          <p:spPr>
            <a:xfrm>
              <a:off x="3208275" y="1322725"/>
              <a:ext cx="17200" cy="30650"/>
            </a:xfrm>
            <a:custGeom>
              <a:avLst/>
              <a:gdLst/>
              <a:ahLst/>
              <a:cxnLst/>
              <a:rect l="l" t="t" r="r" b="b"/>
              <a:pathLst>
                <a:path w="688" h="1226" extrusionOk="0">
                  <a:moveTo>
                    <a:pt x="650" y="38"/>
                  </a:moveTo>
                  <a:cubicBezTo>
                    <a:pt x="300" y="0"/>
                    <a:pt x="63" y="375"/>
                    <a:pt x="63" y="688"/>
                  </a:cubicBezTo>
                  <a:cubicBezTo>
                    <a:pt x="50" y="988"/>
                    <a:pt x="350" y="1213"/>
                    <a:pt x="638" y="1125"/>
                  </a:cubicBezTo>
                  <a:cubicBezTo>
                    <a:pt x="688" y="1100"/>
                    <a:pt x="663" y="1013"/>
                    <a:pt x="613" y="1038"/>
                  </a:cubicBezTo>
                  <a:cubicBezTo>
                    <a:pt x="0" y="1225"/>
                    <a:pt x="63" y="75"/>
                    <a:pt x="650" y="113"/>
                  </a:cubicBezTo>
                  <a:cubicBezTo>
                    <a:pt x="688" y="113"/>
                    <a:pt x="688" y="38"/>
                    <a:pt x="650" y="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1" name="Google Shape;1121;p34"/>
            <p:cNvSpPr/>
            <p:nvPr/>
          </p:nvSpPr>
          <p:spPr>
            <a:xfrm>
              <a:off x="3454150" y="1312425"/>
              <a:ext cx="55325" cy="71550"/>
            </a:xfrm>
            <a:custGeom>
              <a:avLst/>
              <a:gdLst/>
              <a:ahLst/>
              <a:cxnLst/>
              <a:rect l="l" t="t" r="r" b="b"/>
              <a:pathLst>
                <a:path w="2213" h="2862" extrusionOk="0">
                  <a:moveTo>
                    <a:pt x="1750" y="75"/>
                  </a:moveTo>
                  <a:cubicBezTo>
                    <a:pt x="2112" y="1387"/>
                    <a:pt x="1300" y="2474"/>
                    <a:pt x="38" y="2799"/>
                  </a:cubicBezTo>
                  <a:cubicBezTo>
                    <a:pt x="0" y="2812"/>
                    <a:pt x="13" y="2862"/>
                    <a:pt x="38" y="2862"/>
                  </a:cubicBezTo>
                  <a:cubicBezTo>
                    <a:pt x="1425" y="2762"/>
                    <a:pt x="2212" y="1325"/>
                    <a:pt x="1825" y="50"/>
                  </a:cubicBezTo>
                  <a:cubicBezTo>
                    <a:pt x="1812" y="0"/>
                    <a:pt x="1725" y="13"/>
                    <a:pt x="1750" y="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2" name="Google Shape;1122;p34"/>
            <p:cNvSpPr/>
            <p:nvPr/>
          </p:nvSpPr>
          <p:spPr>
            <a:xfrm>
              <a:off x="3796875" y="1305225"/>
              <a:ext cx="111550" cy="104375"/>
            </a:xfrm>
            <a:custGeom>
              <a:avLst/>
              <a:gdLst/>
              <a:ahLst/>
              <a:cxnLst/>
              <a:rect l="l" t="t" r="r" b="b"/>
              <a:pathLst>
                <a:path w="4462" h="4175" extrusionOk="0">
                  <a:moveTo>
                    <a:pt x="2662" y="176"/>
                  </a:moveTo>
                  <a:cubicBezTo>
                    <a:pt x="1212" y="1"/>
                    <a:pt x="38" y="1438"/>
                    <a:pt x="750" y="2787"/>
                  </a:cubicBezTo>
                  <a:cubicBezTo>
                    <a:pt x="1475" y="4175"/>
                    <a:pt x="3424" y="3950"/>
                    <a:pt x="4424" y="3025"/>
                  </a:cubicBezTo>
                  <a:cubicBezTo>
                    <a:pt x="4461" y="2987"/>
                    <a:pt x="4411" y="2937"/>
                    <a:pt x="4386" y="2962"/>
                  </a:cubicBezTo>
                  <a:cubicBezTo>
                    <a:pt x="3474" y="3612"/>
                    <a:pt x="2012" y="4062"/>
                    <a:pt x="1137" y="3125"/>
                  </a:cubicBezTo>
                  <a:cubicBezTo>
                    <a:pt x="0" y="1900"/>
                    <a:pt x="1075" y="88"/>
                    <a:pt x="2662" y="276"/>
                  </a:cubicBezTo>
                  <a:cubicBezTo>
                    <a:pt x="2724" y="288"/>
                    <a:pt x="2724" y="176"/>
                    <a:pt x="2662" y="17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3" name="Google Shape;1123;p34"/>
            <p:cNvSpPr/>
            <p:nvPr/>
          </p:nvSpPr>
          <p:spPr>
            <a:xfrm>
              <a:off x="3903100" y="1237750"/>
              <a:ext cx="263700" cy="146850"/>
            </a:xfrm>
            <a:custGeom>
              <a:avLst/>
              <a:gdLst/>
              <a:ahLst/>
              <a:cxnLst/>
              <a:rect l="l" t="t" r="r" b="b"/>
              <a:pathLst>
                <a:path w="10548" h="5874" extrusionOk="0">
                  <a:moveTo>
                    <a:pt x="100" y="5836"/>
                  </a:moveTo>
                  <a:cubicBezTo>
                    <a:pt x="1300" y="4162"/>
                    <a:pt x="2412" y="2062"/>
                    <a:pt x="4324" y="1138"/>
                  </a:cubicBezTo>
                  <a:cubicBezTo>
                    <a:pt x="6086" y="275"/>
                    <a:pt x="8848" y="100"/>
                    <a:pt x="10485" y="1312"/>
                  </a:cubicBezTo>
                  <a:cubicBezTo>
                    <a:pt x="10510" y="1325"/>
                    <a:pt x="10547" y="1275"/>
                    <a:pt x="10522" y="1262"/>
                  </a:cubicBezTo>
                  <a:cubicBezTo>
                    <a:pt x="9073" y="0"/>
                    <a:pt x="6586" y="138"/>
                    <a:pt x="4861" y="725"/>
                  </a:cubicBezTo>
                  <a:cubicBezTo>
                    <a:pt x="2549" y="1512"/>
                    <a:pt x="1350" y="3924"/>
                    <a:pt x="25" y="5799"/>
                  </a:cubicBezTo>
                  <a:cubicBezTo>
                    <a:pt x="0" y="5836"/>
                    <a:pt x="63" y="5874"/>
                    <a:pt x="88" y="58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4" name="Google Shape;1124;p34"/>
            <p:cNvSpPr/>
            <p:nvPr/>
          </p:nvSpPr>
          <p:spPr>
            <a:xfrm>
              <a:off x="4098975" y="1277425"/>
              <a:ext cx="100925" cy="84375"/>
            </a:xfrm>
            <a:custGeom>
              <a:avLst/>
              <a:gdLst/>
              <a:ahLst/>
              <a:cxnLst/>
              <a:rect l="l" t="t" r="r" b="b"/>
              <a:pathLst>
                <a:path w="4037" h="3375" extrusionOk="0">
                  <a:moveTo>
                    <a:pt x="2875" y="88"/>
                  </a:moveTo>
                  <a:cubicBezTo>
                    <a:pt x="3412" y="1025"/>
                    <a:pt x="3525" y="2400"/>
                    <a:pt x="2375" y="2950"/>
                  </a:cubicBezTo>
                  <a:cubicBezTo>
                    <a:pt x="2087" y="3062"/>
                    <a:pt x="1775" y="3100"/>
                    <a:pt x="1475" y="3062"/>
                  </a:cubicBezTo>
                  <a:cubicBezTo>
                    <a:pt x="1400" y="3050"/>
                    <a:pt x="1325" y="3075"/>
                    <a:pt x="1250" y="3062"/>
                  </a:cubicBezTo>
                  <a:cubicBezTo>
                    <a:pt x="488" y="2937"/>
                    <a:pt x="513" y="2737"/>
                    <a:pt x="438" y="2200"/>
                  </a:cubicBezTo>
                  <a:cubicBezTo>
                    <a:pt x="325" y="1300"/>
                    <a:pt x="938" y="963"/>
                    <a:pt x="1713" y="1113"/>
                  </a:cubicBezTo>
                  <a:cubicBezTo>
                    <a:pt x="2300" y="1225"/>
                    <a:pt x="2600" y="1512"/>
                    <a:pt x="3000" y="1925"/>
                  </a:cubicBezTo>
                  <a:cubicBezTo>
                    <a:pt x="3300" y="2237"/>
                    <a:pt x="3550" y="2562"/>
                    <a:pt x="3999" y="2575"/>
                  </a:cubicBezTo>
                  <a:cubicBezTo>
                    <a:pt x="4024" y="2575"/>
                    <a:pt x="4037" y="2537"/>
                    <a:pt x="3999" y="2537"/>
                  </a:cubicBezTo>
                  <a:cubicBezTo>
                    <a:pt x="3287" y="2425"/>
                    <a:pt x="2900" y="1525"/>
                    <a:pt x="2312" y="1150"/>
                  </a:cubicBezTo>
                  <a:cubicBezTo>
                    <a:pt x="1875" y="850"/>
                    <a:pt x="1325" y="800"/>
                    <a:pt x="838" y="1025"/>
                  </a:cubicBezTo>
                  <a:cubicBezTo>
                    <a:pt x="113" y="1350"/>
                    <a:pt x="0" y="2487"/>
                    <a:pt x="638" y="2987"/>
                  </a:cubicBezTo>
                  <a:cubicBezTo>
                    <a:pt x="1163" y="3375"/>
                    <a:pt x="2237" y="3250"/>
                    <a:pt x="2712" y="2887"/>
                  </a:cubicBezTo>
                  <a:cubicBezTo>
                    <a:pt x="3650" y="2187"/>
                    <a:pt x="3462" y="925"/>
                    <a:pt x="2937" y="38"/>
                  </a:cubicBezTo>
                  <a:cubicBezTo>
                    <a:pt x="2912" y="0"/>
                    <a:pt x="2837" y="38"/>
                    <a:pt x="2875" y="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5" name="Google Shape;1125;p34"/>
            <p:cNvSpPr/>
            <p:nvPr/>
          </p:nvSpPr>
          <p:spPr>
            <a:xfrm>
              <a:off x="4206450" y="1331775"/>
              <a:ext cx="55625" cy="13775"/>
            </a:xfrm>
            <a:custGeom>
              <a:avLst/>
              <a:gdLst/>
              <a:ahLst/>
              <a:cxnLst/>
              <a:rect l="l" t="t" r="r" b="b"/>
              <a:pathLst>
                <a:path w="2225" h="551" extrusionOk="0">
                  <a:moveTo>
                    <a:pt x="50" y="476"/>
                  </a:moveTo>
                  <a:cubicBezTo>
                    <a:pt x="750" y="551"/>
                    <a:pt x="1600" y="501"/>
                    <a:pt x="2187" y="76"/>
                  </a:cubicBezTo>
                  <a:cubicBezTo>
                    <a:pt x="2225" y="63"/>
                    <a:pt x="2200" y="1"/>
                    <a:pt x="2162" y="13"/>
                  </a:cubicBezTo>
                  <a:cubicBezTo>
                    <a:pt x="1437" y="251"/>
                    <a:pt x="838" y="476"/>
                    <a:pt x="50" y="401"/>
                  </a:cubicBezTo>
                  <a:cubicBezTo>
                    <a:pt x="0" y="401"/>
                    <a:pt x="0" y="476"/>
                    <a:pt x="50" y="47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6" name="Google Shape;1126;p34"/>
            <p:cNvSpPr/>
            <p:nvPr/>
          </p:nvSpPr>
          <p:spPr>
            <a:xfrm>
              <a:off x="3934650" y="1301475"/>
              <a:ext cx="81250" cy="96575"/>
            </a:xfrm>
            <a:custGeom>
              <a:avLst/>
              <a:gdLst/>
              <a:ahLst/>
              <a:cxnLst/>
              <a:rect l="l" t="t" r="r" b="b"/>
              <a:pathLst>
                <a:path w="3250" h="3863" extrusionOk="0">
                  <a:moveTo>
                    <a:pt x="1025" y="26"/>
                  </a:moveTo>
                  <a:cubicBezTo>
                    <a:pt x="463" y="675"/>
                    <a:pt x="0" y="1488"/>
                    <a:pt x="188" y="2375"/>
                  </a:cubicBezTo>
                  <a:cubicBezTo>
                    <a:pt x="363" y="3200"/>
                    <a:pt x="1162" y="3800"/>
                    <a:pt x="2000" y="3837"/>
                  </a:cubicBezTo>
                  <a:cubicBezTo>
                    <a:pt x="2587" y="3862"/>
                    <a:pt x="3249" y="3475"/>
                    <a:pt x="3174" y="2812"/>
                  </a:cubicBezTo>
                  <a:cubicBezTo>
                    <a:pt x="3137" y="2475"/>
                    <a:pt x="2799" y="2050"/>
                    <a:pt x="2512" y="2425"/>
                  </a:cubicBezTo>
                  <a:cubicBezTo>
                    <a:pt x="2475" y="2462"/>
                    <a:pt x="2550" y="2500"/>
                    <a:pt x="2575" y="2462"/>
                  </a:cubicBezTo>
                  <a:cubicBezTo>
                    <a:pt x="3012" y="3300"/>
                    <a:pt x="2862" y="3725"/>
                    <a:pt x="2125" y="3737"/>
                  </a:cubicBezTo>
                  <a:cubicBezTo>
                    <a:pt x="1800" y="3737"/>
                    <a:pt x="1487" y="3650"/>
                    <a:pt x="1212" y="3500"/>
                  </a:cubicBezTo>
                  <a:cubicBezTo>
                    <a:pt x="775" y="3287"/>
                    <a:pt x="463" y="2900"/>
                    <a:pt x="325" y="2437"/>
                  </a:cubicBezTo>
                  <a:cubicBezTo>
                    <a:pt x="75" y="1563"/>
                    <a:pt x="538" y="738"/>
                    <a:pt x="1062" y="63"/>
                  </a:cubicBezTo>
                  <a:cubicBezTo>
                    <a:pt x="1087" y="38"/>
                    <a:pt x="1050" y="1"/>
                    <a:pt x="1025" y="2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7" name="Google Shape;1127;p34"/>
            <p:cNvSpPr/>
            <p:nvPr/>
          </p:nvSpPr>
          <p:spPr>
            <a:xfrm>
              <a:off x="3920275" y="1329900"/>
              <a:ext cx="23150" cy="110625"/>
            </a:xfrm>
            <a:custGeom>
              <a:avLst/>
              <a:gdLst/>
              <a:ahLst/>
              <a:cxnLst/>
              <a:rect l="l" t="t" r="r" b="b"/>
              <a:pathLst>
                <a:path w="926" h="4425" extrusionOk="0">
                  <a:moveTo>
                    <a:pt x="825" y="38"/>
                  </a:moveTo>
                  <a:cubicBezTo>
                    <a:pt x="375" y="551"/>
                    <a:pt x="263" y="1238"/>
                    <a:pt x="188" y="1913"/>
                  </a:cubicBezTo>
                  <a:cubicBezTo>
                    <a:pt x="100" y="2725"/>
                    <a:pt x="13" y="3712"/>
                    <a:pt x="538" y="4400"/>
                  </a:cubicBezTo>
                  <a:cubicBezTo>
                    <a:pt x="563" y="4425"/>
                    <a:pt x="600" y="4400"/>
                    <a:pt x="588" y="4362"/>
                  </a:cubicBezTo>
                  <a:cubicBezTo>
                    <a:pt x="0" y="3250"/>
                    <a:pt x="38" y="1101"/>
                    <a:pt x="888" y="101"/>
                  </a:cubicBezTo>
                  <a:cubicBezTo>
                    <a:pt x="925" y="63"/>
                    <a:pt x="863" y="1"/>
                    <a:pt x="825" y="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8" name="Google Shape;1128;p34"/>
            <p:cNvSpPr/>
            <p:nvPr/>
          </p:nvSpPr>
          <p:spPr>
            <a:xfrm>
              <a:off x="3931200" y="1439875"/>
              <a:ext cx="11900" cy="11900"/>
            </a:xfrm>
            <a:custGeom>
              <a:avLst/>
              <a:gdLst/>
              <a:ahLst/>
              <a:cxnLst/>
              <a:rect l="l" t="t" r="r" b="b"/>
              <a:pathLst>
                <a:path w="476" h="476" extrusionOk="0">
                  <a:moveTo>
                    <a:pt x="126" y="38"/>
                  </a:moveTo>
                  <a:cubicBezTo>
                    <a:pt x="213" y="1"/>
                    <a:pt x="313" y="13"/>
                    <a:pt x="388" y="88"/>
                  </a:cubicBezTo>
                  <a:cubicBezTo>
                    <a:pt x="451" y="151"/>
                    <a:pt x="476" y="238"/>
                    <a:pt x="451" y="326"/>
                  </a:cubicBezTo>
                  <a:cubicBezTo>
                    <a:pt x="451" y="363"/>
                    <a:pt x="438" y="388"/>
                    <a:pt x="413" y="413"/>
                  </a:cubicBezTo>
                  <a:cubicBezTo>
                    <a:pt x="388" y="438"/>
                    <a:pt x="351" y="451"/>
                    <a:pt x="313" y="463"/>
                  </a:cubicBezTo>
                  <a:cubicBezTo>
                    <a:pt x="188" y="476"/>
                    <a:pt x="63" y="413"/>
                    <a:pt x="13" y="288"/>
                  </a:cubicBezTo>
                  <a:cubicBezTo>
                    <a:pt x="1" y="163"/>
                    <a:pt x="101" y="51"/>
                    <a:pt x="238" y="51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9" name="Google Shape;1129;p34"/>
            <p:cNvSpPr/>
            <p:nvPr/>
          </p:nvSpPr>
          <p:spPr>
            <a:xfrm>
              <a:off x="3926825" y="1437075"/>
              <a:ext cx="22225" cy="17200"/>
            </a:xfrm>
            <a:custGeom>
              <a:avLst/>
              <a:gdLst/>
              <a:ahLst/>
              <a:cxnLst/>
              <a:rect l="l" t="t" r="r" b="b"/>
              <a:pathLst>
                <a:path w="889" h="688" extrusionOk="0">
                  <a:moveTo>
                    <a:pt x="313" y="213"/>
                  </a:moveTo>
                  <a:cubicBezTo>
                    <a:pt x="588" y="238"/>
                    <a:pt x="651" y="313"/>
                    <a:pt x="476" y="413"/>
                  </a:cubicBezTo>
                  <a:cubicBezTo>
                    <a:pt x="313" y="600"/>
                    <a:pt x="301" y="525"/>
                    <a:pt x="413" y="200"/>
                  </a:cubicBezTo>
                  <a:cubicBezTo>
                    <a:pt x="451" y="175"/>
                    <a:pt x="451" y="113"/>
                    <a:pt x="401" y="113"/>
                  </a:cubicBezTo>
                  <a:cubicBezTo>
                    <a:pt x="1" y="113"/>
                    <a:pt x="88" y="688"/>
                    <a:pt x="488" y="625"/>
                  </a:cubicBezTo>
                  <a:cubicBezTo>
                    <a:pt x="888" y="563"/>
                    <a:pt x="663" y="0"/>
                    <a:pt x="276" y="88"/>
                  </a:cubicBezTo>
                  <a:cubicBezTo>
                    <a:pt x="213" y="113"/>
                    <a:pt x="238" y="213"/>
                    <a:pt x="313" y="2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0" name="Google Shape;1130;p34"/>
            <p:cNvSpPr/>
            <p:nvPr/>
          </p:nvSpPr>
          <p:spPr>
            <a:xfrm>
              <a:off x="4168650" y="1271800"/>
              <a:ext cx="2825" cy="3150"/>
            </a:xfrm>
            <a:custGeom>
              <a:avLst/>
              <a:gdLst/>
              <a:ahLst/>
              <a:cxnLst/>
              <a:rect l="l" t="t" r="r" b="b"/>
              <a:pathLst>
                <a:path w="113" h="126" extrusionOk="0">
                  <a:moveTo>
                    <a:pt x="25" y="63"/>
                  </a:moveTo>
                  <a:lnTo>
                    <a:pt x="38" y="100"/>
                  </a:lnTo>
                  <a:cubicBezTo>
                    <a:pt x="50" y="125"/>
                    <a:pt x="88" y="125"/>
                    <a:pt x="100" y="100"/>
                  </a:cubicBezTo>
                  <a:lnTo>
                    <a:pt x="100" y="63"/>
                  </a:lnTo>
                  <a:cubicBezTo>
                    <a:pt x="113" y="0"/>
                    <a:pt x="0" y="0"/>
                    <a:pt x="13" y="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1" name="Google Shape;1131;p34"/>
            <p:cNvSpPr/>
            <p:nvPr/>
          </p:nvSpPr>
          <p:spPr>
            <a:xfrm>
              <a:off x="4259250" y="1315225"/>
              <a:ext cx="41875" cy="17825"/>
            </a:xfrm>
            <a:custGeom>
              <a:avLst/>
              <a:gdLst/>
              <a:ahLst/>
              <a:cxnLst/>
              <a:rect l="l" t="t" r="r" b="b"/>
              <a:pathLst>
                <a:path w="1675" h="713" extrusionOk="0">
                  <a:moveTo>
                    <a:pt x="125" y="650"/>
                  </a:moveTo>
                  <a:cubicBezTo>
                    <a:pt x="225" y="388"/>
                    <a:pt x="650" y="275"/>
                    <a:pt x="875" y="238"/>
                  </a:cubicBezTo>
                  <a:cubicBezTo>
                    <a:pt x="1125" y="200"/>
                    <a:pt x="1375" y="200"/>
                    <a:pt x="1612" y="250"/>
                  </a:cubicBezTo>
                  <a:cubicBezTo>
                    <a:pt x="1675" y="250"/>
                    <a:pt x="1675" y="163"/>
                    <a:pt x="1625" y="150"/>
                  </a:cubicBezTo>
                  <a:cubicBezTo>
                    <a:pt x="1175" y="0"/>
                    <a:pt x="225" y="88"/>
                    <a:pt x="25" y="613"/>
                  </a:cubicBezTo>
                  <a:cubicBezTo>
                    <a:pt x="0" y="675"/>
                    <a:pt x="100" y="713"/>
                    <a:pt x="125" y="6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2" name="Google Shape;1132;p34"/>
            <p:cNvSpPr/>
            <p:nvPr/>
          </p:nvSpPr>
          <p:spPr>
            <a:xfrm>
              <a:off x="4259250" y="1317725"/>
              <a:ext cx="42200" cy="19700"/>
            </a:xfrm>
            <a:custGeom>
              <a:avLst/>
              <a:gdLst/>
              <a:ahLst/>
              <a:cxnLst/>
              <a:rect l="l" t="t" r="r" b="b"/>
              <a:pathLst>
                <a:path w="1688" h="788" extrusionOk="0">
                  <a:moveTo>
                    <a:pt x="1587" y="50"/>
                  </a:moveTo>
                  <a:cubicBezTo>
                    <a:pt x="1175" y="425"/>
                    <a:pt x="638" y="600"/>
                    <a:pt x="88" y="550"/>
                  </a:cubicBezTo>
                  <a:cubicBezTo>
                    <a:pt x="25" y="550"/>
                    <a:pt x="0" y="625"/>
                    <a:pt x="63" y="650"/>
                  </a:cubicBezTo>
                  <a:cubicBezTo>
                    <a:pt x="575" y="788"/>
                    <a:pt x="1287" y="475"/>
                    <a:pt x="1650" y="113"/>
                  </a:cubicBezTo>
                  <a:cubicBezTo>
                    <a:pt x="1687" y="75"/>
                    <a:pt x="1625" y="0"/>
                    <a:pt x="1587" y="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3" name="Google Shape;1133;p34"/>
            <p:cNvSpPr/>
            <p:nvPr/>
          </p:nvSpPr>
          <p:spPr>
            <a:xfrm>
              <a:off x="4198950" y="1341475"/>
              <a:ext cx="33450" cy="30325"/>
            </a:xfrm>
            <a:custGeom>
              <a:avLst/>
              <a:gdLst/>
              <a:ahLst/>
              <a:cxnLst/>
              <a:rect l="l" t="t" r="r" b="b"/>
              <a:pathLst>
                <a:path w="1338" h="1213" extrusionOk="0">
                  <a:moveTo>
                    <a:pt x="50" y="100"/>
                  </a:moveTo>
                  <a:cubicBezTo>
                    <a:pt x="363" y="88"/>
                    <a:pt x="625" y="263"/>
                    <a:pt x="863" y="450"/>
                  </a:cubicBezTo>
                  <a:cubicBezTo>
                    <a:pt x="1088" y="625"/>
                    <a:pt x="1238" y="887"/>
                    <a:pt x="1250" y="1162"/>
                  </a:cubicBezTo>
                  <a:cubicBezTo>
                    <a:pt x="1250" y="1212"/>
                    <a:pt x="1338" y="1200"/>
                    <a:pt x="1325" y="1162"/>
                  </a:cubicBezTo>
                  <a:cubicBezTo>
                    <a:pt x="1325" y="850"/>
                    <a:pt x="1175" y="563"/>
                    <a:pt x="925" y="388"/>
                  </a:cubicBezTo>
                  <a:cubicBezTo>
                    <a:pt x="663" y="188"/>
                    <a:pt x="400" y="0"/>
                    <a:pt x="50" y="25"/>
                  </a:cubicBezTo>
                  <a:cubicBezTo>
                    <a:pt x="0" y="25"/>
                    <a:pt x="0" y="113"/>
                    <a:pt x="50" y="1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4" name="Google Shape;1134;p34"/>
            <p:cNvSpPr/>
            <p:nvPr/>
          </p:nvSpPr>
          <p:spPr>
            <a:xfrm>
              <a:off x="4199250" y="1342100"/>
              <a:ext cx="33475" cy="29375"/>
            </a:xfrm>
            <a:custGeom>
              <a:avLst/>
              <a:gdLst/>
              <a:ahLst/>
              <a:cxnLst/>
              <a:rect l="l" t="t" r="r" b="b"/>
              <a:pathLst>
                <a:path w="1339" h="1175" extrusionOk="0">
                  <a:moveTo>
                    <a:pt x="1288" y="1100"/>
                  </a:moveTo>
                  <a:cubicBezTo>
                    <a:pt x="1026" y="1012"/>
                    <a:pt x="776" y="887"/>
                    <a:pt x="551" y="713"/>
                  </a:cubicBezTo>
                  <a:cubicBezTo>
                    <a:pt x="313" y="538"/>
                    <a:pt x="263" y="288"/>
                    <a:pt x="113" y="63"/>
                  </a:cubicBezTo>
                  <a:cubicBezTo>
                    <a:pt x="76" y="0"/>
                    <a:pt x="1" y="38"/>
                    <a:pt x="13" y="100"/>
                  </a:cubicBezTo>
                  <a:cubicBezTo>
                    <a:pt x="126" y="688"/>
                    <a:pt x="713" y="1087"/>
                    <a:pt x="1263" y="1175"/>
                  </a:cubicBezTo>
                  <a:cubicBezTo>
                    <a:pt x="1313" y="1175"/>
                    <a:pt x="1338" y="1112"/>
                    <a:pt x="1288" y="11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5" name="Google Shape;1135;p34"/>
            <p:cNvSpPr/>
            <p:nvPr/>
          </p:nvSpPr>
          <p:spPr>
            <a:xfrm>
              <a:off x="3890900" y="1349275"/>
              <a:ext cx="38775" cy="86875"/>
            </a:xfrm>
            <a:custGeom>
              <a:avLst/>
              <a:gdLst/>
              <a:ahLst/>
              <a:cxnLst/>
              <a:rect l="l" t="t" r="r" b="b"/>
              <a:pathLst>
                <a:path w="1551" h="3475" extrusionOk="0">
                  <a:moveTo>
                    <a:pt x="1450" y="51"/>
                  </a:moveTo>
                  <a:cubicBezTo>
                    <a:pt x="725" y="1038"/>
                    <a:pt x="238" y="2175"/>
                    <a:pt x="13" y="3387"/>
                  </a:cubicBezTo>
                  <a:cubicBezTo>
                    <a:pt x="1" y="3450"/>
                    <a:pt x="101" y="3475"/>
                    <a:pt x="113" y="3412"/>
                  </a:cubicBezTo>
                  <a:cubicBezTo>
                    <a:pt x="338" y="2213"/>
                    <a:pt x="813" y="1075"/>
                    <a:pt x="1513" y="88"/>
                  </a:cubicBezTo>
                  <a:cubicBezTo>
                    <a:pt x="1550" y="38"/>
                    <a:pt x="1475" y="1"/>
                    <a:pt x="1450" y="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6" name="Google Shape;1136;p34"/>
            <p:cNvSpPr/>
            <p:nvPr/>
          </p:nvSpPr>
          <p:spPr>
            <a:xfrm>
              <a:off x="3880600" y="1433625"/>
              <a:ext cx="18150" cy="16600"/>
            </a:xfrm>
            <a:custGeom>
              <a:avLst/>
              <a:gdLst/>
              <a:ahLst/>
              <a:cxnLst/>
              <a:rect l="l" t="t" r="r" b="b"/>
              <a:pathLst>
                <a:path w="726" h="664" extrusionOk="0">
                  <a:moveTo>
                    <a:pt x="475" y="151"/>
                  </a:moveTo>
                  <a:cubicBezTo>
                    <a:pt x="363" y="176"/>
                    <a:pt x="350" y="188"/>
                    <a:pt x="438" y="176"/>
                  </a:cubicBezTo>
                  <a:cubicBezTo>
                    <a:pt x="475" y="163"/>
                    <a:pt x="513" y="163"/>
                    <a:pt x="550" y="176"/>
                  </a:cubicBezTo>
                  <a:cubicBezTo>
                    <a:pt x="588" y="176"/>
                    <a:pt x="600" y="113"/>
                    <a:pt x="563" y="101"/>
                  </a:cubicBezTo>
                  <a:cubicBezTo>
                    <a:pt x="350" y="1"/>
                    <a:pt x="0" y="238"/>
                    <a:pt x="250" y="451"/>
                  </a:cubicBezTo>
                  <a:cubicBezTo>
                    <a:pt x="513" y="663"/>
                    <a:pt x="725" y="288"/>
                    <a:pt x="538" y="88"/>
                  </a:cubicBezTo>
                  <a:cubicBezTo>
                    <a:pt x="500" y="38"/>
                    <a:pt x="450" y="101"/>
                    <a:pt x="475" y="1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7" name="Google Shape;1137;p34"/>
            <p:cNvSpPr/>
            <p:nvPr/>
          </p:nvSpPr>
          <p:spPr>
            <a:xfrm>
              <a:off x="3936525" y="1338025"/>
              <a:ext cx="30325" cy="81875"/>
            </a:xfrm>
            <a:custGeom>
              <a:avLst/>
              <a:gdLst/>
              <a:ahLst/>
              <a:cxnLst/>
              <a:rect l="l" t="t" r="r" b="b"/>
              <a:pathLst>
                <a:path w="1213" h="3275" extrusionOk="0">
                  <a:moveTo>
                    <a:pt x="125" y="63"/>
                  </a:moveTo>
                  <a:cubicBezTo>
                    <a:pt x="0" y="1163"/>
                    <a:pt x="213" y="2538"/>
                    <a:pt x="1150" y="3262"/>
                  </a:cubicBezTo>
                  <a:cubicBezTo>
                    <a:pt x="1175" y="3275"/>
                    <a:pt x="1212" y="3250"/>
                    <a:pt x="1187" y="3212"/>
                  </a:cubicBezTo>
                  <a:cubicBezTo>
                    <a:pt x="413" y="2275"/>
                    <a:pt x="88" y="1275"/>
                    <a:pt x="225" y="63"/>
                  </a:cubicBezTo>
                  <a:cubicBezTo>
                    <a:pt x="225" y="1"/>
                    <a:pt x="138" y="1"/>
                    <a:pt x="125" y="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8" name="Google Shape;1138;p34"/>
            <p:cNvSpPr/>
            <p:nvPr/>
          </p:nvSpPr>
          <p:spPr>
            <a:xfrm>
              <a:off x="3963375" y="1414575"/>
              <a:ext cx="13475" cy="15650"/>
            </a:xfrm>
            <a:custGeom>
              <a:avLst/>
              <a:gdLst/>
              <a:ahLst/>
              <a:cxnLst/>
              <a:rect l="l" t="t" r="r" b="b"/>
              <a:pathLst>
                <a:path w="539" h="626" extrusionOk="0">
                  <a:moveTo>
                    <a:pt x="413" y="263"/>
                  </a:moveTo>
                  <a:cubicBezTo>
                    <a:pt x="326" y="263"/>
                    <a:pt x="313" y="275"/>
                    <a:pt x="363" y="338"/>
                  </a:cubicBezTo>
                  <a:cubicBezTo>
                    <a:pt x="388" y="363"/>
                    <a:pt x="426" y="350"/>
                    <a:pt x="438" y="313"/>
                  </a:cubicBezTo>
                  <a:cubicBezTo>
                    <a:pt x="438" y="25"/>
                    <a:pt x="1" y="0"/>
                    <a:pt x="38" y="300"/>
                  </a:cubicBezTo>
                  <a:cubicBezTo>
                    <a:pt x="38" y="625"/>
                    <a:pt x="538" y="575"/>
                    <a:pt x="488" y="263"/>
                  </a:cubicBezTo>
                  <a:cubicBezTo>
                    <a:pt x="476" y="225"/>
                    <a:pt x="426" y="225"/>
                    <a:pt x="413" y="2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9" name="Google Shape;1139;p34"/>
            <p:cNvSpPr/>
            <p:nvPr/>
          </p:nvSpPr>
          <p:spPr>
            <a:xfrm>
              <a:off x="4139900" y="1254625"/>
              <a:ext cx="237775" cy="60000"/>
            </a:xfrm>
            <a:custGeom>
              <a:avLst/>
              <a:gdLst/>
              <a:ahLst/>
              <a:cxnLst/>
              <a:rect l="l" t="t" r="r" b="b"/>
              <a:pathLst>
                <a:path w="9511" h="2400" extrusionOk="0">
                  <a:moveTo>
                    <a:pt x="38" y="75"/>
                  </a:moveTo>
                  <a:cubicBezTo>
                    <a:pt x="1813" y="762"/>
                    <a:pt x="3137" y="1475"/>
                    <a:pt x="5049" y="1662"/>
                  </a:cubicBezTo>
                  <a:cubicBezTo>
                    <a:pt x="6774" y="1837"/>
                    <a:pt x="8023" y="1437"/>
                    <a:pt x="9448" y="475"/>
                  </a:cubicBezTo>
                  <a:cubicBezTo>
                    <a:pt x="9511" y="438"/>
                    <a:pt x="9448" y="338"/>
                    <a:pt x="9386" y="375"/>
                  </a:cubicBezTo>
                  <a:cubicBezTo>
                    <a:pt x="6061" y="2400"/>
                    <a:pt x="3387" y="1262"/>
                    <a:pt x="63" y="13"/>
                  </a:cubicBezTo>
                  <a:cubicBezTo>
                    <a:pt x="26" y="0"/>
                    <a:pt x="1" y="50"/>
                    <a:pt x="38" y="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0" name="Google Shape;1140;p34"/>
            <p:cNvSpPr/>
            <p:nvPr/>
          </p:nvSpPr>
          <p:spPr>
            <a:xfrm>
              <a:off x="3860900" y="1309600"/>
              <a:ext cx="31900" cy="49400"/>
            </a:xfrm>
            <a:custGeom>
              <a:avLst/>
              <a:gdLst/>
              <a:ahLst/>
              <a:cxnLst/>
              <a:rect l="l" t="t" r="r" b="b"/>
              <a:pathLst>
                <a:path w="1276" h="1976" extrusionOk="0">
                  <a:moveTo>
                    <a:pt x="38" y="63"/>
                  </a:moveTo>
                  <a:cubicBezTo>
                    <a:pt x="451" y="151"/>
                    <a:pt x="851" y="350"/>
                    <a:pt x="1026" y="763"/>
                  </a:cubicBezTo>
                  <a:cubicBezTo>
                    <a:pt x="1251" y="1263"/>
                    <a:pt x="976" y="1838"/>
                    <a:pt x="401" y="1863"/>
                  </a:cubicBezTo>
                  <a:cubicBezTo>
                    <a:pt x="326" y="1850"/>
                    <a:pt x="326" y="1963"/>
                    <a:pt x="401" y="1975"/>
                  </a:cubicBezTo>
                  <a:cubicBezTo>
                    <a:pt x="901" y="1963"/>
                    <a:pt x="1276" y="1538"/>
                    <a:pt x="1213" y="1050"/>
                  </a:cubicBezTo>
                  <a:cubicBezTo>
                    <a:pt x="1163" y="438"/>
                    <a:pt x="613" y="101"/>
                    <a:pt x="63" y="1"/>
                  </a:cubicBezTo>
                  <a:cubicBezTo>
                    <a:pt x="26" y="1"/>
                    <a:pt x="1" y="51"/>
                    <a:pt x="51" y="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1" name="Google Shape;1141;p34"/>
            <p:cNvSpPr/>
            <p:nvPr/>
          </p:nvSpPr>
          <p:spPr>
            <a:xfrm>
              <a:off x="4075225" y="1283975"/>
              <a:ext cx="62825" cy="31575"/>
            </a:xfrm>
            <a:custGeom>
              <a:avLst/>
              <a:gdLst/>
              <a:ahLst/>
              <a:cxnLst/>
              <a:rect l="l" t="t" r="r" b="b"/>
              <a:pathLst>
                <a:path w="2513" h="1263" extrusionOk="0">
                  <a:moveTo>
                    <a:pt x="2450" y="651"/>
                  </a:moveTo>
                  <a:cubicBezTo>
                    <a:pt x="2150" y="638"/>
                    <a:pt x="1850" y="701"/>
                    <a:pt x="1588" y="851"/>
                  </a:cubicBezTo>
                  <a:cubicBezTo>
                    <a:pt x="888" y="1151"/>
                    <a:pt x="201" y="851"/>
                    <a:pt x="88" y="51"/>
                  </a:cubicBezTo>
                  <a:cubicBezTo>
                    <a:pt x="88" y="1"/>
                    <a:pt x="13" y="13"/>
                    <a:pt x="26" y="51"/>
                  </a:cubicBezTo>
                  <a:cubicBezTo>
                    <a:pt x="1" y="501"/>
                    <a:pt x="276" y="901"/>
                    <a:pt x="701" y="1051"/>
                  </a:cubicBezTo>
                  <a:cubicBezTo>
                    <a:pt x="1325" y="1263"/>
                    <a:pt x="1825" y="713"/>
                    <a:pt x="2450" y="738"/>
                  </a:cubicBezTo>
                  <a:cubicBezTo>
                    <a:pt x="2513" y="738"/>
                    <a:pt x="2513" y="651"/>
                    <a:pt x="2450" y="6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2" name="Google Shape;1142;p34"/>
            <p:cNvSpPr/>
            <p:nvPr/>
          </p:nvSpPr>
          <p:spPr>
            <a:xfrm>
              <a:off x="4073975" y="1268675"/>
              <a:ext cx="30950" cy="21275"/>
            </a:xfrm>
            <a:custGeom>
              <a:avLst/>
              <a:gdLst/>
              <a:ahLst/>
              <a:cxnLst/>
              <a:rect l="l" t="t" r="r" b="b"/>
              <a:pathLst>
                <a:path w="1238" h="851" extrusionOk="0">
                  <a:moveTo>
                    <a:pt x="188" y="800"/>
                  </a:moveTo>
                  <a:cubicBezTo>
                    <a:pt x="1" y="275"/>
                    <a:pt x="851" y="38"/>
                    <a:pt x="1175" y="288"/>
                  </a:cubicBezTo>
                  <a:cubicBezTo>
                    <a:pt x="1200" y="313"/>
                    <a:pt x="1238" y="263"/>
                    <a:pt x="1225" y="238"/>
                  </a:cubicBezTo>
                  <a:cubicBezTo>
                    <a:pt x="1063" y="0"/>
                    <a:pt x="676" y="63"/>
                    <a:pt x="451" y="163"/>
                  </a:cubicBezTo>
                  <a:cubicBezTo>
                    <a:pt x="176" y="275"/>
                    <a:pt x="1" y="525"/>
                    <a:pt x="113" y="813"/>
                  </a:cubicBezTo>
                  <a:cubicBezTo>
                    <a:pt x="138" y="850"/>
                    <a:pt x="201" y="838"/>
                    <a:pt x="188" y="8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3" name="Google Shape;1143;p34"/>
            <p:cNvSpPr/>
            <p:nvPr/>
          </p:nvSpPr>
          <p:spPr>
            <a:xfrm>
              <a:off x="3834050" y="1371450"/>
              <a:ext cx="81250" cy="56275"/>
            </a:xfrm>
            <a:custGeom>
              <a:avLst/>
              <a:gdLst/>
              <a:ahLst/>
              <a:cxnLst/>
              <a:rect l="l" t="t" r="r" b="b"/>
              <a:pathLst>
                <a:path w="3250" h="2251" extrusionOk="0">
                  <a:moveTo>
                    <a:pt x="3162" y="38"/>
                  </a:moveTo>
                  <a:cubicBezTo>
                    <a:pt x="2362" y="988"/>
                    <a:pt x="1475" y="2063"/>
                    <a:pt x="88" y="1875"/>
                  </a:cubicBezTo>
                  <a:cubicBezTo>
                    <a:pt x="25" y="1863"/>
                    <a:pt x="0" y="1950"/>
                    <a:pt x="63" y="1963"/>
                  </a:cubicBezTo>
                  <a:cubicBezTo>
                    <a:pt x="1462" y="2250"/>
                    <a:pt x="2425" y="1051"/>
                    <a:pt x="3224" y="88"/>
                  </a:cubicBezTo>
                  <a:cubicBezTo>
                    <a:pt x="3249" y="51"/>
                    <a:pt x="3199" y="1"/>
                    <a:pt x="3162" y="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4" name="Google Shape;1144;p34"/>
            <p:cNvSpPr/>
            <p:nvPr/>
          </p:nvSpPr>
          <p:spPr>
            <a:xfrm>
              <a:off x="4063675" y="1320225"/>
              <a:ext cx="30950" cy="15025"/>
            </a:xfrm>
            <a:custGeom>
              <a:avLst/>
              <a:gdLst/>
              <a:ahLst/>
              <a:cxnLst/>
              <a:rect l="l" t="t" r="r" b="b"/>
              <a:pathLst>
                <a:path w="1238" h="601" extrusionOk="0">
                  <a:moveTo>
                    <a:pt x="1175" y="13"/>
                  </a:moveTo>
                  <a:cubicBezTo>
                    <a:pt x="950" y="0"/>
                    <a:pt x="725" y="50"/>
                    <a:pt x="525" y="163"/>
                  </a:cubicBezTo>
                  <a:cubicBezTo>
                    <a:pt x="325" y="225"/>
                    <a:pt x="150" y="350"/>
                    <a:pt x="25" y="513"/>
                  </a:cubicBezTo>
                  <a:cubicBezTo>
                    <a:pt x="0" y="563"/>
                    <a:pt x="50" y="600"/>
                    <a:pt x="100" y="575"/>
                  </a:cubicBezTo>
                  <a:cubicBezTo>
                    <a:pt x="388" y="288"/>
                    <a:pt x="763" y="125"/>
                    <a:pt x="1175" y="100"/>
                  </a:cubicBezTo>
                  <a:cubicBezTo>
                    <a:pt x="1238" y="100"/>
                    <a:pt x="1225" y="13"/>
                    <a:pt x="1175" y="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5" name="Google Shape;1145;p34"/>
            <p:cNvSpPr/>
            <p:nvPr/>
          </p:nvSpPr>
          <p:spPr>
            <a:xfrm>
              <a:off x="4063350" y="1319900"/>
              <a:ext cx="34075" cy="21900"/>
            </a:xfrm>
            <a:custGeom>
              <a:avLst/>
              <a:gdLst/>
              <a:ahLst/>
              <a:cxnLst/>
              <a:rect l="l" t="t" r="r" b="b"/>
              <a:pathLst>
                <a:path w="1363" h="876" extrusionOk="0">
                  <a:moveTo>
                    <a:pt x="51" y="638"/>
                  </a:moveTo>
                  <a:cubicBezTo>
                    <a:pt x="538" y="876"/>
                    <a:pt x="1151" y="576"/>
                    <a:pt x="1338" y="88"/>
                  </a:cubicBezTo>
                  <a:cubicBezTo>
                    <a:pt x="1363" y="38"/>
                    <a:pt x="1276" y="1"/>
                    <a:pt x="1251" y="51"/>
                  </a:cubicBezTo>
                  <a:cubicBezTo>
                    <a:pt x="1051" y="463"/>
                    <a:pt x="538" y="763"/>
                    <a:pt x="101" y="551"/>
                  </a:cubicBezTo>
                  <a:cubicBezTo>
                    <a:pt x="51" y="526"/>
                    <a:pt x="1" y="601"/>
                    <a:pt x="51" y="6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6" name="Google Shape;1146;p34"/>
            <p:cNvSpPr/>
            <p:nvPr/>
          </p:nvSpPr>
          <p:spPr>
            <a:xfrm>
              <a:off x="4299850" y="1278975"/>
              <a:ext cx="132500" cy="60025"/>
            </a:xfrm>
            <a:custGeom>
              <a:avLst/>
              <a:gdLst/>
              <a:ahLst/>
              <a:cxnLst/>
              <a:rect l="l" t="t" r="r" b="b"/>
              <a:pathLst>
                <a:path w="5300" h="2401" extrusionOk="0">
                  <a:moveTo>
                    <a:pt x="63" y="651"/>
                  </a:moveTo>
                  <a:cubicBezTo>
                    <a:pt x="1600" y="363"/>
                    <a:pt x="4912" y="51"/>
                    <a:pt x="5224" y="2350"/>
                  </a:cubicBezTo>
                  <a:cubicBezTo>
                    <a:pt x="5224" y="2388"/>
                    <a:pt x="5299" y="2400"/>
                    <a:pt x="5287" y="2350"/>
                  </a:cubicBezTo>
                  <a:cubicBezTo>
                    <a:pt x="5075" y="1"/>
                    <a:pt x="1638" y="276"/>
                    <a:pt x="51" y="576"/>
                  </a:cubicBezTo>
                  <a:cubicBezTo>
                    <a:pt x="1" y="588"/>
                    <a:pt x="26" y="663"/>
                    <a:pt x="76" y="6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7" name="Google Shape;1147;p34"/>
            <p:cNvSpPr/>
            <p:nvPr/>
          </p:nvSpPr>
          <p:spPr>
            <a:xfrm>
              <a:off x="4363900" y="1311175"/>
              <a:ext cx="60950" cy="65000"/>
            </a:xfrm>
            <a:custGeom>
              <a:avLst/>
              <a:gdLst/>
              <a:ahLst/>
              <a:cxnLst/>
              <a:rect l="l" t="t" r="r" b="b"/>
              <a:pathLst>
                <a:path w="2438" h="2600" extrusionOk="0">
                  <a:moveTo>
                    <a:pt x="1463" y="75"/>
                  </a:moveTo>
                  <a:cubicBezTo>
                    <a:pt x="2088" y="400"/>
                    <a:pt x="2350" y="1175"/>
                    <a:pt x="1938" y="1762"/>
                  </a:cubicBezTo>
                  <a:cubicBezTo>
                    <a:pt x="1550" y="2299"/>
                    <a:pt x="588" y="2474"/>
                    <a:pt x="113" y="1950"/>
                  </a:cubicBezTo>
                  <a:cubicBezTo>
                    <a:pt x="76" y="1900"/>
                    <a:pt x="1" y="1975"/>
                    <a:pt x="38" y="2025"/>
                  </a:cubicBezTo>
                  <a:cubicBezTo>
                    <a:pt x="538" y="2599"/>
                    <a:pt x="1600" y="2412"/>
                    <a:pt x="2013" y="1825"/>
                  </a:cubicBezTo>
                  <a:cubicBezTo>
                    <a:pt x="2438" y="1187"/>
                    <a:pt x="2200" y="325"/>
                    <a:pt x="1500" y="13"/>
                  </a:cubicBezTo>
                  <a:cubicBezTo>
                    <a:pt x="1463" y="0"/>
                    <a:pt x="1438" y="50"/>
                    <a:pt x="1475" y="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8" name="Google Shape;1148;p34"/>
            <p:cNvSpPr/>
            <p:nvPr/>
          </p:nvSpPr>
          <p:spPr>
            <a:xfrm>
              <a:off x="4353900" y="1318975"/>
              <a:ext cx="35950" cy="46575"/>
            </a:xfrm>
            <a:custGeom>
              <a:avLst/>
              <a:gdLst/>
              <a:ahLst/>
              <a:cxnLst/>
              <a:rect l="l" t="t" r="r" b="b"/>
              <a:pathLst>
                <a:path w="1438" h="1863" extrusionOk="0">
                  <a:moveTo>
                    <a:pt x="726" y="1787"/>
                  </a:moveTo>
                  <a:cubicBezTo>
                    <a:pt x="326" y="1600"/>
                    <a:pt x="138" y="1138"/>
                    <a:pt x="301" y="725"/>
                  </a:cubicBezTo>
                  <a:cubicBezTo>
                    <a:pt x="476" y="275"/>
                    <a:pt x="926" y="163"/>
                    <a:pt x="1363" y="288"/>
                  </a:cubicBezTo>
                  <a:cubicBezTo>
                    <a:pt x="1400" y="300"/>
                    <a:pt x="1438" y="225"/>
                    <a:pt x="1388" y="200"/>
                  </a:cubicBezTo>
                  <a:cubicBezTo>
                    <a:pt x="938" y="0"/>
                    <a:pt x="401" y="213"/>
                    <a:pt x="201" y="675"/>
                  </a:cubicBezTo>
                  <a:cubicBezTo>
                    <a:pt x="1" y="1138"/>
                    <a:pt x="226" y="1675"/>
                    <a:pt x="688" y="1850"/>
                  </a:cubicBezTo>
                  <a:cubicBezTo>
                    <a:pt x="738" y="1862"/>
                    <a:pt x="763" y="1812"/>
                    <a:pt x="726" y="178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9" name="Google Shape;1149;p34"/>
            <p:cNvSpPr/>
            <p:nvPr/>
          </p:nvSpPr>
          <p:spPr>
            <a:xfrm>
              <a:off x="4384200" y="1322725"/>
              <a:ext cx="17225" cy="30650"/>
            </a:xfrm>
            <a:custGeom>
              <a:avLst/>
              <a:gdLst/>
              <a:ahLst/>
              <a:cxnLst/>
              <a:rect l="l" t="t" r="r" b="b"/>
              <a:pathLst>
                <a:path w="689" h="1226" extrusionOk="0">
                  <a:moveTo>
                    <a:pt x="51" y="113"/>
                  </a:moveTo>
                  <a:cubicBezTo>
                    <a:pt x="638" y="75"/>
                    <a:pt x="688" y="1225"/>
                    <a:pt x="76" y="1038"/>
                  </a:cubicBezTo>
                  <a:cubicBezTo>
                    <a:pt x="26" y="1013"/>
                    <a:pt x="1" y="1100"/>
                    <a:pt x="63" y="1125"/>
                  </a:cubicBezTo>
                  <a:cubicBezTo>
                    <a:pt x="351" y="1213"/>
                    <a:pt x="638" y="988"/>
                    <a:pt x="626" y="688"/>
                  </a:cubicBezTo>
                  <a:cubicBezTo>
                    <a:pt x="626" y="375"/>
                    <a:pt x="388" y="0"/>
                    <a:pt x="38" y="38"/>
                  </a:cubicBezTo>
                  <a:cubicBezTo>
                    <a:pt x="1" y="38"/>
                    <a:pt x="1" y="113"/>
                    <a:pt x="51" y="1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0" name="Google Shape;1150;p34"/>
            <p:cNvSpPr/>
            <p:nvPr/>
          </p:nvSpPr>
          <p:spPr>
            <a:xfrm>
              <a:off x="4100225" y="1312425"/>
              <a:ext cx="55325" cy="71550"/>
            </a:xfrm>
            <a:custGeom>
              <a:avLst/>
              <a:gdLst/>
              <a:ahLst/>
              <a:cxnLst/>
              <a:rect l="l" t="t" r="r" b="b"/>
              <a:pathLst>
                <a:path w="2213" h="2862" extrusionOk="0">
                  <a:moveTo>
                    <a:pt x="375" y="50"/>
                  </a:moveTo>
                  <a:cubicBezTo>
                    <a:pt x="0" y="1325"/>
                    <a:pt x="775" y="2762"/>
                    <a:pt x="2175" y="2862"/>
                  </a:cubicBezTo>
                  <a:cubicBezTo>
                    <a:pt x="2200" y="2862"/>
                    <a:pt x="2212" y="2812"/>
                    <a:pt x="2175" y="2812"/>
                  </a:cubicBezTo>
                  <a:cubicBezTo>
                    <a:pt x="913" y="2474"/>
                    <a:pt x="100" y="1400"/>
                    <a:pt x="450" y="75"/>
                  </a:cubicBezTo>
                  <a:cubicBezTo>
                    <a:pt x="463" y="25"/>
                    <a:pt x="388" y="0"/>
                    <a:pt x="375" y="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1" name="Google Shape;1151;p34"/>
            <p:cNvSpPr/>
            <p:nvPr/>
          </p:nvSpPr>
          <p:spPr>
            <a:xfrm>
              <a:off x="3780925" y="1389575"/>
              <a:ext cx="20025" cy="15350"/>
            </a:xfrm>
            <a:custGeom>
              <a:avLst/>
              <a:gdLst/>
              <a:ahLst/>
              <a:cxnLst/>
              <a:rect l="l" t="t" r="r" b="b"/>
              <a:pathLst>
                <a:path w="801" h="614" extrusionOk="0">
                  <a:moveTo>
                    <a:pt x="676" y="51"/>
                  </a:moveTo>
                  <a:cubicBezTo>
                    <a:pt x="538" y="276"/>
                    <a:pt x="301" y="438"/>
                    <a:pt x="38" y="501"/>
                  </a:cubicBezTo>
                  <a:cubicBezTo>
                    <a:pt x="1" y="526"/>
                    <a:pt x="1" y="613"/>
                    <a:pt x="63" y="601"/>
                  </a:cubicBezTo>
                  <a:cubicBezTo>
                    <a:pt x="363" y="563"/>
                    <a:pt x="626" y="376"/>
                    <a:pt x="763" y="101"/>
                  </a:cubicBezTo>
                  <a:cubicBezTo>
                    <a:pt x="801" y="51"/>
                    <a:pt x="713" y="1"/>
                    <a:pt x="676" y="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2" name="Google Shape;1152;p34"/>
            <p:cNvSpPr/>
            <p:nvPr/>
          </p:nvSpPr>
          <p:spPr>
            <a:xfrm>
              <a:off x="3780300" y="1402400"/>
              <a:ext cx="16900" cy="5950"/>
            </a:xfrm>
            <a:custGeom>
              <a:avLst/>
              <a:gdLst/>
              <a:ahLst/>
              <a:cxnLst/>
              <a:rect l="l" t="t" r="r" b="b"/>
              <a:pathLst>
                <a:path w="676" h="238" extrusionOk="0">
                  <a:moveTo>
                    <a:pt x="63" y="125"/>
                  </a:moveTo>
                  <a:cubicBezTo>
                    <a:pt x="238" y="213"/>
                    <a:pt x="426" y="238"/>
                    <a:pt x="613" y="213"/>
                  </a:cubicBezTo>
                  <a:cubicBezTo>
                    <a:pt x="676" y="200"/>
                    <a:pt x="651" y="100"/>
                    <a:pt x="601" y="100"/>
                  </a:cubicBezTo>
                  <a:cubicBezTo>
                    <a:pt x="426" y="100"/>
                    <a:pt x="263" y="75"/>
                    <a:pt x="101" y="25"/>
                  </a:cubicBezTo>
                  <a:cubicBezTo>
                    <a:pt x="26" y="0"/>
                    <a:pt x="1" y="100"/>
                    <a:pt x="63" y="1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3" name="Google Shape;1153;p34"/>
            <p:cNvSpPr/>
            <p:nvPr/>
          </p:nvSpPr>
          <p:spPr>
            <a:xfrm>
              <a:off x="3799050" y="1384900"/>
              <a:ext cx="9400" cy="7525"/>
            </a:xfrm>
            <a:custGeom>
              <a:avLst/>
              <a:gdLst/>
              <a:ahLst/>
              <a:cxnLst/>
              <a:rect l="l" t="t" r="r" b="b"/>
              <a:pathLst>
                <a:path w="376" h="301" extrusionOk="0">
                  <a:moveTo>
                    <a:pt x="113" y="225"/>
                  </a:moveTo>
                  <a:cubicBezTo>
                    <a:pt x="163" y="188"/>
                    <a:pt x="238" y="213"/>
                    <a:pt x="276" y="263"/>
                  </a:cubicBezTo>
                  <a:cubicBezTo>
                    <a:pt x="301" y="300"/>
                    <a:pt x="376" y="263"/>
                    <a:pt x="351" y="213"/>
                  </a:cubicBezTo>
                  <a:cubicBezTo>
                    <a:pt x="301" y="63"/>
                    <a:pt x="126" y="0"/>
                    <a:pt x="38" y="163"/>
                  </a:cubicBezTo>
                  <a:cubicBezTo>
                    <a:pt x="1" y="213"/>
                    <a:pt x="76" y="263"/>
                    <a:pt x="113" y="2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4" name="Google Shape;1154;p34"/>
            <p:cNvSpPr/>
            <p:nvPr/>
          </p:nvSpPr>
          <p:spPr>
            <a:xfrm>
              <a:off x="3806550" y="1390200"/>
              <a:ext cx="20025" cy="15650"/>
            </a:xfrm>
            <a:custGeom>
              <a:avLst/>
              <a:gdLst/>
              <a:ahLst/>
              <a:cxnLst/>
              <a:rect l="l" t="t" r="r" b="b"/>
              <a:pathLst>
                <a:path w="801" h="626" extrusionOk="0">
                  <a:moveTo>
                    <a:pt x="26" y="88"/>
                  </a:moveTo>
                  <a:cubicBezTo>
                    <a:pt x="188" y="338"/>
                    <a:pt x="450" y="626"/>
                    <a:pt x="763" y="563"/>
                  </a:cubicBezTo>
                  <a:cubicBezTo>
                    <a:pt x="800" y="551"/>
                    <a:pt x="800" y="488"/>
                    <a:pt x="763" y="476"/>
                  </a:cubicBezTo>
                  <a:cubicBezTo>
                    <a:pt x="488" y="413"/>
                    <a:pt x="250" y="263"/>
                    <a:pt x="101" y="38"/>
                  </a:cubicBezTo>
                  <a:cubicBezTo>
                    <a:pt x="63" y="1"/>
                    <a:pt x="1" y="51"/>
                    <a:pt x="26" y="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5" name="Google Shape;1155;p34"/>
            <p:cNvSpPr/>
            <p:nvPr/>
          </p:nvSpPr>
          <p:spPr>
            <a:xfrm>
              <a:off x="3801875" y="1399900"/>
              <a:ext cx="24375" cy="10325"/>
            </a:xfrm>
            <a:custGeom>
              <a:avLst/>
              <a:gdLst/>
              <a:ahLst/>
              <a:cxnLst/>
              <a:rect l="l" t="t" r="r" b="b"/>
              <a:pathLst>
                <a:path w="975" h="413" extrusionOk="0">
                  <a:moveTo>
                    <a:pt x="862" y="125"/>
                  </a:moveTo>
                  <a:cubicBezTo>
                    <a:pt x="612" y="288"/>
                    <a:pt x="362" y="225"/>
                    <a:pt x="138" y="50"/>
                  </a:cubicBezTo>
                  <a:cubicBezTo>
                    <a:pt x="88" y="0"/>
                    <a:pt x="0" y="88"/>
                    <a:pt x="63" y="138"/>
                  </a:cubicBezTo>
                  <a:cubicBezTo>
                    <a:pt x="288" y="375"/>
                    <a:pt x="662" y="412"/>
                    <a:pt x="925" y="200"/>
                  </a:cubicBezTo>
                  <a:cubicBezTo>
                    <a:pt x="975" y="163"/>
                    <a:pt x="912" y="88"/>
                    <a:pt x="862" y="1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6" name="Google Shape;1156;p34"/>
            <p:cNvSpPr/>
            <p:nvPr/>
          </p:nvSpPr>
          <p:spPr>
            <a:xfrm>
              <a:off x="3791550" y="1399900"/>
              <a:ext cx="13475" cy="7825"/>
            </a:xfrm>
            <a:custGeom>
              <a:avLst/>
              <a:gdLst/>
              <a:ahLst/>
              <a:cxnLst/>
              <a:rect l="l" t="t" r="r" b="b"/>
              <a:pathLst>
                <a:path w="539" h="313" extrusionOk="0">
                  <a:moveTo>
                    <a:pt x="413" y="50"/>
                  </a:moveTo>
                  <a:cubicBezTo>
                    <a:pt x="313" y="138"/>
                    <a:pt x="188" y="200"/>
                    <a:pt x="63" y="213"/>
                  </a:cubicBezTo>
                  <a:cubicBezTo>
                    <a:pt x="1" y="213"/>
                    <a:pt x="26" y="300"/>
                    <a:pt x="76" y="300"/>
                  </a:cubicBezTo>
                  <a:cubicBezTo>
                    <a:pt x="238" y="313"/>
                    <a:pt x="388" y="250"/>
                    <a:pt x="501" y="138"/>
                  </a:cubicBezTo>
                  <a:cubicBezTo>
                    <a:pt x="538" y="75"/>
                    <a:pt x="476" y="0"/>
                    <a:pt x="413" y="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7" name="Google Shape;1157;p34"/>
            <p:cNvSpPr/>
            <p:nvPr/>
          </p:nvSpPr>
          <p:spPr>
            <a:xfrm>
              <a:off x="3796550" y="1409275"/>
              <a:ext cx="14400" cy="12500"/>
            </a:xfrm>
            <a:custGeom>
              <a:avLst/>
              <a:gdLst/>
              <a:ahLst/>
              <a:cxnLst/>
              <a:rect l="l" t="t" r="r" b="b"/>
              <a:pathLst>
                <a:path w="576" h="500" extrusionOk="0">
                  <a:moveTo>
                    <a:pt x="301" y="25"/>
                  </a:moveTo>
                  <a:cubicBezTo>
                    <a:pt x="176" y="37"/>
                    <a:pt x="38" y="75"/>
                    <a:pt x="26" y="212"/>
                  </a:cubicBezTo>
                  <a:cubicBezTo>
                    <a:pt x="1" y="337"/>
                    <a:pt x="101" y="437"/>
                    <a:pt x="213" y="437"/>
                  </a:cubicBezTo>
                  <a:cubicBezTo>
                    <a:pt x="513" y="500"/>
                    <a:pt x="575" y="37"/>
                    <a:pt x="276" y="13"/>
                  </a:cubicBezTo>
                  <a:cubicBezTo>
                    <a:pt x="201" y="0"/>
                    <a:pt x="188" y="125"/>
                    <a:pt x="263" y="137"/>
                  </a:cubicBezTo>
                  <a:lnTo>
                    <a:pt x="301" y="150"/>
                  </a:lnTo>
                  <a:cubicBezTo>
                    <a:pt x="376" y="150"/>
                    <a:pt x="376" y="25"/>
                    <a:pt x="301" y="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8" name="Google Shape;1158;p34"/>
            <p:cNvSpPr/>
            <p:nvPr/>
          </p:nvSpPr>
          <p:spPr>
            <a:xfrm>
              <a:off x="3796550" y="4276950"/>
              <a:ext cx="111875" cy="104375"/>
            </a:xfrm>
            <a:custGeom>
              <a:avLst/>
              <a:gdLst/>
              <a:ahLst/>
              <a:cxnLst/>
              <a:rect l="l" t="t" r="r" b="b"/>
              <a:pathLst>
                <a:path w="4475" h="4175" extrusionOk="0">
                  <a:moveTo>
                    <a:pt x="2675" y="3887"/>
                  </a:moveTo>
                  <a:cubicBezTo>
                    <a:pt x="1100" y="4074"/>
                    <a:pt x="1" y="2275"/>
                    <a:pt x="1150" y="1050"/>
                  </a:cubicBezTo>
                  <a:cubicBezTo>
                    <a:pt x="2025" y="113"/>
                    <a:pt x="3487" y="563"/>
                    <a:pt x="4399" y="1212"/>
                  </a:cubicBezTo>
                  <a:cubicBezTo>
                    <a:pt x="4424" y="1237"/>
                    <a:pt x="4474" y="1175"/>
                    <a:pt x="4437" y="1150"/>
                  </a:cubicBezTo>
                  <a:cubicBezTo>
                    <a:pt x="3425" y="213"/>
                    <a:pt x="1488" y="0"/>
                    <a:pt x="763" y="1375"/>
                  </a:cubicBezTo>
                  <a:cubicBezTo>
                    <a:pt x="51" y="2725"/>
                    <a:pt x="1225" y="4174"/>
                    <a:pt x="2675" y="3999"/>
                  </a:cubicBezTo>
                  <a:cubicBezTo>
                    <a:pt x="2737" y="3999"/>
                    <a:pt x="2737" y="3874"/>
                    <a:pt x="2675" y="388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9" name="Google Shape;1159;p34"/>
            <p:cNvSpPr/>
            <p:nvPr/>
          </p:nvSpPr>
          <p:spPr>
            <a:xfrm>
              <a:off x="3903400" y="4301950"/>
              <a:ext cx="263400" cy="146850"/>
            </a:xfrm>
            <a:custGeom>
              <a:avLst/>
              <a:gdLst/>
              <a:ahLst/>
              <a:cxnLst/>
              <a:rect l="l" t="t" r="r" b="b"/>
              <a:pathLst>
                <a:path w="10536" h="5874" extrusionOk="0">
                  <a:moveTo>
                    <a:pt x="26" y="75"/>
                  </a:moveTo>
                  <a:cubicBezTo>
                    <a:pt x="1338" y="1950"/>
                    <a:pt x="2537" y="4361"/>
                    <a:pt x="4862" y="5136"/>
                  </a:cubicBezTo>
                  <a:cubicBezTo>
                    <a:pt x="6586" y="5724"/>
                    <a:pt x="9073" y="5873"/>
                    <a:pt x="10510" y="4611"/>
                  </a:cubicBezTo>
                  <a:cubicBezTo>
                    <a:pt x="10535" y="4586"/>
                    <a:pt x="10510" y="4536"/>
                    <a:pt x="10473" y="4561"/>
                  </a:cubicBezTo>
                  <a:cubicBezTo>
                    <a:pt x="8848" y="5761"/>
                    <a:pt x="6074" y="5586"/>
                    <a:pt x="4324" y="4736"/>
                  </a:cubicBezTo>
                  <a:cubicBezTo>
                    <a:pt x="2412" y="3812"/>
                    <a:pt x="1300" y="1700"/>
                    <a:pt x="88" y="38"/>
                  </a:cubicBezTo>
                  <a:cubicBezTo>
                    <a:pt x="63" y="0"/>
                    <a:pt x="1" y="38"/>
                    <a:pt x="26" y="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0" name="Google Shape;1160;p34"/>
            <p:cNvSpPr/>
            <p:nvPr/>
          </p:nvSpPr>
          <p:spPr>
            <a:xfrm>
              <a:off x="4099600" y="4324125"/>
              <a:ext cx="100300" cy="85000"/>
            </a:xfrm>
            <a:custGeom>
              <a:avLst/>
              <a:gdLst/>
              <a:ahLst/>
              <a:cxnLst/>
              <a:rect l="l" t="t" r="r" b="b"/>
              <a:pathLst>
                <a:path w="4012" h="3400" extrusionOk="0">
                  <a:moveTo>
                    <a:pt x="2925" y="3362"/>
                  </a:moveTo>
                  <a:cubicBezTo>
                    <a:pt x="3425" y="2500"/>
                    <a:pt x="3612" y="1312"/>
                    <a:pt x="2787" y="575"/>
                  </a:cubicBezTo>
                  <a:cubicBezTo>
                    <a:pt x="2312" y="150"/>
                    <a:pt x="1175" y="0"/>
                    <a:pt x="625" y="413"/>
                  </a:cubicBezTo>
                  <a:cubicBezTo>
                    <a:pt x="0" y="900"/>
                    <a:pt x="88" y="2050"/>
                    <a:pt x="813" y="2375"/>
                  </a:cubicBezTo>
                  <a:cubicBezTo>
                    <a:pt x="1263" y="2575"/>
                    <a:pt x="1775" y="2550"/>
                    <a:pt x="2187" y="2300"/>
                  </a:cubicBezTo>
                  <a:cubicBezTo>
                    <a:pt x="2837" y="1937"/>
                    <a:pt x="3237" y="975"/>
                    <a:pt x="3987" y="863"/>
                  </a:cubicBezTo>
                  <a:cubicBezTo>
                    <a:pt x="4012" y="863"/>
                    <a:pt x="3999" y="825"/>
                    <a:pt x="3987" y="825"/>
                  </a:cubicBezTo>
                  <a:cubicBezTo>
                    <a:pt x="3575" y="838"/>
                    <a:pt x="3337" y="1100"/>
                    <a:pt x="3062" y="1387"/>
                  </a:cubicBezTo>
                  <a:cubicBezTo>
                    <a:pt x="2787" y="1675"/>
                    <a:pt x="2500" y="2050"/>
                    <a:pt x="2137" y="2200"/>
                  </a:cubicBezTo>
                  <a:cubicBezTo>
                    <a:pt x="1275" y="2575"/>
                    <a:pt x="288" y="2325"/>
                    <a:pt x="425" y="1200"/>
                  </a:cubicBezTo>
                  <a:cubicBezTo>
                    <a:pt x="350" y="850"/>
                    <a:pt x="488" y="638"/>
                    <a:pt x="838" y="550"/>
                  </a:cubicBezTo>
                  <a:cubicBezTo>
                    <a:pt x="913" y="425"/>
                    <a:pt x="1050" y="338"/>
                    <a:pt x="1213" y="338"/>
                  </a:cubicBezTo>
                  <a:cubicBezTo>
                    <a:pt x="1275" y="338"/>
                    <a:pt x="1325" y="338"/>
                    <a:pt x="1388" y="338"/>
                  </a:cubicBezTo>
                  <a:cubicBezTo>
                    <a:pt x="1650" y="313"/>
                    <a:pt x="1900" y="325"/>
                    <a:pt x="2150" y="375"/>
                  </a:cubicBezTo>
                  <a:cubicBezTo>
                    <a:pt x="3525" y="713"/>
                    <a:pt x="3387" y="2375"/>
                    <a:pt x="2850" y="3312"/>
                  </a:cubicBezTo>
                  <a:cubicBezTo>
                    <a:pt x="2825" y="3362"/>
                    <a:pt x="2900" y="3399"/>
                    <a:pt x="2925" y="336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1" name="Google Shape;1161;p34"/>
            <p:cNvSpPr/>
            <p:nvPr/>
          </p:nvSpPr>
          <p:spPr>
            <a:xfrm>
              <a:off x="4206450" y="4341000"/>
              <a:ext cx="55325" cy="13450"/>
            </a:xfrm>
            <a:custGeom>
              <a:avLst/>
              <a:gdLst/>
              <a:ahLst/>
              <a:cxnLst/>
              <a:rect l="l" t="t" r="r" b="b"/>
              <a:pathLst>
                <a:path w="2213" h="538" extrusionOk="0">
                  <a:moveTo>
                    <a:pt x="50" y="150"/>
                  </a:moveTo>
                  <a:cubicBezTo>
                    <a:pt x="838" y="75"/>
                    <a:pt x="1437" y="300"/>
                    <a:pt x="2162" y="525"/>
                  </a:cubicBezTo>
                  <a:cubicBezTo>
                    <a:pt x="2200" y="537"/>
                    <a:pt x="2212" y="488"/>
                    <a:pt x="2187" y="475"/>
                  </a:cubicBezTo>
                  <a:cubicBezTo>
                    <a:pt x="1600" y="50"/>
                    <a:pt x="750" y="0"/>
                    <a:pt x="50" y="75"/>
                  </a:cubicBezTo>
                  <a:cubicBezTo>
                    <a:pt x="0" y="75"/>
                    <a:pt x="0" y="150"/>
                    <a:pt x="50" y="1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2" name="Google Shape;1162;p34"/>
            <p:cNvSpPr/>
            <p:nvPr/>
          </p:nvSpPr>
          <p:spPr>
            <a:xfrm>
              <a:off x="3933700" y="4288500"/>
              <a:ext cx="82500" cy="96575"/>
            </a:xfrm>
            <a:custGeom>
              <a:avLst/>
              <a:gdLst/>
              <a:ahLst/>
              <a:cxnLst/>
              <a:rect l="l" t="t" r="r" b="b"/>
              <a:pathLst>
                <a:path w="3300" h="3863" extrusionOk="0">
                  <a:moveTo>
                    <a:pt x="1100" y="3787"/>
                  </a:moveTo>
                  <a:cubicBezTo>
                    <a:pt x="576" y="3125"/>
                    <a:pt x="113" y="2300"/>
                    <a:pt x="363" y="1413"/>
                  </a:cubicBezTo>
                  <a:cubicBezTo>
                    <a:pt x="501" y="950"/>
                    <a:pt x="813" y="563"/>
                    <a:pt x="1250" y="363"/>
                  </a:cubicBezTo>
                  <a:cubicBezTo>
                    <a:pt x="1525" y="201"/>
                    <a:pt x="1838" y="126"/>
                    <a:pt x="2163" y="126"/>
                  </a:cubicBezTo>
                  <a:cubicBezTo>
                    <a:pt x="2887" y="138"/>
                    <a:pt x="3037" y="563"/>
                    <a:pt x="2613" y="1388"/>
                  </a:cubicBezTo>
                  <a:cubicBezTo>
                    <a:pt x="2588" y="1350"/>
                    <a:pt x="2513" y="1388"/>
                    <a:pt x="2550" y="1438"/>
                  </a:cubicBezTo>
                  <a:cubicBezTo>
                    <a:pt x="2837" y="1800"/>
                    <a:pt x="3175" y="1388"/>
                    <a:pt x="3212" y="1050"/>
                  </a:cubicBezTo>
                  <a:cubicBezTo>
                    <a:pt x="3300" y="376"/>
                    <a:pt x="2625" y="1"/>
                    <a:pt x="2038" y="26"/>
                  </a:cubicBezTo>
                  <a:cubicBezTo>
                    <a:pt x="1250" y="51"/>
                    <a:pt x="463" y="601"/>
                    <a:pt x="251" y="1388"/>
                  </a:cubicBezTo>
                  <a:cubicBezTo>
                    <a:pt x="1" y="2300"/>
                    <a:pt x="476" y="3162"/>
                    <a:pt x="1063" y="3837"/>
                  </a:cubicBezTo>
                  <a:cubicBezTo>
                    <a:pt x="1088" y="3862"/>
                    <a:pt x="1125" y="3825"/>
                    <a:pt x="1100" y="378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3" name="Google Shape;1163;p34"/>
            <p:cNvSpPr/>
            <p:nvPr/>
          </p:nvSpPr>
          <p:spPr>
            <a:xfrm>
              <a:off x="3920575" y="4246025"/>
              <a:ext cx="22850" cy="110925"/>
            </a:xfrm>
            <a:custGeom>
              <a:avLst/>
              <a:gdLst/>
              <a:ahLst/>
              <a:cxnLst/>
              <a:rect l="l" t="t" r="r" b="b"/>
              <a:pathLst>
                <a:path w="914" h="4437" extrusionOk="0">
                  <a:moveTo>
                    <a:pt x="876" y="4324"/>
                  </a:moveTo>
                  <a:cubicBezTo>
                    <a:pt x="26" y="3324"/>
                    <a:pt x="1" y="1187"/>
                    <a:pt x="588" y="63"/>
                  </a:cubicBezTo>
                  <a:cubicBezTo>
                    <a:pt x="588" y="25"/>
                    <a:pt x="551" y="0"/>
                    <a:pt x="526" y="25"/>
                  </a:cubicBezTo>
                  <a:cubicBezTo>
                    <a:pt x="1" y="712"/>
                    <a:pt x="88" y="1712"/>
                    <a:pt x="176" y="2512"/>
                  </a:cubicBezTo>
                  <a:cubicBezTo>
                    <a:pt x="251" y="3187"/>
                    <a:pt x="363" y="3862"/>
                    <a:pt x="826" y="4386"/>
                  </a:cubicBezTo>
                  <a:cubicBezTo>
                    <a:pt x="851" y="4436"/>
                    <a:pt x="913" y="4374"/>
                    <a:pt x="876" y="43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4" name="Google Shape;1164;p34"/>
            <p:cNvSpPr/>
            <p:nvPr/>
          </p:nvSpPr>
          <p:spPr>
            <a:xfrm>
              <a:off x="3930900" y="4234450"/>
              <a:ext cx="12200" cy="12225"/>
            </a:xfrm>
            <a:custGeom>
              <a:avLst/>
              <a:gdLst/>
              <a:ahLst/>
              <a:cxnLst/>
              <a:rect l="l" t="t" r="r" b="b"/>
              <a:pathLst>
                <a:path w="488" h="489" extrusionOk="0">
                  <a:moveTo>
                    <a:pt x="138" y="451"/>
                  </a:moveTo>
                  <a:cubicBezTo>
                    <a:pt x="225" y="488"/>
                    <a:pt x="325" y="476"/>
                    <a:pt x="400" y="401"/>
                  </a:cubicBezTo>
                  <a:cubicBezTo>
                    <a:pt x="463" y="338"/>
                    <a:pt x="488" y="251"/>
                    <a:pt x="463" y="163"/>
                  </a:cubicBezTo>
                  <a:cubicBezTo>
                    <a:pt x="463" y="126"/>
                    <a:pt x="450" y="101"/>
                    <a:pt x="425" y="76"/>
                  </a:cubicBezTo>
                  <a:cubicBezTo>
                    <a:pt x="400" y="51"/>
                    <a:pt x="363" y="26"/>
                    <a:pt x="325" y="26"/>
                  </a:cubicBezTo>
                  <a:cubicBezTo>
                    <a:pt x="200" y="1"/>
                    <a:pt x="75" y="76"/>
                    <a:pt x="25" y="188"/>
                  </a:cubicBezTo>
                  <a:cubicBezTo>
                    <a:pt x="0" y="313"/>
                    <a:pt x="113" y="438"/>
                    <a:pt x="238" y="438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5" name="Google Shape;1165;p34"/>
            <p:cNvSpPr/>
            <p:nvPr/>
          </p:nvSpPr>
          <p:spPr>
            <a:xfrm>
              <a:off x="3926825" y="4232575"/>
              <a:ext cx="18475" cy="15975"/>
            </a:xfrm>
            <a:custGeom>
              <a:avLst/>
              <a:gdLst/>
              <a:ahLst/>
              <a:cxnLst/>
              <a:rect l="l" t="t" r="r" b="b"/>
              <a:pathLst>
                <a:path w="739" h="639" extrusionOk="0">
                  <a:moveTo>
                    <a:pt x="276" y="588"/>
                  </a:moveTo>
                  <a:cubicBezTo>
                    <a:pt x="451" y="638"/>
                    <a:pt x="626" y="551"/>
                    <a:pt x="676" y="376"/>
                  </a:cubicBezTo>
                  <a:cubicBezTo>
                    <a:pt x="738" y="238"/>
                    <a:pt x="651" y="76"/>
                    <a:pt x="488" y="51"/>
                  </a:cubicBezTo>
                  <a:cubicBezTo>
                    <a:pt x="88" y="1"/>
                    <a:pt x="1" y="563"/>
                    <a:pt x="401" y="563"/>
                  </a:cubicBezTo>
                  <a:cubicBezTo>
                    <a:pt x="451" y="563"/>
                    <a:pt x="463" y="488"/>
                    <a:pt x="413" y="476"/>
                  </a:cubicBezTo>
                  <a:cubicBezTo>
                    <a:pt x="301" y="151"/>
                    <a:pt x="313" y="76"/>
                    <a:pt x="476" y="263"/>
                  </a:cubicBezTo>
                  <a:cubicBezTo>
                    <a:pt x="651" y="363"/>
                    <a:pt x="588" y="438"/>
                    <a:pt x="313" y="463"/>
                  </a:cubicBezTo>
                  <a:cubicBezTo>
                    <a:pt x="238" y="438"/>
                    <a:pt x="201" y="563"/>
                    <a:pt x="276" y="5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6" name="Google Shape;1166;p34"/>
            <p:cNvSpPr/>
            <p:nvPr/>
          </p:nvSpPr>
          <p:spPr>
            <a:xfrm>
              <a:off x="4169275" y="4411600"/>
              <a:ext cx="2825" cy="3150"/>
            </a:xfrm>
            <a:custGeom>
              <a:avLst/>
              <a:gdLst/>
              <a:ahLst/>
              <a:cxnLst/>
              <a:rect l="l" t="t" r="r" b="b"/>
              <a:pathLst>
                <a:path w="113" h="126" extrusionOk="0">
                  <a:moveTo>
                    <a:pt x="88" y="63"/>
                  </a:moveTo>
                  <a:cubicBezTo>
                    <a:pt x="88" y="50"/>
                    <a:pt x="88" y="38"/>
                    <a:pt x="88" y="25"/>
                  </a:cubicBezTo>
                  <a:cubicBezTo>
                    <a:pt x="75" y="0"/>
                    <a:pt x="38" y="0"/>
                    <a:pt x="25" y="25"/>
                  </a:cubicBezTo>
                  <a:lnTo>
                    <a:pt x="13" y="63"/>
                  </a:lnTo>
                  <a:cubicBezTo>
                    <a:pt x="0" y="125"/>
                    <a:pt x="113" y="125"/>
                    <a:pt x="88" y="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7" name="Google Shape;1167;p34"/>
            <p:cNvSpPr/>
            <p:nvPr/>
          </p:nvSpPr>
          <p:spPr>
            <a:xfrm>
              <a:off x="4259250" y="4353500"/>
              <a:ext cx="41875" cy="17825"/>
            </a:xfrm>
            <a:custGeom>
              <a:avLst/>
              <a:gdLst/>
              <a:ahLst/>
              <a:cxnLst/>
              <a:rect l="l" t="t" r="r" b="b"/>
              <a:pathLst>
                <a:path w="1675" h="713" extrusionOk="0">
                  <a:moveTo>
                    <a:pt x="25" y="100"/>
                  </a:moveTo>
                  <a:cubicBezTo>
                    <a:pt x="213" y="625"/>
                    <a:pt x="1175" y="712"/>
                    <a:pt x="1625" y="562"/>
                  </a:cubicBezTo>
                  <a:cubicBezTo>
                    <a:pt x="1675" y="550"/>
                    <a:pt x="1675" y="462"/>
                    <a:pt x="1612" y="462"/>
                  </a:cubicBezTo>
                  <a:cubicBezTo>
                    <a:pt x="1375" y="512"/>
                    <a:pt x="1125" y="512"/>
                    <a:pt x="875" y="475"/>
                  </a:cubicBezTo>
                  <a:cubicBezTo>
                    <a:pt x="650" y="425"/>
                    <a:pt x="225" y="325"/>
                    <a:pt x="125" y="62"/>
                  </a:cubicBezTo>
                  <a:cubicBezTo>
                    <a:pt x="100" y="0"/>
                    <a:pt x="0" y="25"/>
                    <a:pt x="25" y="8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8" name="Google Shape;1168;p34"/>
            <p:cNvSpPr/>
            <p:nvPr/>
          </p:nvSpPr>
          <p:spPr>
            <a:xfrm>
              <a:off x="4259250" y="4349125"/>
              <a:ext cx="42200" cy="19700"/>
            </a:xfrm>
            <a:custGeom>
              <a:avLst/>
              <a:gdLst/>
              <a:ahLst/>
              <a:cxnLst/>
              <a:rect l="l" t="t" r="r" b="b"/>
              <a:pathLst>
                <a:path w="1688" h="788" extrusionOk="0">
                  <a:moveTo>
                    <a:pt x="1650" y="675"/>
                  </a:moveTo>
                  <a:cubicBezTo>
                    <a:pt x="1287" y="312"/>
                    <a:pt x="575" y="0"/>
                    <a:pt x="63" y="138"/>
                  </a:cubicBezTo>
                  <a:cubicBezTo>
                    <a:pt x="0" y="163"/>
                    <a:pt x="25" y="237"/>
                    <a:pt x="88" y="237"/>
                  </a:cubicBezTo>
                  <a:cubicBezTo>
                    <a:pt x="638" y="175"/>
                    <a:pt x="1175" y="362"/>
                    <a:pt x="1587" y="737"/>
                  </a:cubicBezTo>
                  <a:cubicBezTo>
                    <a:pt x="1625" y="787"/>
                    <a:pt x="1687" y="712"/>
                    <a:pt x="1650" y="6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9" name="Google Shape;1169;p34"/>
            <p:cNvSpPr/>
            <p:nvPr/>
          </p:nvSpPr>
          <p:spPr>
            <a:xfrm>
              <a:off x="4198950" y="4314750"/>
              <a:ext cx="33150" cy="30025"/>
            </a:xfrm>
            <a:custGeom>
              <a:avLst/>
              <a:gdLst/>
              <a:ahLst/>
              <a:cxnLst/>
              <a:rect l="l" t="t" r="r" b="b"/>
              <a:pathLst>
                <a:path w="1326" h="1201" extrusionOk="0">
                  <a:moveTo>
                    <a:pt x="50" y="1188"/>
                  </a:moveTo>
                  <a:cubicBezTo>
                    <a:pt x="400" y="1200"/>
                    <a:pt x="663" y="1025"/>
                    <a:pt x="925" y="825"/>
                  </a:cubicBezTo>
                  <a:cubicBezTo>
                    <a:pt x="1175" y="638"/>
                    <a:pt x="1325" y="363"/>
                    <a:pt x="1325" y="50"/>
                  </a:cubicBezTo>
                  <a:cubicBezTo>
                    <a:pt x="1325" y="13"/>
                    <a:pt x="1263" y="0"/>
                    <a:pt x="1250" y="38"/>
                  </a:cubicBezTo>
                  <a:cubicBezTo>
                    <a:pt x="1238" y="325"/>
                    <a:pt x="1088" y="588"/>
                    <a:pt x="863" y="763"/>
                  </a:cubicBezTo>
                  <a:cubicBezTo>
                    <a:pt x="625" y="950"/>
                    <a:pt x="375" y="1125"/>
                    <a:pt x="50" y="1113"/>
                  </a:cubicBezTo>
                  <a:cubicBezTo>
                    <a:pt x="0" y="1113"/>
                    <a:pt x="0" y="1188"/>
                    <a:pt x="50" y="11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0" name="Google Shape;1170;p34"/>
            <p:cNvSpPr/>
            <p:nvPr/>
          </p:nvSpPr>
          <p:spPr>
            <a:xfrm>
              <a:off x="4199575" y="4315050"/>
              <a:ext cx="33150" cy="29100"/>
            </a:xfrm>
            <a:custGeom>
              <a:avLst/>
              <a:gdLst/>
              <a:ahLst/>
              <a:cxnLst/>
              <a:rect l="l" t="t" r="r" b="b"/>
              <a:pathLst>
                <a:path w="1326" h="1164" extrusionOk="0">
                  <a:moveTo>
                    <a:pt x="1250" y="1"/>
                  </a:moveTo>
                  <a:cubicBezTo>
                    <a:pt x="700" y="88"/>
                    <a:pt x="113" y="488"/>
                    <a:pt x="0" y="1076"/>
                  </a:cubicBezTo>
                  <a:cubicBezTo>
                    <a:pt x="0" y="1138"/>
                    <a:pt x="75" y="1163"/>
                    <a:pt x="113" y="1113"/>
                  </a:cubicBezTo>
                  <a:cubicBezTo>
                    <a:pt x="250" y="876"/>
                    <a:pt x="300" y="651"/>
                    <a:pt x="538" y="463"/>
                  </a:cubicBezTo>
                  <a:cubicBezTo>
                    <a:pt x="763" y="288"/>
                    <a:pt x="1013" y="163"/>
                    <a:pt x="1275" y="76"/>
                  </a:cubicBezTo>
                  <a:cubicBezTo>
                    <a:pt x="1325" y="63"/>
                    <a:pt x="1300" y="1"/>
                    <a:pt x="126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1" name="Google Shape;1171;p34"/>
            <p:cNvSpPr/>
            <p:nvPr/>
          </p:nvSpPr>
          <p:spPr>
            <a:xfrm>
              <a:off x="3891225" y="4250400"/>
              <a:ext cx="38450" cy="86550"/>
            </a:xfrm>
            <a:custGeom>
              <a:avLst/>
              <a:gdLst/>
              <a:ahLst/>
              <a:cxnLst/>
              <a:rect l="l" t="t" r="r" b="b"/>
              <a:pathLst>
                <a:path w="1538" h="3462" extrusionOk="0">
                  <a:moveTo>
                    <a:pt x="1512" y="3387"/>
                  </a:moveTo>
                  <a:cubicBezTo>
                    <a:pt x="800" y="2399"/>
                    <a:pt x="325" y="1262"/>
                    <a:pt x="100" y="63"/>
                  </a:cubicBezTo>
                  <a:cubicBezTo>
                    <a:pt x="88" y="0"/>
                    <a:pt x="0" y="25"/>
                    <a:pt x="13" y="88"/>
                  </a:cubicBezTo>
                  <a:cubicBezTo>
                    <a:pt x="225" y="1300"/>
                    <a:pt x="712" y="2437"/>
                    <a:pt x="1450" y="3424"/>
                  </a:cubicBezTo>
                  <a:cubicBezTo>
                    <a:pt x="1475" y="3462"/>
                    <a:pt x="1537" y="3424"/>
                    <a:pt x="1512" y="338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2" name="Google Shape;1172;p34"/>
            <p:cNvSpPr/>
            <p:nvPr/>
          </p:nvSpPr>
          <p:spPr>
            <a:xfrm>
              <a:off x="3880900" y="4236650"/>
              <a:ext cx="17850" cy="16275"/>
            </a:xfrm>
            <a:custGeom>
              <a:avLst/>
              <a:gdLst/>
              <a:ahLst/>
              <a:cxnLst/>
              <a:rect l="l" t="t" r="r" b="b"/>
              <a:pathLst>
                <a:path w="714" h="651" extrusionOk="0">
                  <a:moveTo>
                    <a:pt x="526" y="563"/>
                  </a:moveTo>
                  <a:cubicBezTo>
                    <a:pt x="713" y="350"/>
                    <a:pt x="488" y="0"/>
                    <a:pt x="238" y="200"/>
                  </a:cubicBezTo>
                  <a:cubicBezTo>
                    <a:pt x="1" y="400"/>
                    <a:pt x="338" y="650"/>
                    <a:pt x="551" y="550"/>
                  </a:cubicBezTo>
                  <a:cubicBezTo>
                    <a:pt x="588" y="538"/>
                    <a:pt x="576" y="475"/>
                    <a:pt x="538" y="475"/>
                  </a:cubicBezTo>
                  <a:cubicBezTo>
                    <a:pt x="501" y="475"/>
                    <a:pt x="463" y="475"/>
                    <a:pt x="426" y="475"/>
                  </a:cubicBezTo>
                  <a:cubicBezTo>
                    <a:pt x="338" y="463"/>
                    <a:pt x="351" y="475"/>
                    <a:pt x="463" y="500"/>
                  </a:cubicBezTo>
                  <a:cubicBezTo>
                    <a:pt x="426" y="538"/>
                    <a:pt x="488" y="600"/>
                    <a:pt x="526" y="5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3" name="Google Shape;1173;p34"/>
            <p:cNvSpPr/>
            <p:nvPr/>
          </p:nvSpPr>
          <p:spPr>
            <a:xfrm>
              <a:off x="3936525" y="4266325"/>
              <a:ext cx="30625" cy="82200"/>
            </a:xfrm>
            <a:custGeom>
              <a:avLst/>
              <a:gdLst/>
              <a:ahLst/>
              <a:cxnLst/>
              <a:rect l="l" t="t" r="r" b="b"/>
              <a:pathLst>
                <a:path w="1225" h="3288" extrusionOk="0">
                  <a:moveTo>
                    <a:pt x="225" y="3225"/>
                  </a:moveTo>
                  <a:cubicBezTo>
                    <a:pt x="88" y="2012"/>
                    <a:pt x="413" y="1013"/>
                    <a:pt x="1200" y="75"/>
                  </a:cubicBezTo>
                  <a:cubicBezTo>
                    <a:pt x="1225" y="50"/>
                    <a:pt x="1175" y="0"/>
                    <a:pt x="1150" y="38"/>
                  </a:cubicBezTo>
                  <a:cubicBezTo>
                    <a:pt x="213" y="763"/>
                    <a:pt x="0" y="2125"/>
                    <a:pt x="125" y="3225"/>
                  </a:cubicBezTo>
                  <a:cubicBezTo>
                    <a:pt x="138" y="3287"/>
                    <a:pt x="225" y="3287"/>
                    <a:pt x="225" y="32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4" name="Google Shape;1174;p34"/>
            <p:cNvSpPr/>
            <p:nvPr/>
          </p:nvSpPr>
          <p:spPr>
            <a:xfrm>
              <a:off x="3963700" y="4258200"/>
              <a:ext cx="13450" cy="13775"/>
            </a:xfrm>
            <a:custGeom>
              <a:avLst/>
              <a:gdLst/>
              <a:ahLst/>
              <a:cxnLst/>
              <a:rect l="l" t="t" r="r" b="b"/>
              <a:pathLst>
                <a:path w="538" h="551" extrusionOk="0">
                  <a:moveTo>
                    <a:pt x="475" y="288"/>
                  </a:moveTo>
                  <a:cubicBezTo>
                    <a:pt x="538" y="38"/>
                    <a:pt x="13" y="1"/>
                    <a:pt x="25" y="263"/>
                  </a:cubicBezTo>
                  <a:cubicBezTo>
                    <a:pt x="0" y="550"/>
                    <a:pt x="425" y="525"/>
                    <a:pt x="425" y="238"/>
                  </a:cubicBezTo>
                  <a:cubicBezTo>
                    <a:pt x="425" y="200"/>
                    <a:pt x="375" y="188"/>
                    <a:pt x="363" y="225"/>
                  </a:cubicBezTo>
                  <a:cubicBezTo>
                    <a:pt x="300" y="275"/>
                    <a:pt x="313" y="300"/>
                    <a:pt x="413" y="300"/>
                  </a:cubicBezTo>
                  <a:cubicBezTo>
                    <a:pt x="413" y="338"/>
                    <a:pt x="475" y="338"/>
                    <a:pt x="475" y="3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5" name="Google Shape;1175;p34"/>
            <p:cNvSpPr/>
            <p:nvPr/>
          </p:nvSpPr>
          <p:spPr>
            <a:xfrm>
              <a:off x="4139900" y="4371600"/>
              <a:ext cx="237775" cy="60325"/>
            </a:xfrm>
            <a:custGeom>
              <a:avLst/>
              <a:gdLst/>
              <a:ahLst/>
              <a:cxnLst/>
              <a:rect l="l" t="t" r="r" b="b"/>
              <a:pathLst>
                <a:path w="9511" h="2413" extrusionOk="0">
                  <a:moveTo>
                    <a:pt x="63" y="2400"/>
                  </a:moveTo>
                  <a:cubicBezTo>
                    <a:pt x="3375" y="1151"/>
                    <a:pt x="6061" y="1"/>
                    <a:pt x="9386" y="2038"/>
                  </a:cubicBezTo>
                  <a:cubicBezTo>
                    <a:pt x="9448" y="2075"/>
                    <a:pt x="9511" y="1975"/>
                    <a:pt x="9448" y="1938"/>
                  </a:cubicBezTo>
                  <a:cubicBezTo>
                    <a:pt x="8023" y="988"/>
                    <a:pt x="6761" y="588"/>
                    <a:pt x="5049" y="751"/>
                  </a:cubicBezTo>
                  <a:cubicBezTo>
                    <a:pt x="3125" y="938"/>
                    <a:pt x="1825" y="1650"/>
                    <a:pt x="38" y="2338"/>
                  </a:cubicBezTo>
                  <a:cubicBezTo>
                    <a:pt x="1" y="2350"/>
                    <a:pt x="26" y="2413"/>
                    <a:pt x="63" y="24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6" name="Google Shape;1176;p34"/>
            <p:cNvSpPr/>
            <p:nvPr/>
          </p:nvSpPr>
          <p:spPr>
            <a:xfrm>
              <a:off x="3860600" y="4327550"/>
              <a:ext cx="31900" cy="49700"/>
            </a:xfrm>
            <a:custGeom>
              <a:avLst/>
              <a:gdLst/>
              <a:ahLst/>
              <a:cxnLst/>
              <a:rect l="l" t="t" r="r" b="b"/>
              <a:pathLst>
                <a:path w="1276" h="1988" extrusionOk="0">
                  <a:moveTo>
                    <a:pt x="63" y="1975"/>
                  </a:moveTo>
                  <a:cubicBezTo>
                    <a:pt x="625" y="1875"/>
                    <a:pt x="1163" y="1538"/>
                    <a:pt x="1225" y="926"/>
                  </a:cubicBezTo>
                  <a:cubicBezTo>
                    <a:pt x="1275" y="438"/>
                    <a:pt x="900" y="13"/>
                    <a:pt x="413" y="1"/>
                  </a:cubicBezTo>
                  <a:cubicBezTo>
                    <a:pt x="338" y="1"/>
                    <a:pt x="338" y="113"/>
                    <a:pt x="413" y="113"/>
                  </a:cubicBezTo>
                  <a:cubicBezTo>
                    <a:pt x="988" y="138"/>
                    <a:pt x="1263" y="713"/>
                    <a:pt x="1038" y="1213"/>
                  </a:cubicBezTo>
                  <a:cubicBezTo>
                    <a:pt x="850" y="1613"/>
                    <a:pt x="463" y="1825"/>
                    <a:pt x="38" y="1913"/>
                  </a:cubicBezTo>
                  <a:cubicBezTo>
                    <a:pt x="0" y="1925"/>
                    <a:pt x="25" y="1988"/>
                    <a:pt x="63" y="19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7" name="Google Shape;1177;p34"/>
            <p:cNvSpPr/>
            <p:nvPr/>
          </p:nvSpPr>
          <p:spPr>
            <a:xfrm>
              <a:off x="4075225" y="4370975"/>
              <a:ext cx="62825" cy="31575"/>
            </a:xfrm>
            <a:custGeom>
              <a:avLst/>
              <a:gdLst/>
              <a:ahLst/>
              <a:cxnLst/>
              <a:rect l="l" t="t" r="r" b="b"/>
              <a:pathLst>
                <a:path w="2513" h="1263" extrusionOk="0">
                  <a:moveTo>
                    <a:pt x="2450" y="526"/>
                  </a:moveTo>
                  <a:cubicBezTo>
                    <a:pt x="1825" y="551"/>
                    <a:pt x="1338" y="1"/>
                    <a:pt x="701" y="213"/>
                  </a:cubicBezTo>
                  <a:cubicBezTo>
                    <a:pt x="276" y="363"/>
                    <a:pt x="1" y="763"/>
                    <a:pt x="26" y="1213"/>
                  </a:cubicBezTo>
                  <a:cubicBezTo>
                    <a:pt x="26" y="1250"/>
                    <a:pt x="88" y="1263"/>
                    <a:pt x="88" y="1213"/>
                  </a:cubicBezTo>
                  <a:cubicBezTo>
                    <a:pt x="201" y="426"/>
                    <a:pt x="888" y="126"/>
                    <a:pt x="1588" y="413"/>
                  </a:cubicBezTo>
                  <a:cubicBezTo>
                    <a:pt x="1850" y="551"/>
                    <a:pt x="2150" y="626"/>
                    <a:pt x="2450" y="613"/>
                  </a:cubicBezTo>
                  <a:cubicBezTo>
                    <a:pt x="2513" y="613"/>
                    <a:pt x="2513" y="526"/>
                    <a:pt x="2450" y="52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8" name="Google Shape;1178;p34"/>
            <p:cNvSpPr/>
            <p:nvPr/>
          </p:nvSpPr>
          <p:spPr>
            <a:xfrm>
              <a:off x="4073975" y="4396300"/>
              <a:ext cx="30950" cy="21575"/>
            </a:xfrm>
            <a:custGeom>
              <a:avLst/>
              <a:gdLst/>
              <a:ahLst/>
              <a:cxnLst/>
              <a:rect l="l" t="t" r="r" b="b"/>
              <a:pathLst>
                <a:path w="1238" h="863" extrusionOk="0">
                  <a:moveTo>
                    <a:pt x="113" y="50"/>
                  </a:moveTo>
                  <a:cubicBezTo>
                    <a:pt x="1" y="337"/>
                    <a:pt x="176" y="587"/>
                    <a:pt x="451" y="700"/>
                  </a:cubicBezTo>
                  <a:cubicBezTo>
                    <a:pt x="676" y="787"/>
                    <a:pt x="1075" y="862"/>
                    <a:pt x="1225" y="612"/>
                  </a:cubicBezTo>
                  <a:cubicBezTo>
                    <a:pt x="1238" y="587"/>
                    <a:pt x="1200" y="550"/>
                    <a:pt x="1175" y="575"/>
                  </a:cubicBezTo>
                  <a:cubicBezTo>
                    <a:pt x="851" y="825"/>
                    <a:pt x="1" y="587"/>
                    <a:pt x="188" y="63"/>
                  </a:cubicBezTo>
                  <a:cubicBezTo>
                    <a:pt x="201" y="25"/>
                    <a:pt x="138" y="0"/>
                    <a:pt x="113" y="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9" name="Google Shape;1179;p34"/>
            <p:cNvSpPr/>
            <p:nvPr/>
          </p:nvSpPr>
          <p:spPr>
            <a:xfrm>
              <a:off x="3834050" y="4258825"/>
              <a:ext cx="81250" cy="56250"/>
            </a:xfrm>
            <a:custGeom>
              <a:avLst/>
              <a:gdLst/>
              <a:ahLst/>
              <a:cxnLst/>
              <a:rect l="l" t="t" r="r" b="b"/>
              <a:pathLst>
                <a:path w="3250" h="2250" extrusionOk="0">
                  <a:moveTo>
                    <a:pt x="3224" y="2162"/>
                  </a:moveTo>
                  <a:cubicBezTo>
                    <a:pt x="2437" y="1200"/>
                    <a:pt x="1462" y="0"/>
                    <a:pt x="63" y="288"/>
                  </a:cubicBezTo>
                  <a:cubicBezTo>
                    <a:pt x="0" y="300"/>
                    <a:pt x="25" y="375"/>
                    <a:pt x="88" y="375"/>
                  </a:cubicBezTo>
                  <a:cubicBezTo>
                    <a:pt x="1475" y="188"/>
                    <a:pt x="2362" y="1263"/>
                    <a:pt x="3162" y="2200"/>
                  </a:cubicBezTo>
                  <a:cubicBezTo>
                    <a:pt x="3199" y="2250"/>
                    <a:pt x="3249" y="2187"/>
                    <a:pt x="3224" y="21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0" name="Google Shape;1180;p34"/>
            <p:cNvSpPr/>
            <p:nvPr/>
          </p:nvSpPr>
          <p:spPr>
            <a:xfrm>
              <a:off x="4063350" y="4351000"/>
              <a:ext cx="31275" cy="15325"/>
            </a:xfrm>
            <a:custGeom>
              <a:avLst/>
              <a:gdLst/>
              <a:ahLst/>
              <a:cxnLst/>
              <a:rect l="l" t="t" r="r" b="b"/>
              <a:pathLst>
                <a:path w="1251" h="613" extrusionOk="0">
                  <a:moveTo>
                    <a:pt x="1188" y="500"/>
                  </a:moveTo>
                  <a:cubicBezTo>
                    <a:pt x="776" y="487"/>
                    <a:pt x="401" y="312"/>
                    <a:pt x="113" y="38"/>
                  </a:cubicBezTo>
                  <a:cubicBezTo>
                    <a:pt x="63" y="0"/>
                    <a:pt x="1" y="38"/>
                    <a:pt x="38" y="88"/>
                  </a:cubicBezTo>
                  <a:cubicBezTo>
                    <a:pt x="163" y="250"/>
                    <a:pt x="338" y="375"/>
                    <a:pt x="538" y="450"/>
                  </a:cubicBezTo>
                  <a:cubicBezTo>
                    <a:pt x="738" y="562"/>
                    <a:pt x="963" y="612"/>
                    <a:pt x="1188" y="587"/>
                  </a:cubicBezTo>
                  <a:cubicBezTo>
                    <a:pt x="1238" y="587"/>
                    <a:pt x="1251" y="500"/>
                    <a:pt x="1188" y="5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1" name="Google Shape;1181;p34"/>
            <p:cNvSpPr/>
            <p:nvPr/>
          </p:nvSpPr>
          <p:spPr>
            <a:xfrm>
              <a:off x="4063350" y="4344750"/>
              <a:ext cx="34075" cy="21875"/>
            </a:xfrm>
            <a:custGeom>
              <a:avLst/>
              <a:gdLst/>
              <a:ahLst/>
              <a:cxnLst/>
              <a:rect l="l" t="t" r="r" b="b"/>
              <a:pathLst>
                <a:path w="1363" h="875" extrusionOk="0">
                  <a:moveTo>
                    <a:pt x="101" y="325"/>
                  </a:moveTo>
                  <a:cubicBezTo>
                    <a:pt x="538" y="125"/>
                    <a:pt x="1051" y="412"/>
                    <a:pt x="1251" y="825"/>
                  </a:cubicBezTo>
                  <a:cubicBezTo>
                    <a:pt x="1276" y="875"/>
                    <a:pt x="1363" y="837"/>
                    <a:pt x="1350" y="787"/>
                  </a:cubicBezTo>
                  <a:cubicBezTo>
                    <a:pt x="1138" y="300"/>
                    <a:pt x="538" y="0"/>
                    <a:pt x="51" y="250"/>
                  </a:cubicBezTo>
                  <a:cubicBezTo>
                    <a:pt x="1" y="275"/>
                    <a:pt x="51" y="350"/>
                    <a:pt x="101" y="3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2" name="Google Shape;1182;p34"/>
            <p:cNvSpPr/>
            <p:nvPr/>
          </p:nvSpPr>
          <p:spPr>
            <a:xfrm>
              <a:off x="4299550" y="4347550"/>
              <a:ext cx="132475" cy="60000"/>
            </a:xfrm>
            <a:custGeom>
              <a:avLst/>
              <a:gdLst/>
              <a:ahLst/>
              <a:cxnLst/>
              <a:rect l="l" t="t" r="r" b="b"/>
              <a:pathLst>
                <a:path w="5299" h="2400" extrusionOk="0">
                  <a:moveTo>
                    <a:pt x="50" y="1825"/>
                  </a:moveTo>
                  <a:cubicBezTo>
                    <a:pt x="1650" y="2138"/>
                    <a:pt x="5074" y="2400"/>
                    <a:pt x="5299" y="51"/>
                  </a:cubicBezTo>
                  <a:cubicBezTo>
                    <a:pt x="5299" y="1"/>
                    <a:pt x="5224" y="13"/>
                    <a:pt x="5224" y="51"/>
                  </a:cubicBezTo>
                  <a:cubicBezTo>
                    <a:pt x="4924" y="2337"/>
                    <a:pt x="1612" y="2038"/>
                    <a:pt x="63" y="1750"/>
                  </a:cubicBezTo>
                  <a:cubicBezTo>
                    <a:pt x="25" y="1738"/>
                    <a:pt x="0" y="1813"/>
                    <a:pt x="50" y="18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3" name="Google Shape;1183;p34"/>
            <p:cNvSpPr/>
            <p:nvPr/>
          </p:nvSpPr>
          <p:spPr>
            <a:xfrm>
              <a:off x="4363900" y="4310050"/>
              <a:ext cx="61575" cy="65325"/>
            </a:xfrm>
            <a:custGeom>
              <a:avLst/>
              <a:gdLst/>
              <a:ahLst/>
              <a:cxnLst/>
              <a:rect l="l" t="t" r="r" b="b"/>
              <a:pathLst>
                <a:path w="2463" h="2613" extrusionOk="0">
                  <a:moveTo>
                    <a:pt x="1500" y="2588"/>
                  </a:moveTo>
                  <a:cubicBezTo>
                    <a:pt x="2175" y="2263"/>
                    <a:pt x="2463" y="1426"/>
                    <a:pt x="2013" y="788"/>
                  </a:cubicBezTo>
                  <a:cubicBezTo>
                    <a:pt x="1600" y="201"/>
                    <a:pt x="538" y="1"/>
                    <a:pt x="38" y="588"/>
                  </a:cubicBezTo>
                  <a:cubicBezTo>
                    <a:pt x="1" y="638"/>
                    <a:pt x="63" y="713"/>
                    <a:pt x="113" y="663"/>
                  </a:cubicBezTo>
                  <a:cubicBezTo>
                    <a:pt x="588" y="138"/>
                    <a:pt x="1550" y="301"/>
                    <a:pt x="1925" y="851"/>
                  </a:cubicBezTo>
                  <a:cubicBezTo>
                    <a:pt x="2338" y="1438"/>
                    <a:pt x="2113" y="2238"/>
                    <a:pt x="1463" y="2538"/>
                  </a:cubicBezTo>
                  <a:cubicBezTo>
                    <a:pt x="1425" y="2550"/>
                    <a:pt x="1463" y="2613"/>
                    <a:pt x="1488" y="25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4" name="Google Shape;1184;p34"/>
            <p:cNvSpPr/>
            <p:nvPr/>
          </p:nvSpPr>
          <p:spPr>
            <a:xfrm>
              <a:off x="4353900" y="4321000"/>
              <a:ext cx="35950" cy="46575"/>
            </a:xfrm>
            <a:custGeom>
              <a:avLst/>
              <a:gdLst/>
              <a:ahLst/>
              <a:cxnLst/>
              <a:rect l="l" t="t" r="r" b="b"/>
              <a:pathLst>
                <a:path w="1438" h="1863" extrusionOk="0">
                  <a:moveTo>
                    <a:pt x="688" y="13"/>
                  </a:moveTo>
                  <a:cubicBezTo>
                    <a:pt x="226" y="188"/>
                    <a:pt x="1" y="725"/>
                    <a:pt x="201" y="1188"/>
                  </a:cubicBezTo>
                  <a:cubicBezTo>
                    <a:pt x="401" y="1650"/>
                    <a:pt x="938" y="1862"/>
                    <a:pt x="1388" y="1662"/>
                  </a:cubicBezTo>
                  <a:cubicBezTo>
                    <a:pt x="1438" y="1637"/>
                    <a:pt x="1400" y="1562"/>
                    <a:pt x="1363" y="1575"/>
                  </a:cubicBezTo>
                  <a:cubicBezTo>
                    <a:pt x="938" y="1700"/>
                    <a:pt x="476" y="1575"/>
                    <a:pt x="301" y="1150"/>
                  </a:cubicBezTo>
                  <a:cubicBezTo>
                    <a:pt x="138" y="725"/>
                    <a:pt x="326" y="263"/>
                    <a:pt x="726" y="75"/>
                  </a:cubicBezTo>
                  <a:cubicBezTo>
                    <a:pt x="763" y="50"/>
                    <a:pt x="726" y="0"/>
                    <a:pt x="688" y="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5" name="Google Shape;1185;p34"/>
            <p:cNvSpPr/>
            <p:nvPr/>
          </p:nvSpPr>
          <p:spPr>
            <a:xfrm>
              <a:off x="4384200" y="4332875"/>
              <a:ext cx="17225" cy="30950"/>
            </a:xfrm>
            <a:custGeom>
              <a:avLst/>
              <a:gdLst/>
              <a:ahLst/>
              <a:cxnLst/>
              <a:rect l="l" t="t" r="r" b="b"/>
              <a:pathLst>
                <a:path w="689" h="1238" extrusionOk="0">
                  <a:moveTo>
                    <a:pt x="51" y="1200"/>
                  </a:moveTo>
                  <a:cubicBezTo>
                    <a:pt x="388" y="1237"/>
                    <a:pt x="626" y="862"/>
                    <a:pt x="626" y="550"/>
                  </a:cubicBezTo>
                  <a:cubicBezTo>
                    <a:pt x="613" y="238"/>
                    <a:pt x="351" y="0"/>
                    <a:pt x="63" y="113"/>
                  </a:cubicBezTo>
                  <a:cubicBezTo>
                    <a:pt x="1" y="138"/>
                    <a:pt x="26" y="225"/>
                    <a:pt x="76" y="200"/>
                  </a:cubicBezTo>
                  <a:cubicBezTo>
                    <a:pt x="688" y="13"/>
                    <a:pt x="638" y="1162"/>
                    <a:pt x="51" y="1125"/>
                  </a:cubicBezTo>
                  <a:cubicBezTo>
                    <a:pt x="1" y="1125"/>
                    <a:pt x="1" y="1200"/>
                    <a:pt x="51" y="12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6" name="Google Shape;1186;p34"/>
            <p:cNvSpPr/>
            <p:nvPr/>
          </p:nvSpPr>
          <p:spPr>
            <a:xfrm>
              <a:off x="4100225" y="4302575"/>
              <a:ext cx="55325" cy="71550"/>
            </a:xfrm>
            <a:custGeom>
              <a:avLst/>
              <a:gdLst/>
              <a:ahLst/>
              <a:cxnLst/>
              <a:rect l="l" t="t" r="r" b="b"/>
              <a:pathLst>
                <a:path w="2213" h="2862" extrusionOk="0">
                  <a:moveTo>
                    <a:pt x="463" y="2787"/>
                  </a:moveTo>
                  <a:cubicBezTo>
                    <a:pt x="113" y="1462"/>
                    <a:pt x="925" y="387"/>
                    <a:pt x="2175" y="63"/>
                  </a:cubicBezTo>
                  <a:cubicBezTo>
                    <a:pt x="2212" y="50"/>
                    <a:pt x="2200" y="0"/>
                    <a:pt x="2175" y="0"/>
                  </a:cubicBezTo>
                  <a:cubicBezTo>
                    <a:pt x="788" y="100"/>
                    <a:pt x="0" y="1537"/>
                    <a:pt x="388" y="2812"/>
                  </a:cubicBezTo>
                  <a:cubicBezTo>
                    <a:pt x="400" y="2862"/>
                    <a:pt x="488" y="2849"/>
                    <a:pt x="463" y="278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7" name="Google Shape;1187;p34"/>
            <p:cNvSpPr/>
            <p:nvPr/>
          </p:nvSpPr>
          <p:spPr>
            <a:xfrm>
              <a:off x="3701275" y="4276950"/>
              <a:ext cx="111850" cy="104375"/>
            </a:xfrm>
            <a:custGeom>
              <a:avLst/>
              <a:gdLst/>
              <a:ahLst/>
              <a:cxnLst/>
              <a:rect l="l" t="t" r="r" b="b"/>
              <a:pathLst>
                <a:path w="4474" h="4175" extrusionOk="0">
                  <a:moveTo>
                    <a:pt x="1812" y="3999"/>
                  </a:moveTo>
                  <a:cubicBezTo>
                    <a:pt x="3249" y="4174"/>
                    <a:pt x="4424" y="2737"/>
                    <a:pt x="3712" y="1387"/>
                  </a:cubicBezTo>
                  <a:cubicBezTo>
                    <a:pt x="2987" y="0"/>
                    <a:pt x="1050" y="213"/>
                    <a:pt x="38" y="1150"/>
                  </a:cubicBezTo>
                  <a:cubicBezTo>
                    <a:pt x="0" y="1187"/>
                    <a:pt x="50" y="1237"/>
                    <a:pt x="88" y="1212"/>
                  </a:cubicBezTo>
                  <a:cubicBezTo>
                    <a:pt x="987" y="563"/>
                    <a:pt x="2450" y="113"/>
                    <a:pt x="3337" y="1050"/>
                  </a:cubicBezTo>
                  <a:cubicBezTo>
                    <a:pt x="4474" y="2275"/>
                    <a:pt x="3387" y="4087"/>
                    <a:pt x="1812" y="3899"/>
                  </a:cubicBezTo>
                  <a:cubicBezTo>
                    <a:pt x="1737" y="3887"/>
                    <a:pt x="1737" y="3999"/>
                    <a:pt x="1812" y="399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8" name="Google Shape;1188;p34"/>
            <p:cNvSpPr/>
            <p:nvPr/>
          </p:nvSpPr>
          <p:spPr>
            <a:xfrm>
              <a:off x="3442900" y="4301950"/>
              <a:ext cx="263700" cy="146525"/>
            </a:xfrm>
            <a:custGeom>
              <a:avLst/>
              <a:gdLst/>
              <a:ahLst/>
              <a:cxnLst/>
              <a:rect l="l" t="t" r="r" b="b"/>
              <a:pathLst>
                <a:path w="10548" h="5861" extrusionOk="0">
                  <a:moveTo>
                    <a:pt x="10460" y="38"/>
                  </a:moveTo>
                  <a:cubicBezTo>
                    <a:pt x="9248" y="1712"/>
                    <a:pt x="8136" y="3812"/>
                    <a:pt x="6224" y="4736"/>
                  </a:cubicBezTo>
                  <a:cubicBezTo>
                    <a:pt x="4462" y="5599"/>
                    <a:pt x="1700" y="5774"/>
                    <a:pt x="75" y="4561"/>
                  </a:cubicBezTo>
                  <a:cubicBezTo>
                    <a:pt x="38" y="4549"/>
                    <a:pt x="0" y="4599"/>
                    <a:pt x="38" y="4611"/>
                  </a:cubicBezTo>
                  <a:cubicBezTo>
                    <a:pt x="1475" y="5861"/>
                    <a:pt x="3962" y="5736"/>
                    <a:pt x="5686" y="5149"/>
                  </a:cubicBezTo>
                  <a:cubicBezTo>
                    <a:pt x="7998" y="4349"/>
                    <a:pt x="9198" y="1950"/>
                    <a:pt x="10523" y="75"/>
                  </a:cubicBezTo>
                  <a:cubicBezTo>
                    <a:pt x="10548" y="38"/>
                    <a:pt x="10485" y="0"/>
                    <a:pt x="10460" y="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9" name="Google Shape;1189;p34"/>
            <p:cNvSpPr/>
            <p:nvPr/>
          </p:nvSpPr>
          <p:spPr>
            <a:xfrm>
              <a:off x="3410100" y="4324750"/>
              <a:ext cx="100625" cy="84375"/>
            </a:xfrm>
            <a:custGeom>
              <a:avLst/>
              <a:gdLst/>
              <a:ahLst/>
              <a:cxnLst/>
              <a:rect l="l" t="t" r="r" b="b"/>
              <a:pathLst>
                <a:path w="4025" h="3375" extrusionOk="0">
                  <a:moveTo>
                    <a:pt x="1150" y="3287"/>
                  </a:moveTo>
                  <a:cubicBezTo>
                    <a:pt x="613" y="2350"/>
                    <a:pt x="500" y="975"/>
                    <a:pt x="1650" y="425"/>
                  </a:cubicBezTo>
                  <a:cubicBezTo>
                    <a:pt x="1937" y="313"/>
                    <a:pt x="2250" y="263"/>
                    <a:pt x="2550" y="313"/>
                  </a:cubicBezTo>
                  <a:cubicBezTo>
                    <a:pt x="2625" y="325"/>
                    <a:pt x="2699" y="300"/>
                    <a:pt x="2774" y="313"/>
                  </a:cubicBezTo>
                  <a:cubicBezTo>
                    <a:pt x="3537" y="438"/>
                    <a:pt x="3512" y="638"/>
                    <a:pt x="3587" y="1175"/>
                  </a:cubicBezTo>
                  <a:cubicBezTo>
                    <a:pt x="3699" y="2075"/>
                    <a:pt x="3087" y="2412"/>
                    <a:pt x="2312" y="2262"/>
                  </a:cubicBezTo>
                  <a:cubicBezTo>
                    <a:pt x="1725" y="2150"/>
                    <a:pt x="1425" y="1862"/>
                    <a:pt x="1025" y="1450"/>
                  </a:cubicBezTo>
                  <a:cubicBezTo>
                    <a:pt x="725" y="1138"/>
                    <a:pt x="475" y="813"/>
                    <a:pt x="25" y="800"/>
                  </a:cubicBezTo>
                  <a:cubicBezTo>
                    <a:pt x="0" y="800"/>
                    <a:pt x="0" y="838"/>
                    <a:pt x="25" y="838"/>
                  </a:cubicBezTo>
                  <a:cubicBezTo>
                    <a:pt x="738" y="950"/>
                    <a:pt x="1137" y="1850"/>
                    <a:pt x="1725" y="2225"/>
                  </a:cubicBezTo>
                  <a:cubicBezTo>
                    <a:pt x="2150" y="2525"/>
                    <a:pt x="2712" y="2575"/>
                    <a:pt x="3187" y="2350"/>
                  </a:cubicBezTo>
                  <a:cubicBezTo>
                    <a:pt x="3912" y="2025"/>
                    <a:pt x="4024" y="888"/>
                    <a:pt x="3387" y="388"/>
                  </a:cubicBezTo>
                  <a:cubicBezTo>
                    <a:pt x="2874" y="0"/>
                    <a:pt x="1800" y="125"/>
                    <a:pt x="1312" y="488"/>
                  </a:cubicBezTo>
                  <a:cubicBezTo>
                    <a:pt x="388" y="1187"/>
                    <a:pt x="563" y="2450"/>
                    <a:pt x="1087" y="3337"/>
                  </a:cubicBezTo>
                  <a:cubicBezTo>
                    <a:pt x="1112" y="3374"/>
                    <a:pt x="1187" y="3337"/>
                    <a:pt x="1162" y="328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0" name="Google Shape;1190;p34"/>
            <p:cNvSpPr/>
            <p:nvPr/>
          </p:nvSpPr>
          <p:spPr>
            <a:xfrm>
              <a:off x="3347925" y="4341000"/>
              <a:ext cx="55325" cy="13450"/>
            </a:xfrm>
            <a:custGeom>
              <a:avLst/>
              <a:gdLst/>
              <a:ahLst/>
              <a:cxnLst/>
              <a:rect l="l" t="t" r="r" b="b"/>
              <a:pathLst>
                <a:path w="2213" h="538" extrusionOk="0">
                  <a:moveTo>
                    <a:pt x="2162" y="75"/>
                  </a:moveTo>
                  <a:cubicBezTo>
                    <a:pt x="1475" y="0"/>
                    <a:pt x="625" y="50"/>
                    <a:pt x="25" y="475"/>
                  </a:cubicBezTo>
                  <a:cubicBezTo>
                    <a:pt x="0" y="488"/>
                    <a:pt x="13" y="537"/>
                    <a:pt x="50" y="525"/>
                  </a:cubicBezTo>
                  <a:cubicBezTo>
                    <a:pt x="775" y="300"/>
                    <a:pt x="1387" y="75"/>
                    <a:pt x="2162" y="150"/>
                  </a:cubicBezTo>
                  <a:cubicBezTo>
                    <a:pt x="2212" y="150"/>
                    <a:pt x="2212" y="75"/>
                    <a:pt x="2162" y="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1" name="Google Shape;1191;p34"/>
            <p:cNvSpPr/>
            <p:nvPr/>
          </p:nvSpPr>
          <p:spPr>
            <a:xfrm>
              <a:off x="3593800" y="4288500"/>
              <a:ext cx="81250" cy="96575"/>
            </a:xfrm>
            <a:custGeom>
              <a:avLst/>
              <a:gdLst/>
              <a:ahLst/>
              <a:cxnLst/>
              <a:rect l="l" t="t" r="r" b="b"/>
              <a:pathLst>
                <a:path w="3250" h="3863" extrusionOk="0">
                  <a:moveTo>
                    <a:pt x="2225" y="3837"/>
                  </a:moveTo>
                  <a:cubicBezTo>
                    <a:pt x="2787" y="3187"/>
                    <a:pt x="3249" y="2375"/>
                    <a:pt x="3062" y="1488"/>
                  </a:cubicBezTo>
                  <a:cubicBezTo>
                    <a:pt x="2887" y="663"/>
                    <a:pt x="2087" y="63"/>
                    <a:pt x="1250" y="26"/>
                  </a:cubicBezTo>
                  <a:cubicBezTo>
                    <a:pt x="663" y="1"/>
                    <a:pt x="0" y="376"/>
                    <a:pt x="75" y="1050"/>
                  </a:cubicBezTo>
                  <a:cubicBezTo>
                    <a:pt x="113" y="1388"/>
                    <a:pt x="463" y="1813"/>
                    <a:pt x="750" y="1438"/>
                  </a:cubicBezTo>
                  <a:cubicBezTo>
                    <a:pt x="775" y="1400"/>
                    <a:pt x="713" y="1363"/>
                    <a:pt x="675" y="1400"/>
                  </a:cubicBezTo>
                  <a:cubicBezTo>
                    <a:pt x="238" y="563"/>
                    <a:pt x="388" y="138"/>
                    <a:pt x="1125" y="126"/>
                  </a:cubicBezTo>
                  <a:cubicBezTo>
                    <a:pt x="1450" y="126"/>
                    <a:pt x="1762" y="213"/>
                    <a:pt x="2037" y="363"/>
                  </a:cubicBezTo>
                  <a:cubicBezTo>
                    <a:pt x="2475" y="576"/>
                    <a:pt x="2800" y="950"/>
                    <a:pt x="2925" y="1413"/>
                  </a:cubicBezTo>
                  <a:cubicBezTo>
                    <a:pt x="3174" y="2300"/>
                    <a:pt x="2712" y="3125"/>
                    <a:pt x="2187" y="3800"/>
                  </a:cubicBezTo>
                  <a:cubicBezTo>
                    <a:pt x="2162" y="3825"/>
                    <a:pt x="2200" y="3862"/>
                    <a:pt x="2225" y="383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2" name="Google Shape;1192;p34"/>
            <p:cNvSpPr/>
            <p:nvPr/>
          </p:nvSpPr>
          <p:spPr>
            <a:xfrm>
              <a:off x="3666275" y="4246025"/>
              <a:ext cx="22825" cy="110600"/>
            </a:xfrm>
            <a:custGeom>
              <a:avLst/>
              <a:gdLst/>
              <a:ahLst/>
              <a:cxnLst/>
              <a:rect l="l" t="t" r="r" b="b"/>
              <a:pathLst>
                <a:path w="913" h="4424" extrusionOk="0">
                  <a:moveTo>
                    <a:pt x="100" y="4386"/>
                  </a:moveTo>
                  <a:cubicBezTo>
                    <a:pt x="550" y="3862"/>
                    <a:pt x="663" y="3187"/>
                    <a:pt x="738" y="2512"/>
                  </a:cubicBezTo>
                  <a:cubicBezTo>
                    <a:pt x="825" y="1700"/>
                    <a:pt x="913" y="712"/>
                    <a:pt x="388" y="25"/>
                  </a:cubicBezTo>
                  <a:cubicBezTo>
                    <a:pt x="363" y="0"/>
                    <a:pt x="325" y="25"/>
                    <a:pt x="338" y="63"/>
                  </a:cubicBezTo>
                  <a:cubicBezTo>
                    <a:pt x="913" y="1175"/>
                    <a:pt x="888" y="3312"/>
                    <a:pt x="38" y="4324"/>
                  </a:cubicBezTo>
                  <a:cubicBezTo>
                    <a:pt x="1" y="4361"/>
                    <a:pt x="63" y="4424"/>
                    <a:pt x="100" y="437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3" name="Google Shape;1193;p34"/>
            <p:cNvSpPr/>
            <p:nvPr/>
          </p:nvSpPr>
          <p:spPr>
            <a:xfrm>
              <a:off x="3666600" y="4234450"/>
              <a:ext cx="12200" cy="12225"/>
            </a:xfrm>
            <a:custGeom>
              <a:avLst/>
              <a:gdLst/>
              <a:ahLst/>
              <a:cxnLst/>
              <a:rect l="l" t="t" r="r" b="b"/>
              <a:pathLst>
                <a:path w="488" h="489" extrusionOk="0">
                  <a:moveTo>
                    <a:pt x="350" y="451"/>
                  </a:moveTo>
                  <a:cubicBezTo>
                    <a:pt x="262" y="488"/>
                    <a:pt x="162" y="476"/>
                    <a:pt x="87" y="401"/>
                  </a:cubicBezTo>
                  <a:cubicBezTo>
                    <a:pt x="25" y="338"/>
                    <a:pt x="0" y="251"/>
                    <a:pt x="25" y="163"/>
                  </a:cubicBezTo>
                  <a:cubicBezTo>
                    <a:pt x="25" y="126"/>
                    <a:pt x="38" y="101"/>
                    <a:pt x="50" y="76"/>
                  </a:cubicBezTo>
                  <a:cubicBezTo>
                    <a:pt x="87" y="51"/>
                    <a:pt x="125" y="26"/>
                    <a:pt x="162" y="26"/>
                  </a:cubicBezTo>
                  <a:cubicBezTo>
                    <a:pt x="287" y="1"/>
                    <a:pt x="412" y="63"/>
                    <a:pt x="462" y="188"/>
                  </a:cubicBezTo>
                  <a:cubicBezTo>
                    <a:pt x="487" y="313"/>
                    <a:pt x="375" y="438"/>
                    <a:pt x="250" y="438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4" name="Google Shape;1194;p34"/>
            <p:cNvSpPr/>
            <p:nvPr/>
          </p:nvSpPr>
          <p:spPr>
            <a:xfrm>
              <a:off x="3660650" y="4232275"/>
              <a:ext cx="22200" cy="17200"/>
            </a:xfrm>
            <a:custGeom>
              <a:avLst/>
              <a:gdLst/>
              <a:ahLst/>
              <a:cxnLst/>
              <a:rect l="l" t="t" r="r" b="b"/>
              <a:pathLst>
                <a:path w="888" h="688" extrusionOk="0">
                  <a:moveTo>
                    <a:pt x="575" y="475"/>
                  </a:moveTo>
                  <a:cubicBezTo>
                    <a:pt x="300" y="450"/>
                    <a:pt x="251" y="375"/>
                    <a:pt x="425" y="275"/>
                  </a:cubicBezTo>
                  <a:cubicBezTo>
                    <a:pt x="575" y="88"/>
                    <a:pt x="588" y="163"/>
                    <a:pt x="475" y="488"/>
                  </a:cubicBezTo>
                  <a:cubicBezTo>
                    <a:pt x="425" y="488"/>
                    <a:pt x="438" y="575"/>
                    <a:pt x="488" y="575"/>
                  </a:cubicBezTo>
                  <a:cubicBezTo>
                    <a:pt x="888" y="575"/>
                    <a:pt x="800" y="0"/>
                    <a:pt x="400" y="63"/>
                  </a:cubicBezTo>
                  <a:cubicBezTo>
                    <a:pt x="1" y="125"/>
                    <a:pt x="238" y="688"/>
                    <a:pt x="613" y="600"/>
                  </a:cubicBezTo>
                  <a:cubicBezTo>
                    <a:pt x="688" y="575"/>
                    <a:pt x="650" y="450"/>
                    <a:pt x="575" y="4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5" name="Google Shape;1195;p34"/>
            <p:cNvSpPr/>
            <p:nvPr/>
          </p:nvSpPr>
          <p:spPr>
            <a:xfrm>
              <a:off x="3438200" y="4411600"/>
              <a:ext cx="2850" cy="3150"/>
            </a:xfrm>
            <a:custGeom>
              <a:avLst/>
              <a:gdLst/>
              <a:ahLst/>
              <a:cxnLst/>
              <a:rect l="l" t="t" r="r" b="b"/>
              <a:pathLst>
                <a:path w="114" h="126" extrusionOk="0">
                  <a:moveTo>
                    <a:pt x="88" y="63"/>
                  </a:moveTo>
                  <a:lnTo>
                    <a:pt x="76" y="25"/>
                  </a:lnTo>
                  <a:cubicBezTo>
                    <a:pt x="76" y="0"/>
                    <a:pt x="26" y="0"/>
                    <a:pt x="13" y="25"/>
                  </a:cubicBezTo>
                  <a:cubicBezTo>
                    <a:pt x="13" y="38"/>
                    <a:pt x="13" y="50"/>
                    <a:pt x="13" y="63"/>
                  </a:cubicBezTo>
                  <a:cubicBezTo>
                    <a:pt x="1" y="125"/>
                    <a:pt x="113" y="125"/>
                    <a:pt x="101" y="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6" name="Google Shape;1196;p34"/>
            <p:cNvSpPr/>
            <p:nvPr/>
          </p:nvSpPr>
          <p:spPr>
            <a:xfrm>
              <a:off x="3308550" y="4353500"/>
              <a:ext cx="42200" cy="17500"/>
            </a:xfrm>
            <a:custGeom>
              <a:avLst/>
              <a:gdLst/>
              <a:ahLst/>
              <a:cxnLst/>
              <a:rect l="l" t="t" r="r" b="b"/>
              <a:pathLst>
                <a:path w="1688" h="700" extrusionOk="0">
                  <a:moveTo>
                    <a:pt x="1550" y="62"/>
                  </a:moveTo>
                  <a:cubicBezTo>
                    <a:pt x="1463" y="312"/>
                    <a:pt x="1026" y="437"/>
                    <a:pt x="801" y="475"/>
                  </a:cubicBezTo>
                  <a:cubicBezTo>
                    <a:pt x="551" y="512"/>
                    <a:pt x="313" y="512"/>
                    <a:pt x="63" y="462"/>
                  </a:cubicBezTo>
                  <a:cubicBezTo>
                    <a:pt x="1" y="462"/>
                    <a:pt x="1" y="550"/>
                    <a:pt x="51" y="562"/>
                  </a:cubicBezTo>
                  <a:cubicBezTo>
                    <a:pt x="501" y="700"/>
                    <a:pt x="1463" y="625"/>
                    <a:pt x="1663" y="100"/>
                  </a:cubicBezTo>
                  <a:cubicBezTo>
                    <a:pt x="1688" y="37"/>
                    <a:pt x="1575" y="0"/>
                    <a:pt x="1550" y="6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7" name="Google Shape;1197;p34"/>
            <p:cNvSpPr/>
            <p:nvPr/>
          </p:nvSpPr>
          <p:spPr>
            <a:xfrm>
              <a:off x="3308250" y="4349125"/>
              <a:ext cx="42200" cy="19700"/>
            </a:xfrm>
            <a:custGeom>
              <a:avLst/>
              <a:gdLst/>
              <a:ahLst/>
              <a:cxnLst/>
              <a:rect l="l" t="t" r="r" b="b"/>
              <a:pathLst>
                <a:path w="1688" h="788" extrusionOk="0">
                  <a:moveTo>
                    <a:pt x="113" y="737"/>
                  </a:moveTo>
                  <a:cubicBezTo>
                    <a:pt x="513" y="362"/>
                    <a:pt x="1050" y="175"/>
                    <a:pt x="1600" y="237"/>
                  </a:cubicBezTo>
                  <a:cubicBezTo>
                    <a:pt x="1662" y="237"/>
                    <a:pt x="1687" y="163"/>
                    <a:pt x="1625" y="138"/>
                  </a:cubicBezTo>
                  <a:cubicBezTo>
                    <a:pt x="1112" y="0"/>
                    <a:pt x="400" y="312"/>
                    <a:pt x="38" y="675"/>
                  </a:cubicBezTo>
                  <a:cubicBezTo>
                    <a:pt x="0" y="712"/>
                    <a:pt x="63" y="787"/>
                    <a:pt x="113" y="73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8" name="Google Shape;1198;p34"/>
            <p:cNvSpPr/>
            <p:nvPr/>
          </p:nvSpPr>
          <p:spPr>
            <a:xfrm>
              <a:off x="3377300" y="4314750"/>
              <a:ext cx="33450" cy="30025"/>
            </a:xfrm>
            <a:custGeom>
              <a:avLst/>
              <a:gdLst/>
              <a:ahLst/>
              <a:cxnLst/>
              <a:rect l="l" t="t" r="r" b="b"/>
              <a:pathLst>
                <a:path w="1338" h="1201" extrusionOk="0">
                  <a:moveTo>
                    <a:pt x="1287" y="1113"/>
                  </a:moveTo>
                  <a:cubicBezTo>
                    <a:pt x="975" y="1125"/>
                    <a:pt x="712" y="950"/>
                    <a:pt x="475" y="763"/>
                  </a:cubicBezTo>
                  <a:cubicBezTo>
                    <a:pt x="250" y="588"/>
                    <a:pt x="100" y="325"/>
                    <a:pt x="88" y="38"/>
                  </a:cubicBezTo>
                  <a:cubicBezTo>
                    <a:pt x="75" y="0"/>
                    <a:pt x="0" y="13"/>
                    <a:pt x="13" y="50"/>
                  </a:cubicBezTo>
                  <a:cubicBezTo>
                    <a:pt x="13" y="363"/>
                    <a:pt x="175" y="638"/>
                    <a:pt x="412" y="825"/>
                  </a:cubicBezTo>
                  <a:cubicBezTo>
                    <a:pt x="675" y="1025"/>
                    <a:pt x="937" y="1200"/>
                    <a:pt x="1287" y="1188"/>
                  </a:cubicBezTo>
                  <a:cubicBezTo>
                    <a:pt x="1337" y="1188"/>
                    <a:pt x="1337" y="1100"/>
                    <a:pt x="1287" y="11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9" name="Google Shape;1199;p34"/>
            <p:cNvSpPr/>
            <p:nvPr/>
          </p:nvSpPr>
          <p:spPr>
            <a:xfrm>
              <a:off x="3376975" y="4315050"/>
              <a:ext cx="33450" cy="29100"/>
            </a:xfrm>
            <a:custGeom>
              <a:avLst/>
              <a:gdLst/>
              <a:ahLst/>
              <a:cxnLst/>
              <a:rect l="l" t="t" r="r" b="b"/>
              <a:pathLst>
                <a:path w="1338" h="1164" extrusionOk="0">
                  <a:moveTo>
                    <a:pt x="51" y="76"/>
                  </a:moveTo>
                  <a:cubicBezTo>
                    <a:pt x="325" y="163"/>
                    <a:pt x="563" y="288"/>
                    <a:pt x="788" y="463"/>
                  </a:cubicBezTo>
                  <a:cubicBezTo>
                    <a:pt x="1025" y="638"/>
                    <a:pt x="1075" y="876"/>
                    <a:pt x="1225" y="1113"/>
                  </a:cubicBezTo>
                  <a:cubicBezTo>
                    <a:pt x="1263" y="1163"/>
                    <a:pt x="1338" y="1138"/>
                    <a:pt x="1325" y="1076"/>
                  </a:cubicBezTo>
                  <a:cubicBezTo>
                    <a:pt x="1213" y="488"/>
                    <a:pt x="625" y="88"/>
                    <a:pt x="76" y="1"/>
                  </a:cubicBezTo>
                  <a:cubicBezTo>
                    <a:pt x="26" y="1"/>
                    <a:pt x="1" y="63"/>
                    <a:pt x="51" y="7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0" name="Google Shape;1200;p34"/>
            <p:cNvSpPr/>
            <p:nvPr/>
          </p:nvSpPr>
          <p:spPr>
            <a:xfrm>
              <a:off x="3680325" y="4250400"/>
              <a:ext cx="38450" cy="86550"/>
            </a:xfrm>
            <a:custGeom>
              <a:avLst/>
              <a:gdLst/>
              <a:ahLst/>
              <a:cxnLst/>
              <a:rect l="l" t="t" r="r" b="b"/>
              <a:pathLst>
                <a:path w="1538" h="3462" extrusionOk="0">
                  <a:moveTo>
                    <a:pt x="88" y="3424"/>
                  </a:moveTo>
                  <a:cubicBezTo>
                    <a:pt x="813" y="2437"/>
                    <a:pt x="1301" y="1300"/>
                    <a:pt x="1525" y="88"/>
                  </a:cubicBezTo>
                  <a:cubicBezTo>
                    <a:pt x="1538" y="25"/>
                    <a:pt x="1438" y="0"/>
                    <a:pt x="1425" y="63"/>
                  </a:cubicBezTo>
                  <a:cubicBezTo>
                    <a:pt x="1213" y="1262"/>
                    <a:pt x="726" y="2399"/>
                    <a:pt x="26" y="3387"/>
                  </a:cubicBezTo>
                  <a:cubicBezTo>
                    <a:pt x="1" y="3437"/>
                    <a:pt x="63" y="3462"/>
                    <a:pt x="88" y="342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1" name="Google Shape;1201;p34"/>
            <p:cNvSpPr/>
            <p:nvPr/>
          </p:nvSpPr>
          <p:spPr>
            <a:xfrm>
              <a:off x="3710950" y="4236025"/>
              <a:ext cx="18150" cy="16575"/>
            </a:xfrm>
            <a:custGeom>
              <a:avLst/>
              <a:gdLst/>
              <a:ahLst/>
              <a:cxnLst/>
              <a:rect l="l" t="t" r="r" b="b"/>
              <a:pathLst>
                <a:path w="726" h="663" extrusionOk="0">
                  <a:moveTo>
                    <a:pt x="263" y="525"/>
                  </a:moveTo>
                  <a:cubicBezTo>
                    <a:pt x="363" y="488"/>
                    <a:pt x="375" y="488"/>
                    <a:pt x="288" y="500"/>
                  </a:cubicBezTo>
                  <a:cubicBezTo>
                    <a:pt x="250" y="500"/>
                    <a:pt x="213" y="500"/>
                    <a:pt x="176" y="500"/>
                  </a:cubicBezTo>
                  <a:cubicBezTo>
                    <a:pt x="138" y="500"/>
                    <a:pt x="126" y="550"/>
                    <a:pt x="163" y="563"/>
                  </a:cubicBezTo>
                  <a:cubicBezTo>
                    <a:pt x="375" y="663"/>
                    <a:pt x="725" y="438"/>
                    <a:pt x="475" y="213"/>
                  </a:cubicBezTo>
                  <a:cubicBezTo>
                    <a:pt x="213" y="0"/>
                    <a:pt x="1" y="375"/>
                    <a:pt x="188" y="575"/>
                  </a:cubicBezTo>
                  <a:cubicBezTo>
                    <a:pt x="225" y="625"/>
                    <a:pt x="288" y="563"/>
                    <a:pt x="250" y="5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2" name="Google Shape;1202;p34"/>
            <p:cNvSpPr/>
            <p:nvPr/>
          </p:nvSpPr>
          <p:spPr>
            <a:xfrm>
              <a:off x="3642525" y="4266325"/>
              <a:ext cx="30650" cy="82200"/>
            </a:xfrm>
            <a:custGeom>
              <a:avLst/>
              <a:gdLst/>
              <a:ahLst/>
              <a:cxnLst/>
              <a:rect l="l" t="t" r="r" b="b"/>
              <a:pathLst>
                <a:path w="1226" h="3288" extrusionOk="0">
                  <a:moveTo>
                    <a:pt x="1100" y="3225"/>
                  </a:moveTo>
                  <a:cubicBezTo>
                    <a:pt x="1225" y="2125"/>
                    <a:pt x="1013" y="763"/>
                    <a:pt x="76" y="38"/>
                  </a:cubicBezTo>
                  <a:cubicBezTo>
                    <a:pt x="51" y="0"/>
                    <a:pt x="1" y="50"/>
                    <a:pt x="38" y="75"/>
                  </a:cubicBezTo>
                  <a:cubicBezTo>
                    <a:pt x="813" y="1013"/>
                    <a:pt x="1138" y="2012"/>
                    <a:pt x="1013" y="3225"/>
                  </a:cubicBezTo>
                  <a:cubicBezTo>
                    <a:pt x="1013" y="3287"/>
                    <a:pt x="1088" y="3287"/>
                    <a:pt x="1100" y="32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3" name="Google Shape;1203;p34"/>
            <p:cNvSpPr/>
            <p:nvPr/>
          </p:nvSpPr>
          <p:spPr>
            <a:xfrm>
              <a:off x="3633475" y="4256950"/>
              <a:ext cx="12825" cy="15025"/>
            </a:xfrm>
            <a:custGeom>
              <a:avLst/>
              <a:gdLst/>
              <a:ahLst/>
              <a:cxnLst/>
              <a:rect l="l" t="t" r="r" b="b"/>
              <a:pathLst>
                <a:path w="513" h="601" extrusionOk="0">
                  <a:moveTo>
                    <a:pt x="100" y="338"/>
                  </a:moveTo>
                  <a:cubicBezTo>
                    <a:pt x="188" y="338"/>
                    <a:pt x="200" y="325"/>
                    <a:pt x="150" y="263"/>
                  </a:cubicBezTo>
                  <a:cubicBezTo>
                    <a:pt x="125" y="238"/>
                    <a:pt x="88" y="250"/>
                    <a:pt x="75" y="288"/>
                  </a:cubicBezTo>
                  <a:cubicBezTo>
                    <a:pt x="75" y="575"/>
                    <a:pt x="513" y="600"/>
                    <a:pt x="475" y="300"/>
                  </a:cubicBezTo>
                  <a:cubicBezTo>
                    <a:pt x="450" y="1"/>
                    <a:pt x="0" y="38"/>
                    <a:pt x="25" y="338"/>
                  </a:cubicBezTo>
                  <a:cubicBezTo>
                    <a:pt x="25" y="388"/>
                    <a:pt x="100" y="388"/>
                    <a:pt x="100" y="3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4" name="Google Shape;1204;p34"/>
            <p:cNvSpPr/>
            <p:nvPr/>
          </p:nvSpPr>
          <p:spPr>
            <a:xfrm>
              <a:off x="3232025" y="4371600"/>
              <a:ext cx="237775" cy="60325"/>
            </a:xfrm>
            <a:custGeom>
              <a:avLst/>
              <a:gdLst/>
              <a:ahLst/>
              <a:cxnLst/>
              <a:rect l="l" t="t" r="r" b="b"/>
              <a:pathLst>
                <a:path w="9511" h="2413" extrusionOk="0">
                  <a:moveTo>
                    <a:pt x="9473" y="2338"/>
                  </a:moveTo>
                  <a:cubicBezTo>
                    <a:pt x="7711" y="1650"/>
                    <a:pt x="6386" y="938"/>
                    <a:pt x="4461" y="751"/>
                  </a:cubicBezTo>
                  <a:cubicBezTo>
                    <a:pt x="2749" y="576"/>
                    <a:pt x="1500" y="976"/>
                    <a:pt x="63" y="1938"/>
                  </a:cubicBezTo>
                  <a:cubicBezTo>
                    <a:pt x="0" y="1975"/>
                    <a:pt x="63" y="2075"/>
                    <a:pt x="125" y="2038"/>
                  </a:cubicBezTo>
                  <a:cubicBezTo>
                    <a:pt x="3462" y="1"/>
                    <a:pt x="6123" y="1151"/>
                    <a:pt x="9460" y="2400"/>
                  </a:cubicBezTo>
                  <a:cubicBezTo>
                    <a:pt x="9498" y="2413"/>
                    <a:pt x="9510" y="2350"/>
                    <a:pt x="9473" y="23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5" name="Google Shape;1205;p34"/>
            <p:cNvSpPr/>
            <p:nvPr/>
          </p:nvSpPr>
          <p:spPr>
            <a:xfrm>
              <a:off x="3717200" y="4327550"/>
              <a:ext cx="31575" cy="49400"/>
            </a:xfrm>
            <a:custGeom>
              <a:avLst/>
              <a:gdLst/>
              <a:ahLst/>
              <a:cxnLst/>
              <a:rect l="l" t="t" r="r" b="b"/>
              <a:pathLst>
                <a:path w="1263" h="1976" extrusionOk="0">
                  <a:moveTo>
                    <a:pt x="1225" y="1913"/>
                  </a:moveTo>
                  <a:cubicBezTo>
                    <a:pt x="813" y="1825"/>
                    <a:pt x="413" y="1625"/>
                    <a:pt x="238" y="1213"/>
                  </a:cubicBezTo>
                  <a:cubicBezTo>
                    <a:pt x="13" y="713"/>
                    <a:pt x="288" y="138"/>
                    <a:pt x="863" y="113"/>
                  </a:cubicBezTo>
                  <a:cubicBezTo>
                    <a:pt x="938" y="113"/>
                    <a:pt x="938" y="1"/>
                    <a:pt x="863" y="1"/>
                  </a:cubicBezTo>
                  <a:cubicBezTo>
                    <a:pt x="375" y="13"/>
                    <a:pt x="0" y="438"/>
                    <a:pt x="50" y="926"/>
                  </a:cubicBezTo>
                  <a:cubicBezTo>
                    <a:pt x="100" y="1525"/>
                    <a:pt x="650" y="1875"/>
                    <a:pt x="1200" y="1975"/>
                  </a:cubicBezTo>
                  <a:cubicBezTo>
                    <a:pt x="1238" y="1975"/>
                    <a:pt x="1263" y="1913"/>
                    <a:pt x="1225" y="19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6" name="Google Shape;1206;p34"/>
            <p:cNvSpPr/>
            <p:nvPr/>
          </p:nvSpPr>
          <p:spPr>
            <a:xfrm>
              <a:off x="3471650" y="4370975"/>
              <a:ext cx="62800" cy="31575"/>
            </a:xfrm>
            <a:custGeom>
              <a:avLst/>
              <a:gdLst/>
              <a:ahLst/>
              <a:cxnLst/>
              <a:rect l="l" t="t" r="r" b="b"/>
              <a:pathLst>
                <a:path w="2512" h="1263" extrusionOk="0">
                  <a:moveTo>
                    <a:pt x="63" y="613"/>
                  </a:moveTo>
                  <a:cubicBezTo>
                    <a:pt x="362" y="626"/>
                    <a:pt x="662" y="551"/>
                    <a:pt x="937" y="413"/>
                  </a:cubicBezTo>
                  <a:cubicBezTo>
                    <a:pt x="1637" y="113"/>
                    <a:pt x="2312" y="426"/>
                    <a:pt x="2424" y="1213"/>
                  </a:cubicBezTo>
                  <a:cubicBezTo>
                    <a:pt x="2424" y="1263"/>
                    <a:pt x="2499" y="1250"/>
                    <a:pt x="2499" y="1213"/>
                  </a:cubicBezTo>
                  <a:cubicBezTo>
                    <a:pt x="2512" y="763"/>
                    <a:pt x="2237" y="363"/>
                    <a:pt x="1825" y="213"/>
                  </a:cubicBezTo>
                  <a:cubicBezTo>
                    <a:pt x="1187" y="1"/>
                    <a:pt x="687" y="551"/>
                    <a:pt x="63" y="526"/>
                  </a:cubicBezTo>
                  <a:cubicBezTo>
                    <a:pt x="0" y="526"/>
                    <a:pt x="13" y="613"/>
                    <a:pt x="63" y="6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7" name="Google Shape;1207;p34"/>
            <p:cNvSpPr/>
            <p:nvPr/>
          </p:nvSpPr>
          <p:spPr>
            <a:xfrm>
              <a:off x="3504750" y="4396300"/>
              <a:ext cx="30650" cy="21575"/>
            </a:xfrm>
            <a:custGeom>
              <a:avLst/>
              <a:gdLst/>
              <a:ahLst/>
              <a:cxnLst/>
              <a:rect l="l" t="t" r="r" b="b"/>
              <a:pathLst>
                <a:path w="1226" h="863" extrusionOk="0">
                  <a:moveTo>
                    <a:pt x="1050" y="63"/>
                  </a:moveTo>
                  <a:cubicBezTo>
                    <a:pt x="1225" y="587"/>
                    <a:pt x="388" y="825"/>
                    <a:pt x="63" y="575"/>
                  </a:cubicBezTo>
                  <a:cubicBezTo>
                    <a:pt x="38" y="550"/>
                    <a:pt x="1" y="600"/>
                    <a:pt x="13" y="625"/>
                  </a:cubicBezTo>
                  <a:cubicBezTo>
                    <a:pt x="176" y="862"/>
                    <a:pt x="551" y="800"/>
                    <a:pt x="788" y="700"/>
                  </a:cubicBezTo>
                  <a:cubicBezTo>
                    <a:pt x="1063" y="587"/>
                    <a:pt x="1225" y="337"/>
                    <a:pt x="1113" y="50"/>
                  </a:cubicBezTo>
                  <a:cubicBezTo>
                    <a:pt x="1100" y="0"/>
                    <a:pt x="1038" y="25"/>
                    <a:pt x="1050" y="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8" name="Google Shape;1208;p34"/>
            <p:cNvSpPr/>
            <p:nvPr/>
          </p:nvSpPr>
          <p:spPr>
            <a:xfrm>
              <a:off x="3694400" y="4258825"/>
              <a:ext cx="81250" cy="56575"/>
            </a:xfrm>
            <a:custGeom>
              <a:avLst/>
              <a:gdLst/>
              <a:ahLst/>
              <a:cxnLst/>
              <a:rect l="l" t="t" r="r" b="b"/>
              <a:pathLst>
                <a:path w="3250" h="2263" extrusionOk="0">
                  <a:moveTo>
                    <a:pt x="88" y="2212"/>
                  </a:moveTo>
                  <a:cubicBezTo>
                    <a:pt x="887" y="1263"/>
                    <a:pt x="1775" y="188"/>
                    <a:pt x="3162" y="375"/>
                  </a:cubicBezTo>
                  <a:cubicBezTo>
                    <a:pt x="3224" y="375"/>
                    <a:pt x="3249" y="300"/>
                    <a:pt x="3187" y="288"/>
                  </a:cubicBezTo>
                  <a:cubicBezTo>
                    <a:pt x="1787" y="0"/>
                    <a:pt x="825" y="1200"/>
                    <a:pt x="25" y="2162"/>
                  </a:cubicBezTo>
                  <a:cubicBezTo>
                    <a:pt x="0" y="2200"/>
                    <a:pt x="50" y="2262"/>
                    <a:pt x="88" y="22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9" name="Google Shape;1209;p34"/>
            <p:cNvSpPr/>
            <p:nvPr/>
          </p:nvSpPr>
          <p:spPr>
            <a:xfrm>
              <a:off x="3515075" y="4351000"/>
              <a:ext cx="31250" cy="15325"/>
            </a:xfrm>
            <a:custGeom>
              <a:avLst/>
              <a:gdLst/>
              <a:ahLst/>
              <a:cxnLst/>
              <a:rect l="l" t="t" r="r" b="b"/>
              <a:pathLst>
                <a:path w="1250" h="613" extrusionOk="0">
                  <a:moveTo>
                    <a:pt x="63" y="600"/>
                  </a:moveTo>
                  <a:cubicBezTo>
                    <a:pt x="288" y="612"/>
                    <a:pt x="512" y="562"/>
                    <a:pt x="712" y="450"/>
                  </a:cubicBezTo>
                  <a:cubicBezTo>
                    <a:pt x="912" y="387"/>
                    <a:pt x="1087" y="262"/>
                    <a:pt x="1212" y="88"/>
                  </a:cubicBezTo>
                  <a:cubicBezTo>
                    <a:pt x="1250" y="50"/>
                    <a:pt x="1187" y="0"/>
                    <a:pt x="1150" y="38"/>
                  </a:cubicBezTo>
                  <a:cubicBezTo>
                    <a:pt x="862" y="325"/>
                    <a:pt x="475" y="487"/>
                    <a:pt x="63" y="512"/>
                  </a:cubicBezTo>
                  <a:cubicBezTo>
                    <a:pt x="0" y="512"/>
                    <a:pt x="13" y="587"/>
                    <a:pt x="63" y="6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0" name="Google Shape;1210;p34"/>
            <p:cNvSpPr/>
            <p:nvPr/>
          </p:nvSpPr>
          <p:spPr>
            <a:xfrm>
              <a:off x="3512250" y="4344750"/>
              <a:ext cx="34075" cy="22200"/>
            </a:xfrm>
            <a:custGeom>
              <a:avLst/>
              <a:gdLst/>
              <a:ahLst/>
              <a:cxnLst/>
              <a:rect l="l" t="t" r="r" b="b"/>
              <a:pathLst>
                <a:path w="1363" h="888" extrusionOk="0">
                  <a:moveTo>
                    <a:pt x="1313" y="250"/>
                  </a:moveTo>
                  <a:cubicBezTo>
                    <a:pt x="825" y="0"/>
                    <a:pt x="226" y="300"/>
                    <a:pt x="26" y="787"/>
                  </a:cubicBezTo>
                  <a:cubicBezTo>
                    <a:pt x="1" y="837"/>
                    <a:pt x="101" y="887"/>
                    <a:pt x="126" y="825"/>
                  </a:cubicBezTo>
                  <a:cubicBezTo>
                    <a:pt x="313" y="412"/>
                    <a:pt x="825" y="125"/>
                    <a:pt x="1263" y="325"/>
                  </a:cubicBezTo>
                  <a:cubicBezTo>
                    <a:pt x="1325" y="350"/>
                    <a:pt x="1363" y="275"/>
                    <a:pt x="1313" y="2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1" name="Google Shape;1211;p34"/>
            <p:cNvSpPr/>
            <p:nvPr/>
          </p:nvSpPr>
          <p:spPr>
            <a:xfrm>
              <a:off x="3177650" y="4347550"/>
              <a:ext cx="132500" cy="60000"/>
            </a:xfrm>
            <a:custGeom>
              <a:avLst/>
              <a:gdLst/>
              <a:ahLst/>
              <a:cxnLst/>
              <a:rect l="l" t="t" r="r" b="b"/>
              <a:pathLst>
                <a:path w="5300" h="2400" extrusionOk="0">
                  <a:moveTo>
                    <a:pt x="5224" y="1750"/>
                  </a:moveTo>
                  <a:cubicBezTo>
                    <a:pt x="3687" y="2038"/>
                    <a:pt x="388" y="2350"/>
                    <a:pt x="76" y="51"/>
                  </a:cubicBezTo>
                  <a:cubicBezTo>
                    <a:pt x="76" y="13"/>
                    <a:pt x="1" y="1"/>
                    <a:pt x="13" y="51"/>
                  </a:cubicBezTo>
                  <a:cubicBezTo>
                    <a:pt x="226" y="2400"/>
                    <a:pt x="3662" y="2125"/>
                    <a:pt x="5249" y="1825"/>
                  </a:cubicBezTo>
                  <a:cubicBezTo>
                    <a:pt x="5299" y="1813"/>
                    <a:pt x="5274" y="1738"/>
                    <a:pt x="5224" y="17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2" name="Google Shape;1212;p34"/>
            <p:cNvSpPr/>
            <p:nvPr/>
          </p:nvSpPr>
          <p:spPr>
            <a:xfrm>
              <a:off x="3184850" y="4310375"/>
              <a:ext cx="60925" cy="65000"/>
            </a:xfrm>
            <a:custGeom>
              <a:avLst/>
              <a:gdLst/>
              <a:ahLst/>
              <a:cxnLst/>
              <a:rect l="l" t="t" r="r" b="b"/>
              <a:pathLst>
                <a:path w="2437" h="2600" extrusionOk="0">
                  <a:moveTo>
                    <a:pt x="975" y="2525"/>
                  </a:moveTo>
                  <a:cubicBezTo>
                    <a:pt x="350" y="2200"/>
                    <a:pt x="88" y="1425"/>
                    <a:pt x="512" y="838"/>
                  </a:cubicBezTo>
                  <a:cubicBezTo>
                    <a:pt x="887" y="300"/>
                    <a:pt x="1850" y="125"/>
                    <a:pt x="2324" y="650"/>
                  </a:cubicBezTo>
                  <a:cubicBezTo>
                    <a:pt x="2362" y="700"/>
                    <a:pt x="2437" y="625"/>
                    <a:pt x="2399" y="575"/>
                  </a:cubicBezTo>
                  <a:cubicBezTo>
                    <a:pt x="1900" y="0"/>
                    <a:pt x="837" y="188"/>
                    <a:pt x="425" y="775"/>
                  </a:cubicBezTo>
                  <a:cubicBezTo>
                    <a:pt x="0" y="1400"/>
                    <a:pt x="238" y="2262"/>
                    <a:pt x="937" y="2575"/>
                  </a:cubicBezTo>
                  <a:cubicBezTo>
                    <a:pt x="975" y="2600"/>
                    <a:pt x="1012" y="2537"/>
                    <a:pt x="975" y="25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3" name="Google Shape;1213;p34"/>
            <p:cNvSpPr/>
            <p:nvPr/>
          </p:nvSpPr>
          <p:spPr>
            <a:xfrm>
              <a:off x="3219825" y="4320675"/>
              <a:ext cx="35950" cy="46900"/>
            </a:xfrm>
            <a:custGeom>
              <a:avLst/>
              <a:gdLst/>
              <a:ahLst/>
              <a:cxnLst/>
              <a:rect l="l" t="t" r="r" b="b"/>
              <a:pathLst>
                <a:path w="1438" h="1876" extrusionOk="0">
                  <a:moveTo>
                    <a:pt x="713" y="88"/>
                  </a:moveTo>
                  <a:cubicBezTo>
                    <a:pt x="1113" y="276"/>
                    <a:pt x="1300" y="738"/>
                    <a:pt x="1138" y="1151"/>
                  </a:cubicBezTo>
                  <a:cubicBezTo>
                    <a:pt x="963" y="1588"/>
                    <a:pt x="513" y="1713"/>
                    <a:pt x="88" y="1588"/>
                  </a:cubicBezTo>
                  <a:cubicBezTo>
                    <a:pt x="38" y="1575"/>
                    <a:pt x="1" y="1650"/>
                    <a:pt x="51" y="1663"/>
                  </a:cubicBezTo>
                  <a:cubicBezTo>
                    <a:pt x="513" y="1875"/>
                    <a:pt x="1050" y="1663"/>
                    <a:pt x="1238" y="1201"/>
                  </a:cubicBezTo>
                  <a:cubicBezTo>
                    <a:pt x="1438" y="738"/>
                    <a:pt x="1213" y="201"/>
                    <a:pt x="751" y="26"/>
                  </a:cubicBezTo>
                  <a:cubicBezTo>
                    <a:pt x="713" y="1"/>
                    <a:pt x="676" y="63"/>
                    <a:pt x="713" y="7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4" name="Google Shape;1214;p34"/>
            <p:cNvSpPr/>
            <p:nvPr/>
          </p:nvSpPr>
          <p:spPr>
            <a:xfrm>
              <a:off x="3208275" y="4332875"/>
              <a:ext cx="17200" cy="30950"/>
            </a:xfrm>
            <a:custGeom>
              <a:avLst/>
              <a:gdLst/>
              <a:ahLst/>
              <a:cxnLst/>
              <a:rect l="l" t="t" r="r" b="b"/>
              <a:pathLst>
                <a:path w="688" h="1238" extrusionOk="0">
                  <a:moveTo>
                    <a:pt x="650" y="1125"/>
                  </a:moveTo>
                  <a:cubicBezTo>
                    <a:pt x="63" y="1162"/>
                    <a:pt x="0" y="13"/>
                    <a:pt x="613" y="200"/>
                  </a:cubicBezTo>
                  <a:cubicBezTo>
                    <a:pt x="663" y="225"/>
                    <a:pt x="688" y="138"/>
                    <a:pt x="638" y="113"/>
                  </a:cubicBezTo>
                  <a:cubicBezTo>
                    <a:pt x="338" y="0"/>
                    <a:pt x="75" y="263"/>
                    <a:pt x="63" y="550"/>
                  </a:cubicBezTo>
                  <a:cubicBezTo>
                    <a:pt x="63" y="837"/>
                    <a:pt x="300" y="1237"/>
                    <a:pt x="650" y="1200"/>
                  </a:cubicBezTo>
                  <a:cubicBezTo>
                    <a:pt x="688" y="1200"/>
                    <a:pt x="688" y="1125"/>
                    <a:pt x="650" y="11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5" name="Google Shape;1215;p34"/>
            <p:cNvSpPr/>
            <p:nvPr/>
          </p:nvSpPr>
          <p:spPr>
            <a:xfrm>
              <a:off x="3454450" y="4302575"/>
              <a:ext cx="55025" cy="71550"/>
            </a:xfrm>
            <a:custGeom>
              <a:avLst/>
              <a:gdLst/>
              <a:ahLst/>
              <a:cxnLst/>
              <a:rect l="l" t="t" r="r" b="b"/>
              <a:pathLst>
                <a:path w="2201" h="2862" extrusionOk="0">
                  <a:moveTo>
                    <a:pt x="1825" y="2812"/>
                  </a:moveTo>
                  <a:cubicBezTo>
                    <a:pt x="2200" y="1537"/>
                    <a:pt x="1425" y="100"/>
                    <a:pt x="38" y="0"/>
                  </a:cubicBezTo>
                  <a:cubicBezTo>
                    <a:pt x="1" y="0"/>
                    <a:pt x="1" y="50"/>
                    <a:pt x="38" y="50"/>
                  </a:cubicBezTo>
                  <a:cubicBezTo>
                    <a:pt x="1300" y="375"/>
                    <a:pt x="2100" y="1462"/>
                    <a:pt x="1750" y="2787"/>
                  </a:cubicBezTo>
                  <a:cubicBezTo>
                    <a:pt x="1738" y="2837"/>
                    <a:pt x="1813" y="2862"/>
                    <a:pt x="1838" y="279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6" name="Google Shape;1216;p34"/>
            <p:cNvSpPr/>
            <p:nvPr/>
          </p:nvSpPr>
          <p:spPr>
            <a:xfrm>
              <a:off x="3809050" y="4281625"/>
              <a:ext cx="20025" cy="15350"/>
            </a:xfrm>
            <a:custGeom>
              <a:avLst/>
              <a:gdLst/>
              <a:ahLst/>
              <a:cxnLst/>
              <a:rect l="l" t="t" r="r" b="b"/>
              <a:pathLst>
                <a:path w="801" h="614" extrusionOk="0">
                  <a:moveTo>
                    <a:pt x="113" y="563"/>
                  </a:moveTo>
                  <a:cubicBezTo>
                    <a:pt x="250" y="326"/>
                    <a:pt x="488" y="163"/>
                    <a:pt x="750" y="101"/>
                  </a:cubicBezTo>
                  <a:cubicBezTo>
                    <a:pt x="800" y="88"/>
                    <a:pt x="788" y="1"/>
                    <a:pt x="738" y="1"/>
                  </a:cubicBezTo>
                  <a:cubicBezTo>
                    <a:pt x="425" y="38"/>
                    <a:pt x="163" y="226"/>
                    <a:pt x="26" y="501"/>
                  </a:cubicBezTo>
                  <a:cubicBezTo>
                    <a:pt x="1" y="563"/>
                    <a:pt x="75" y="613"/>
                    <a:pt x="113" y="5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7" name="Google Shape;1217;p34"/>
            <p:cNvSpPr/>
            <p:nvPr/>
          </p:nvSpPr>
          <p:spPr>
            <a:xfrm>
              <a:off x="3812475" y="4278200"/>
              <a:ext cx="16900" cy="5950"/>
            </a:xfrm>
            <a:custGeom>
              <a:avLst/>
              <a:gdLst/>
              <a:ahLst/>
              <a:cxnLst/>
              <a:rect l="l" t="t" r="r" b="b"/>
              <a:pathLst>
                <a:path w="676" h="238" extrusionOk="0">
                  <a:moveTo>
                    <a:pt x="613" y="113"/>
                  </a:moveTo>
                  <a:cubicBezTo>
                    <a:pt x="438" y="25"/>
                    <a:pt x="251" y="0"/>
                    <a:pt x="63" y="25"/>
                  </a:cubicBezTo>
                  <a:cubicBezTo>
                    <a:pt x="1" y="38"/>
                    <a:pt x="26" y="138"/>
                    <a:pt x="76" y="138"/>
                  </a:cubicBezTo>
                  <a:cubicBezTo>
                    <a:pt x="251" y="138"/>
                    <a:pt x="413" y="163"/>
                    <a:pt x="576" y="213"/>
                  </a:cubicBezTo>
                  <a:cubicBezTo>
                    <a:pt x="651" y="238"/>
                    <a:pt x="676" y="138"/>
                    <a:pt x="613" y="1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8" name="Google Shape;1218;p34"/>
            <p:cNvSpPr/>
            <p:nvPr/>
          </p:nvSpPr>
          <p:spPr>
            <a:xfrm>
              <a:off x="3801250" y="4294125"/>
              <a:ext cx="9375" cy="7850"/>
            </a:xfrm>
            <a:custGeom>
              <a:avLst/>
              <a:gdLst/>
              <a:ahLst/>
              <a:cxnLst/>
              <a:rect l="l" t="t" r="r" b="b"/>
              <a:pathLst>
                <a:path w="375" h="314" extrusionOk="0">
                  <a:moveTo>
                    <a:pt x="263" y="88"/>
                  </a:moveTo>
                  <a:cubicBezTo>
                    <a:pt x="213" y="113"/>
                    <a:pt x="138" y="88"/>
                    <a:pt x="113" y="38"/>
                  </a:cubicBezTo>
                  <a:cubicBezTo>
                    <a:pt x="75" y="1"/>
                    <a:pt x="0" y="38"/>
                    <a:pt x="13" y="88"/>
                  </a:cubicBezTo>
                  <a:cubicBezTo>
                    <a:pt x="75" y="238"/>
                    <a:pt x="250" y="313"/>
                    <a:pt x="338" y="151"/>
                  </a:cubicBezTo>
                  <a:cubicBezTo>
                    <a:pt x="375" y="101"/>
                    <a:pt x="300" y="38"/>
                    <a:pt x="263" y="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9" name="Google Shape;1219;p34"/>
            <p:cNvSpPr/>
            <p:nvPr/>
          </p:nvSpPr>
          <p:spPr>
            <a:xfrm>
              <a:off x="3783125" y="4280700"/>
              <a:ext cx="20025" cy="15650"/>
            </a:xfrm>
            <a:custGeom>
              <a:avLst/>
              <a:gdLst/>
              <a:ahLst/>
              <a:cxnLst/>
              <a:rect l="l" t="t" r="r" b="b"/>
              <a:pathLst>
                <a:path w="801" h="626" extrusionOk="0">
                  <a:moveTo>
                    <a:pt x="775" y="538"/>
                  </a:moveTo>
                  <a:cubicBezTo>
                    <a:pt x="625" y="288"/>
                    <a:pt x="350" y="0"/>
                    <a:pt x="38" y="63"/>
                  </a:cubicBezTo>
                  <a:cubicBezTo>
                    <a:pt x="0" y="75"/>
                    <a:pt x="0" y="138"/>
                    <a:pt x="38" y="150"/>
                  </a:cubicBezTo>
                  <a:cubicBezTo>
                    <a:pt x="313" y="213"/>
                    <a:pt x="550" y="363"/>
                    <a:pt x="700" y="588"/>
                  </a:cubicBezTo>
                  <a:cubicBezTo>
                    <a:pt x="738" y="625"/>
                    <a:pt x="800" y="575"/>
                    <a:pt x="775" y="5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0" name="Google Shape;1220;p34"/>
            <p:cNvSpPr/>
            <p:nvPr/>
          </p:nvSpPr>
          <p:spPr>
            <a:xfrm>
              <a:off x="3783425" y="4276325"/>
              <a:ext cx="24400" cy="10325"/>
            </a:xfrm>
            <a:custGeom>
              <a:avLst/>
              <a:gdLst/>
              <a:ahLst/>
              <a:cxnLst/>
              <a:rect l="l" t="t" r="r" b="b"/>
              <a:pathLst>
                <a:path w="976" h="413" extrusionOk="0">
                  <a:moveTo>
                    <a:pt x="113" y="288"/>
                  </a:moveTo>
                  <a:cubicBezTo>
                    <a:pt x="363" y="125"/>
                    <a:pt x="613" y="188"/>
                    <a:pt x="838" y="363"/>
                  </a:cubicBezTo>
                  <a:cubicBezTo>
                    <a:pt x="888" y="413"/>
                    <a:pt x="976" y="325"/>
                    <a:pt x="913" y="275"/>
                  </a:cubicBezTo>
                  <a:cubicBezTo>
                    <a:pt x="688" y="25"/>
                    <a:pt x="313" y="0"/>
                    <a:pt x="51" y="213"/>
                  </a:cubicBezTo>
                  <a:cubicBezTo>
                    <a:pt x="1" y="250"/>
                    <a:pt x="63" y="325"/>
                    <a:pt x="113" y="2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1" name="Google Shape;1221;p34"/>
            <p:cNvSpPr/>
            <p:nvPr/>
          </p:nvSpPr>
          <p:spPr>
            <a:xfrm>
              <a:off x="3804375" y="4278500"/>
              <a:ext cx="13750" cy="8150"/>
            </a:xfrm>
            <a:custGeom>
              <a:avLst/>
              <a:gdLst/>
              <a:ahLst/>
              <a:cxnLst/>
              <a:rect l="l" t="t" r="r" b="b"/>
              <a:pathLst>
                <a:path w="550" h="326" extrusionOk="0">
                  <a:moveTo>
                    <a:pt x="138" y="276"/>
                  </a:moveTo>
                  <a:cubicBezTo>
                    <a:pt x="238" y="188"/>
                    <a:pt x="362" y="126"/>
                    <a:pt x="487" y="113"/>
                  </a:cubicBezTo>
                  <a:cubicBezTo>
                    <a:pt x="550" y="113"/>
                    <a:pt x="525" y="26"/>
                    <a:pt x="475" y="13"/>
                  </a:cubicBezTo>
                  <a:cubicBezTo>
                    <a:pt x="312" y="1"/>
                    <a:pt x="163" y="76"/>
                    <a:pt x="50" y="188"/>
                  </a:cubicBezTo>
                  <a:cubicBezTo>
                    <a:pt x="0" y="238"/>
                    <a:pt x="88" y="326"/>
                    <a:pt x="138" y="27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2" name="Google Shape;1222;p34"/>
            <p:cNvSpPr/>
            <p:nvPr/>
          </p:nvSpPr>
          <p:spPr>
            <a:xfrm>
              <a:off x="3798750" y="4264450"/>
              <a:ext cx="14375" cy="12525"/>
            </a:xfrm>
            <a:custGeom>
              <a:avLst/>
              <a:gdLst/>
              <a:ahLst/>
              <a:cxnLst/>
              <a:rect l="l" t="t" r="r" b="b"/>
              <a:pathLst>
                <a:path w="575" h="501" extrusionOk="0">
                  <a:moveTo>
                    <a:pt x="275" y="475"/>
                  </a:moveTo>
                  <a:cubicBezTo>
                    <a:pt x="400" y="463"/>
                    <a:pt x="537" y="425"/>
                    <a:pt x="550" y="288"/>
                  </a:cubicBezTo>
                  <a:cubicBezTo>
                    <a:pt x="575" y="163"/>
                    <a:pt x="475" y="63"/>
                    <a:pt x="363" y="63"/>
                  </a:cubicBezTo>
                  <a:cubicBezTo>
                    <a:pt x="63" y="0"/>
                    <a:pt x="0" y="463"/>
                    <a:pt x="300" y="488"/>
                  </a:cubicBezTo>
                  <a:cubicBezTo>
                    <a:pt x="375" y="500"/>
                    <a:pt x="400" y="375"/>
                    <a:pt x="325" y="363"/>
                  </a:cubicBezTo>
                  <a:lnTo>
                    <a:pt x="275" y="350"/>
                  </a:lnTo>
                  <a:cubicBezTo>
                    <a:pt x="200" y="350"/>
                    <a:pt x="200" y="475"/>
                    <a:pt x="275" y="4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3" name="Google Shape;1223;p34"/>
            <p:cNvSpPr/>
            <p:nvPr/>
          </p:nvSpPr>
          <p:spPr>
            <a:xfrm>
              <a:off x="6793275" y="2739850"/>
              <a:ext cx="104675" cy="111550"/>
            </a:xfrm>
            <a:custGeom>
              <a:avLst/>
              <a:gdLst/>
              <a:ahLst/>
              <a:cxnLst/>
              <a:rect l="l" t="t" r="r" b="b"/>
              <a:pathLst>
                <a:path w="4187" h="4462" extrusionOk="0">
                  <a:moveTo>
                    <a:pt x="3899" y="1800"/>
                  </a:moveTo>
                  <a:cubicBezTo>
                    <a:pt x="4087" y="3375"/>
                    <a:pt x="2275" y="4462"/>
                    <a:pt x="1062" y="3325"/>
                  </a:cubicBezTo>
                  <a:cubicBezTo>
                    <a:pt x="125" y="2450"/>
                    <a:pt x="563" y="988"/>
                    <a:pt x="1212" y="75"/>
                  </a:cubicBezTo>
                  <a:cubicBezTo>
                    <a:pt x="1237" y="38"/>
                    <a:pt x="1187" y="0"/>
                    <a:pt x="1150" y="25"/>
                  </a:cubicBezTo>
                  <a:cubicBezTo>
                    <a:pt x="213" y="1038"/>
                    <a:pt x="0" y="2975"/>
                    <a:pt x="1387" y="3712"/>
                  </a:cubicBezTo>
                  <a:cubicBezTo>
                    <a:pt x="2737" y="4424"/>
                    <a:pt x="4187" y="3237"/>
                    <a:pt x="3999" y="1800"/>
                  </a:cubicBezTo>
                  <a:cubicBezTo>
                    <a:pt x="3999" y="1738"/>
                    <a:pt x="3887" y="1738"/>
                    <a:pt x="3899" y="18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4" name="Google Shape;1224;p34"/>
            <p:cNvSpPr/>
            <p:nvPr/>
          </p:nvSpPr>
          <p:spPr>
            <a:xfrm>
              <a:off x="6818575" y="2481475"/>
              <a:ext cx="146850" cy="263400"/>
            </a:xfrm>
            <a:custGeom>
              <a:avLst/>
              <a:gdLst/>
              <a:ahLst/>
              <a:cxnLst/>
              <a:rect l="l" t="t" r="r" b="b"/>
              <a:pathLst>
                <a:path w="5874" h="10536" extrusionOk="0">
                  <a:moveTo>
                    <a:pt x="75" y="10510"/>
                  </a:moveTo>
                  <a:cubicBezTo>
                    <a:pt x="1950" y="9186"/>
                    <a:pt x="4362" y="7986"/>
                    <a:pt x="5137" y="5674"/>
                  </a:cubicBezTo>
                  <a:cubicBezTo>
                    <a:pt x="5724" y="3950"/>
                    <a:pt x="5874" y="1463"/>
                    <a:pt x="4612" y="26"/>
                  </a:cubicBezTo>
                  <a:cubicBezTo>
                    <a:pt x="4587" y="1"/>
                    <a:pt x="4537" y="38"/>
                    <a:pt x="4562" y="63"/>
                  </a:cubicBezTo>
                  <a:cubicBezTo>
                    <a:pt x="5761" y="1700"/>
                    <a:pt x="5586" y="4462"/>
                    <a:pt x="4737" y="6224"/>
                  </a:cubicBezTo>
                  <a:cubicBezTo>
                    <a:pt x="3812" y="8124"/>
                    <a:pt x="1700" y="9236"/>
                    <a:pt x="38" y="10448"/>
                  </a:cubicBezTo>
                  <a:cubicBezTo>
                    <a:pt x="0" y="10473"/>
                    <a:pt x="38" y="10535"/>
                    <a:pt x="75" y="1051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5" name="Google Shape;1225;p34"/>
            <p:cNvSpPr/>
            <p:nvPr/>
          </p:nvSpPr>
          <p:spPr>
            <a:xfrm>
              <a:off x="6840750" y="2448375"/>
              <a:ext cx="85000" cy="100300"/>
            </a:xfrm>
            <a:custGeom>
              <a:avLst/>
              <a:gdLst/>
              <a:ahLst/>
              <a:cxnLst/>
              <a:rect l="l" t="t" r="r" b="b"/>
              <a:pathLst>
                <a:path w="3400" h="4012" extrusionOk="0">
                  <a:moveTo>
                    <a:pt x="3350" y="1087"/>
                  </a:moveTo>
                  <a:cubicBezTo>
                    <a:pt x="2500" y="587"/>
                    <a:pt x="1313" y="387"/>
                    <a:pt x="576" y="1225"/>
                  </a:cubicBezTo>
                  <a:cubicBezTo>
                    <a:pt x="151" y="1700"/>
                    <a:pt x="1" y="2837"/>
                    <a:pt x="413" y="3387"/>
                  </a:cubicBezTo>
                  <a:cubicBezTo>
                    <a:pt x="900" y="4012"/>
                    <a:pt x="2038" y="3924"/>
                    <a:pt x="2375" y="3187"/>
                  </a:cubicBezTo>
                  <a:cubicBezTo>
                    <a:pt x="2575" y="2749"/>
                    <a:pt x="2550" y="2237"/>
                    <a:pt x="2300" y="1812"/>
                  </a:cubicBezTo>
                  <a:cubicBezTo>
                    <a:pt x="1938" y="1175"/>
                    <a:pt x="975" y="775"/>
                    <a:pt x="863" y="25"/>
                  </a:cubicBezTo>
                  <a:cubicBezTo>
                    <a:pt x="863" y="0"/>
                    <a:pt x="813" y="0"/>
                    <a:pt x="813" y="25"/>
                  </a:cubicBezTo>
                  <a:cubicBezTo>
                    <a:pt x="825" y="437"/>
                    <a:pt x="1100" y="675"/>
                    <a:pt x="1388" y="950"/>
                  </a:cubicBezTo>
                  <a:cubicBezTo>
                    <a:pt x="1675" y="1225"/>
                    <a:pt x="2050" y="1512"/>
                    <a:pt x="2200" y="1862"/>
                  </a:cubicBezTo>
                  <a:cubicBezTo>
                    <a:pt x="2563" y="2724"/>
                    <a:pt x="2313" y="3724"/>
                    <a:pt x="1200" y="3587"/>
                  </a:cubicBezTo>
                  <a:cubicBezTo>
                    <a:pt x="850" y="3649"/>
                    <a:pt x="626" y="3524"/>
                    <a:pt x="551" y="3174"/>
                  </a:cubicBezTo>
                  <a:cubicBezTo>
                    <a:pt x="426" y="3087"/>
                    <a:pt x="338" y="2949"/>
                    <a:pt x="338" y="2799"/>
                  </a:cubicBezTo>
                  <a:cubicBezTo>
                    <a:pt x="338" y="2737"/>
                    <a:pt x="338" y="2674"/>
                    <a:pt x="338" y="2612"/>
                  </a:cubicBezTo>
                  <a:cubicBezTo>
                    <a:pt x="313" y="2362"/>
                    <a:pt x="313" y="2100"/>
                    <a:pt x="363" y="1850"/>
                  </a:cubicBezTo>
                  <a:cubicBezTo>
                    <a:pt x="713" y="487"/>
                    <a:pt x="2375" y="612"/>
                    <a:pt x="3312" y="1150"/>
                  </a:cubicBezTo>
                  <a:cubicBezTo>
                    <a:pt x="3362" y="1175"/>
                    <a:pt x="3400" y="1112"/>
                    <a:pt x="3362" y="108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6" name="Google Shape;1226;p34"/>
            <p:cNvSpPr/>
            <p:nvPr/>
          </p:nvSpPr>
          <p:spPr>
            <a:xfrm>
              <a:off x="6857625" y="2386200"/>
              <a:ext cx="13450" cy="55325"/>
            </a:xfrm>
            <a:custGeom>
              <a:avLst/>
              <a:gdLst/>
              <a:ahLst/>
              <a:cxnLst/>
              <a:rect l="l" t="t" r="r" b="b"/>
              <a:pathLst>
                <a:path w="538" h="2213" extrusionOk="0">
                  <a:moveTo>
                    <a:pt x="138" y="2162"/>
                  </a:moveTo>
                  <a:cubicBezTo>
                    <a:pt x="63" y="1387"/>
                    <a:pt x="300" y="775"/>
                    <a:pt x="525" y="50"/>
                  </a:cubicBezTo>
                  <a:cubicBezTo>
                    <a:pt x="538" y="13"/>
                    <a:pt x="488" y="0"/>
                    <a:pt x="463" y="25"/>
                  </a:cubicBezTo>
                  <a:cubicBezTo>
                    <a:pt x="51" y="613"/>
                    <a:pt x="1" y="1475"/>
                    <a:pt x="63" y="2162"/>
                  </a:cubicBezTo>
                  <a:cubicBezTo>
                    <a:pt x="63" y="2212"/>
                    <a:pt x="150" y="2212"/>
                    <a:pt x="138" y="216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7" name="Google Shape;1227;p34"/>
            <p:cNvSpPr/>
            <p:nvPr/>
          </p:nvSpPr>
          <p:spPr>
            <a:xfrm>
              <a:off x="6804825" y="2632075"/>
              <a:ext cx="96875" cy="82175"/>
            </a:xfrm>
            <a:custGeom>
              <a:avLst/>
              <a:gdLst/>
              <a:ahLst/>
              <a:cxnLst/>
              <a:rect l="l" t="t" r="r" b="b"/>
              <a:pathLst>
                <a:path w="3875" h="3287" extrusionOk="0">
                  <a:moveTo>
                    <a:pt x="3800" y="2200"/>
                  </a:moveTo>
                  <a:cubicBezTo>
                    <a:pt x="3125" y="2712"/>
                    <a:pt x="2300" y="3174"/>
                    <a:pt x="1425" y="2937"/>
                  </a:cubicBezTo>
                  <a:cubicBezTo>
                    <a:pt x="963" y="2799"/>
                    <a:pt x="575" y="2474"/>
                    <a:pt x="363" y="2050"/>
                  </a:cubicBezTo>
                  <a:cubicBezTo>
                    <a:pt x="213" y="1762"/>
                    <a:pt x="126" y="1450"/>
                    <a:pt x="126" y="1137"/>
                  </a:cubicBezTo>
                  <a:cubicBezTo>
                    <a:pt x="138" y="400"/>
                    <a:pt x="563" y="250"/>
                    <a:pt x="1400" y="687"/>
                  </a:cubicBezTo>
                  <a:cubicBezTo>
                    <a:pt x="1363" y="712"/>
                    <a:pt x="1400" y="787"/>
                    <a:pt x="1438" y="750"/>
                  </a:cubicBezTo>
                  <a:cubicBezTo>
                    <a:pt x="1813" y="463"/>
                    <a:pt x="1400" y="125"/>
                    <a:pt x="1050" y="75"/>
                  </a:cubicBezTo>
                  <a:cubicBezTo>
                    <a:pt x="388" y="0"/>
                    <a:pt x="1" y="675"/>
                    <a:pt x="26" y="1262"/>
                  </a:cubicBezTo>
                  <a:cubicBezTo>
                    <a:pt x="63" y="2050"/>
                    <a:pt x="613" y="2837"/>
                    <a:pt x="1388" y="3049"/>
                  </a:cubicBezTo>
                  <a:cubicBezTo>
                    <a:pt x="2312" y="3287"/>
                    <a:pt x="3162" y="2824"/>
                    <a:pt x="3837" y="2237"/>
                  </a:cubicBezTo>
                  <a:cubicBezTo>
                    <a:pt x="3875" y="2212"/>
                    <a:pt x="3825" y="2175"/>
                    <a:pt x="3800" y="22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8" name="Google Shape;1228;p34"/>
            <p:cNvSpPr/>
            <p:nvPr/>
          </p:nvSpPr>
          <p:spPr>
            <a:xfrm>
              <a:off x="6762650" y="2704850"/>
              <a:ext cx="110625" cy="22850"/>
            </a:xfrm>
            <a:custGeom>
              <a:avLst/>
              <a:gdLst/>
              <a:ahLst/>
              <a:cxnLst/>
              <a:rect l="l" t="t" r="r" b="b"/>
              <a:pathLst>
                <a:path w="4425" h="914" extrusionOk="0">
                  <a:moveTo>
                    <a:pt x="4324" y="26"/>
                  </a:moveTo>
                  <a:cubicBezTo>
                    <a:pt x="3325" y="876"/>
                    <a:pt x="1175" y="913"/>
                    <a:pt x="63" y="326"/>
                  </a:cubicBezTo>
                  <a:cubicBezTo>
                    <a:pt x="26" y="313"/>
                    <a:pt x="1" y="363"/>
                    <a:pt x="26" y="388"/>
                  </a:cubicBezTo>
                  <a:cubicBezTo>
                    <a:pt x="713" y="901"/>
                    <a:pt x="1700" y="826"/>
                    <a:pt x="2512" y="738"/>
                  </a:cubicBezTo>
                  <a:cubicBezTo>
                    <a:pt x="3175" y="663"/>
                    <a:pt x="3862" y="538"/>
                    <a:pt x="4387" y="88"/>
                  </a:cubicBezTo>
                  <a:cubicBezTo>
                    <a:pt x="4424" y="51"/>
                    <a:pt x="4374" y="1"/>
                    <a:pt x="4324" y="2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9" name="Google Shape;1229;p34"/>
            <p:cNvSpPr/>
            <p:nvPr/>
          </p:nvSpPr>
          <p:spPr>
            <a:xfrm>
              <a:off x="6751100" y="2705175"/>
              <a:ext cx="12200" cy="11900"/>
            </a:xfrm>
            <a:custGeom>
              <a:avLst/>
              <a:gdLst/>
              <a:ahLst/>
              <a:cxnLst/>
              <a:rect l="l" t="t" r="r" b="b"/>
              <a:pathLst>
                <a:path w="488" h="476" extrusionOk="0">
                  <a:moveTo>
                    <a:pt x="450" y="350"/>
                  </a:moveTo>
                  <a:cubicBezTo>
                    <a:pt x="488" y="263"/>
                    <a:pt x="463" y="150"/>
                    <a:pt x="400" y="88"/>
                  </a:cubicBezTo>
                  <a:cubicBezTo>
                    <a:pt x="338" y="25"/>
                    <a:pt x="238" y="0"/>
                    <a:pt x="150" y="13"/>
                  </a:cubicBezTo>
                  <a:cubicBezTo>
                    <a:pt x="125" y="13"/>
                    <a:pt x="88" y="25"/>
                    <a:pt x="63" y="50"/>
                  </a:cubicBezTo>
                  <a:cubicBezTo>
                    <a:pt x="38" y="88"/>
                    <a:pt x="25" y="125"/>
                    <a:pt x="25" y="163"/>
                  </a:cubicBezTo>
                  <a:cubicBezTo>
                    <a:pt x="0" y="288"/>
                    <a:pt x="63" y="413"/>
                    <a:pt x="175" y="463"/>
                  </a:cubicBezTo>
                  <a:cubicBezTo>
                    <a:pt x="313" y="475"/>
                    <a:pt x="425" y="375"/>
                    <a:pt x="425" y="238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0" name="Google Shape;1230;p34"/>
            <p:cNvSpPr/>
            <p:nvPr/>
          </p:nvSpPr>
          <p:spPr>
            <a:xfrm>
              <a:off x="6748900" y="2702675"/>
              <a:ext cx="16275" cy="18450"/>
            </a:xfrm>
            <a:custGeom>
              <a:avLst/>
              <a:gdLst/>
              <a:ahLst/>
              <a:cxnLst/>
              <a:rect l="l" t="t" r="r" b="b"/>
              <a:pathLst>
                <a:path w="651" h="738" extrusionOk="0">
                  <a:moveTo>
                    <a:pt x="601" y="463"/>
                  </a:moveTo>
                  <a:cubicBezTo>
                    <a:pt x="650" y="300"/>
                    <a:pt x="563" y="113"/>
                    <a:pt x="388" y="63"/>
                  </a:cubicBezTo>
                  <a:cubicBezTo>
                    <a:pt x="251" y="0"/>
                    <a:pt x="76" y="88"/>
                    <a:pt x="63" y="250"/>
                  </a:cubicBezTo>
                  <a:cubicBezTo>
                    <a:pt x="1" y="650"/>
                    <a:pt x="563" y="738"/>
                    <a:pt x="563" y="338"/>
                  </a:cubicBezTo>
                  <a:cubicBezTo>
                    <a:pt x="563" y="288"/>
                    <a:pt x="501" y="275"/>
                    <a:pt x="488" y="325"/>
                  </a:cubicBezTo>
                  <a:cubicBezTo>
                    <a:pt x="163" y="438"/>
                    <a:pt x="88" y="425"/>
                    <a:pt x="263" y="275"/>
                  </a:cubicBezTo>
                  <a:cubicBezTo>
                    <a:pt x="376" y="100"/>
                    <a:pt x="438" y="150"/>
                    <a:pt x="476" y="425"/>
                  </a:cubicBezTo>
                  <a:cubicBezTo>
                    <a:pt x="451" y="513"/>
                    <a:pt x="576" y="538"/>
                    <a:pt x="601" y="4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1" name="Google Shape;1231;p34"/>
            <p:cNvSpPr/>
            <p:nvPr/>
          </p:nvSpPr>
          <p:spPr>
            <a:xfrm>
              <a:off x="6927925" y="2476175"/>
              <a:ext cx="3450" cy="2825"/>
            </a:xfrm>
            <a:custGeom>
              <a:avLst/>
              <a:gdLst/>
              <a:ahLst/>
              <a:cxnLst/>
              <a:rect l="l" t="t" r="r" b="b"/>
              <a:pathLst>
                <a:path w="138" h="113" extrusionOk="0">
                  <a:moveTo>
                    <a:pt x="63" y="25"/>
                  </a:moveTo>
                  <a:lnTo>
                    <a:pt x="38" y="38"/>
                  </a:lnTo>
                  <a:cubicBezTo>
                    <a:pt x="0" y="50"/>
                    <a:pt x="0" y="88"/>
                    <a:pt x="38" y="100"/>
                  </a:cubicBezTo>
                  <a:lnTo>
                    <a:pt x="63" y="100"/>
                  </a:lnTo>
                  <a:cubicBezTo>
                    <a:pt x="125" y="113"/>
                    <a:pt x="138" y="0"/>
                    <a:pt x="63" y="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2" name="Google Shape;1232;p34"/>
            <p:cNvSpPr/>
            <p:nvPr/>
          </p:nvSpPr>
          <p:spPr>
            <a:xfrm>
              <a:off x="6869800" y="2346825"/>
              <a:ext cx="17850" cy="42200"/>
            </a:xfrm>
            <a:custGeom>
              <a:avLst/>
              <a:gdLst/>
              <a:ahLst/>
              <a:cxnLst/>
              <a:rect l="l" t="t" r="r" b="b"/>
              <a:pathLst>
                <a:path w="714" h="1688" extrusionOk="0">
                  <a:moveTo>
                    <a:pt x="101" y="1663"/>
                  </a:moveTo>
                  <a:cubicBezTo>
                    <a:pt x="638" y="1463"/>
                    <a:pt x="713" y="513"/>
                    <a:pt x="576" y="51"/>
                  </a:cubicBezTo>
                  <a:cubicBezTo>
                    <a:pt x="551" y="1"/>
                    <a:pt x="463" y="13"/>
                    <a:pt x="476" y="63"/>
                  </a:cubicBezTo>
                  <a:cubicBezTo>
                    <a:pt x="513" y="313"/>
                    <a:pt x="526" y="563"/>
                    <a:pt x="488" y="800"/>
                  </a:cubicBezTo>
                  <a:cubicBezTo>
                    <a:pt x="438" y="1038"/>
                    <a:pt x="326" y="1463"/>
                    <a:pt x="76" y="1550"/>
                  </a:cubicBezTo>
                  <a:cubicBezTo>
                    <a:pt x="1" y="1575"/>
                    <a:pt x="38" y="1688"/>
                    <a:pt x="101" y="16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3" name="Google Shape;1233;p34"/>
            <p:cNvSpPr/>
            <p:nvPr/>
          </p:nvSpPr>
          <p:spPr>
            <a:xfrm>
              <a:off x="6865425" y="2346525"/>
              <a:ext cx="19725" cy="42200"/>
            </a:xfrm>
            <a:custGeom>
              <a:avLst/>
              <a:gdLst/>
              <a:ahLst/>
              <a:cxnLst/>
              <a:rect l="l" t="t" r="r" b="b"/>
              <a:pathLst>
                <a:path w="789" h="1688" extrusionOk="0">
                  <a:moveTo>
                    <a:pt x="676" y="50"/>
                  </a:moveTo>
                  <a:cubicBezTo>
                    <a:pt x="313" y="400"/>
                    <a:pt x="1" y="1125"/>
                    <a:pt x="151" y="1625"/>
                  </a:cubicBezTo>
                  <a:cubicBezTo>
                    <a:pt x="163" y="1687"/>
                    <a:pt x="251" y="1662"/>
                    <a:pt x="238" y="1600"/>
                  </a:cubicBezTo>
                  <a:cubicBezTo>
                    <a:pt x="188" y="1062"/>
                    <a:pt x="376" y="513"/>
                    <a:pt x="751" y="113"/>
                  </a:cubicBezTo>
                  <a:cubicBezTo>
                    <a:pt x="788" y="63"/>
                    <a:pt x="726" y="0"/>
                    <a:pt x="676" y="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4" name="Google Shape;1234;p34"/>
            <p:cNvSpPr/>
            <p:nvPr/>
          </p:nvSpPr>
          <p:spPr>
            <a:xfrm>
              <a:off x="6831375" y="2415875"/>
              <a:ext cx="30025" cy="33150"/>
            </a:xfrm>
            <a:custGeom>
              <a:avLst/>
              <a:gdLst/>
              <a:ahLst/>
              <a:cxnLst/>
              <a:rect l="l" t="t" r="r" b="b"/>
              <a:pathLst>
                <a:path w="1201" h="1326" extrusionOk="0">
                  <a:moveTo>
                    <a:pt x="1188" y="1275"/>
                  </a:moveTo>
                  <a:cubicBezTo>
                    <a:pt x="1200" y="938"/>
                    <a:pt x="1026" y="663"/>
                    <a:pt x="813" y="413"/>
                  </a:cubicBezTo>
                  <a:cubicBezTo>
                    <a:pt x="638" y="163"/>
                    <a:pt x="351" y="13"/>
                    <a:pt x="51" y="0"/>
                  </a:cubicBezTo>
                  <a:cubicBezTo>
                    <a:pt x="13" y="0"/>
                    <a:pt x="1" y="75"/>
                    <a:pt x="38" y="75"/>
                  </a:cubicBezTo>
                  <a:cubicBezTo>
                    <a:pt x="326" y="100"/>
                    <a:pt x="588" y="238"/>
                    <a:pt x="763" y="463"/>
                  </a:cubicBezTo>
                  <a:cubicBezTo>
                    <a:pt x="951" y="713"/>
                    <a:pt x="1125" y="950"/>
                    <a:pt x="1101" y="1275"/>
                  </a:cubicBezTo>
                  <a:cubicBezTo>
                    <a:pt x="1101" y="1325"/>
                    <a:pt x="1175" y="1325"/>
                    <a:pt x="1188" y="12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5" name="Google Shape;1235;p34"/>
            <p:cNvSpPr/>
            <p:nvPr/>
          </p:nvSpPr>
          <p:spPr>
            <a:xfrm>
              <a:off x="6831375" y="2415550"/>
              <a:ext cx="29400" cy="33475"/>
            </a:xfrm>
            <a:custGeom>
              <a:avLst/>
              <a:gdLst/>
              <a:ahLst/>
              <a:cxnLst/>
              <a:rect l="l" t="t" r="r" b="b"/>
              <a:pathLst>
                <a:path w="1176" h="1339" extrusionOk="0">
                  <a:moveTo>
                    <a:pt x="13" y="63"/>
                  </a:moveTo>
                  <a:cubicBezTo>
                    <a:pt x="101" y="626"/>
                    <a:pt x="501" y="1201"/>
                    <a:pt x="1076" y="1313"/>
                  </a:cubicBezTo>
                  <a:cubicBezTo>
                    <a:pt x="1138" y="1338"/>
                    <a:pt x="1175" y="1251"/>
                    <a:pt x="1125" y="1213"/>
                  </a:cubicBezTo>
                  <a:cubicBezTo>
                    <a:pt x="888" y="1076"/>
                    <a:pt x="651" y="1013"/>
                    <a:pt x="476" y="776"/>
                  </a:cubicBezTo>
                  <a:cubicBezTo>
                    <a:pt x="301" y="563"/>
                    <a:pt x="163" y="313"/>
                    <a:pt x="88" y="38"/>
                  </a:cubicBezTo>
                  <a:cubicBezTo>
                    <a:pt x="76" y="1"/>
                    <a:pt x="1" y="13"/>
                    <a:pt x="13" y="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6" name="Google Shape;1236;p34"/>
            <p:cNvSpPr/>
            <p:nvPr/>
          </p:nvSpPr>
          <p:spPr>
            <a:xfrm>
              <a:off x="6767025" y="2718300"/>
              <a:ext cx="86575" cy="38750"/>
            </a:xfrm>
            <a:custGeom>
              <a:avLst/>
              <a:gdLst/>
              <a:ahLst/>
              <a:cxnLst/>
              <a:rect l="l" t="t" r="r" b="b"/>
              <a:pathLst>
                <a:path w="3463" h="1550" extrusionOk="0">
                  <a:moveTo>
                    <a:pt x="3387" y="38"/>
                  </a:moveTo>
                  <a:cubicBezTo>
                    <a:pt x="2387" y="738"/>
                    <a:pt x="1250" y="1225"/>
                    <a:pt x="50" y="1437"/>
                  </a:cubicBezTo>
                  <a:cubicBezTo>
                    <a:pt x="0" y="1450"/>
                    <a:pt x="25" y="1550"/>
                    <a:pt x="88" y="1537"/>
                  </a:cubicBezTo>
                  <a:cubicBezTo>
                    <a:pt x="1288" y="1312"/>
                    <a:pt x="2437" y="825"/>
                    <a:pt x="3425" y="100"/>
                  </a:cubicBezTo>
                  <a:cubicBezTo>
                    <a:pt x="3462" y="75"/>
                    <a:pt x="3425" y="0"/>
                    <a:pt x="3387" y="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7" name="Google Shape;1237;p34"/>
            <p:cNvSpPr/>
            <p:nvPr/>
          </p:nvSpPr>
          <p:spPr>
            <a:xfrm>
              <a:off x="6752975" y="2749525"/>
              <a:ext cx="16250" cy="17850"/>
            </a:xfrm>
            <a:custGeom>
              <a:avLst/>
              <a:gdLst/>
              <a:ahLst/>
              <a:cxnLst/>
              <a:rect l="l" t="t" r="r" b="b"/>
              <a:pathLst>
                <a:path w="650" h="714" extrusionOk="0">
                  <a:moveTo>
                    <a:pt x="575" y="188"/>
                  </a:moveTo>
                  <a:cubicBezTo>
                    <a:pt x="363" y="1"/>
                    <a:pt x="0" y="238"/>
                    <a:pt x="213" y="476"/>
                  </a:cubicBezTo>
                  <a:cubicBezTo>
                    <a:pt x="413" y="713"/>
                    <a:pt x="650" y="376"/>
                    <a:pt x="562" y="163"/>
                  </a:cubicBezTo>
                  <a:cubicBezTo>
                    <a:pt x="537" y="126"/>
                    <a:pt x="487" y="138"/>
                    <a:pt x="487" y="176"/>
                  </a:cubicBezTo>
                  <a:cubicBezTo>
                    <a:pt x="487" y="213"/>
                    <a:pt x="487" y="251"/>
                    <a:pt x="487" y="288"/>
                  </a:cubicBezTo>
                  <a:cubicBezTo>
                    <a:pt x="475" y="376"/>
                    <a:pt x="487" y="363"/>
                    <a:pt x="512" y="263"/>
                  </a:cubicBezTo>
                  <a:cubicBezTo>
                    <a:pt x="550" y="288"/>
                    <a:pt x="612" y="238"/>
                    <a:pt x="575" y="20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8" name="Google Shape;1238;p34"/>
            <p:cNvSpPr/>
            <p:nvPr/>
          </p:nvSpPr>
          <p:spPr>
            <a:xfrm>
              <a:off x="6783275" y="2681125"/>
              <a:ext cx="81875" cy="30625"/>
            </a:xfrm>
            <a:custGeom>
              <a:avLst/>
              <a:gdLst/>
              <a:ahLst/>
              <a:cxnLst/>
              <a:rect l="l" t="t" r="r" b="b"/>
              <a:pathLst>
                <a:path w="3275" h="1225" extrusionOk="0">
                  <a:moveTo>
                    <a:pt x="3212" y="1000"/>
                  </a:moveTo>
                  <a:cubicBezTo>
                    <a:pt x="2000" y="1137"/>
                    <a:pt x="988" y="800"/>
                    <a:pt x="63" y="25"/>
                  </a:cubicBezTo>
                  <a:cubicBezTo>
                    <a:pt x="25" y="0"/>
                    <a:pt x="0" y="38"/>
                    <a:pt x="13" y="75"/>
                  </a:cubicBezTo>
                  <a:cubicBezTo>
                    <a:pt x="738" y="1000"/>
                    <a:pt x="2112" y="1225"/>
                    <a:pt x="3212" y="1087"/>
                  </a:cubicBezTo>
                  <a:cubicBezTo>
                    <a:pt x="3274" y="1087"/>
                    <a:pt x="3274" y="987"/>
                    <a:pt x="3212" y="10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9" name="Google Shape;1239;p34"/>
            <p:cNvSpPr/>
            <p:nvPr/>
          </p:nvSpPr>
          <p:spPr>
            <a:xfrm>
              <a:off x="6773575" y="2671750"/>
              <a:ext cx="15025" cy="12825"/>
            </a:xfrm>
            <a:custGeom>
              <a:avLst/>
              <a:gdLst/>
              <a:ahLst/>
              <a:cxnLst/>
              <a:rect l="l" t="t" r="r" b="b"/>
              <a:pathLst>
                <a:path w="601" h="513" extrusionOk="0">
                  <a:moveTo>
                    <a:pt x="338" y="25"/>
                  </a:moveTo>
                  <a:cubicBezTo>
                    <a:pt x="38" y="0"/>
                    <a:pt x="1" y="450"/>
                    <a:pt x="301" y="488"/>
                  </a:cubicBezTo>
                  <a:cubicBezTo>
                    <a:pt x="601" y="513"/>
                    <a:pt x="563" y="75"/>
                    <a:pt x="276" y="88"/>
                  </a:cubicBezTo>
                  <a:cubicBezTo>
                    <a:pt x="238" y="88"/>
                    <a:pt x="226" y="138"/>
                    <a:pt x="263" y="150"/>
                  </a:cubicBezTo>
                  <a:cubicBezTo>
                    <a:pt x="313" y="213"/>
                    <a:pt x="338" y="188"/>
                    <a:pt x="338" y="100"/>
                  </a:cubicBezTo>
                  <a:cubicBezTo>
                    <a:pt x="388" y="100"/>
                    <a:pt x="388" y="25"/>
                    <a:pt x="338" y="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0" name="Google Shape;1240;p34"/>
            <p:cNvSpPr/>
            <p:nvPr/>
          </p:nvSpPr>
          <p:spPr>
            <a:xfrm>
              <a:off x="6888250" y="2270600"/>
              <a:ext cx="60000" cy="237450"/>
            </a:xfrm>
            <a:custGeom>
              <a:avLst/>
              <a:gdLst/>
              <a:ahLst/>
              <a:cxnLst/>
              <a:rect l="l" t="t" r="r" b="b"/>
              <a:pathLst>
                <a:path w="2400" h="9498" extrusionOk="0">
                  <a:moveTo>
                    <a:pt x="2387" y="9448"/>
                  </a:moveTo>
                  <a:cubicBezTo>
                    <a:pt x="1137" y="6136"/>
                    <a:pt x="0" y="3450"/>
                    <a:pt x="2025" y="125"/>
                  </a:cubicBezTo>
                  <a:cubicBezTo>
                    <a:pt x="2062" y="50"/>
                    <a:pt x="1962" y="0"/>
                    <a:pt x="1925" y="63"/>
                  </a:cubicBezTo>
                  <a:cubicBezTo>
                    <a:pt x="975" y="1475"/>
                    <a:pt x="575" y="2750"/>
                    <a:pt x="738" y="4449"/>
                  </a:cubicBezTo>
                  <a:cubicBezTo>
                    <a:pt x="925" y="6386"/>
                    <a:pt x="1637" y="7686"/>
                    <a:pt x="2325" y="9460"/>
                  </a:cubicBezTo>
                  <a:cubicBezTo>
                    <a:pt x="2350" y="9498"/>
                    <a:pt x="2400" y="9485"/>
                    <a:pt x="2387" y="944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1" name="Google Shape;1241;p34"/>
            <p:cNvSpPr/>
            <p:nvPr/>
          </p:nvSpPr>
          <p:spPr>
            <a:xfrm>
              <a:off x="6844200" y="2755475"/>
              <a:ext cx="49375" cy="31875"/>
            </a:xfrm>
            <a:custGeom>
              <a:avLst/>
              <a:gdLst/>
              <a:ahLst/>
              <a:cxnLst/>
              <a:rect l="l" t="t" r="r" b="b"/>
              <a:pathLst>
                <a:path w="1975" h="1275" extrusionOk="0">
                  <a:moveTo>
                    <a:pt x="1962" y="1213"/>
                  </a:moveTo>
                  <a:cubicBezTo>
                    <a:pt x="1875" y="663"/>
                    <a:pt x="1525" y="125"/>
                    <a:pt x="912" y="63"/>
                  </a:cubicBezTo>
                  <a:cubicBezTo>
                    <a:pt x="425" y="0"/>
                    <a:pt x="0" y="375"/>
                    <a:pt x="0" y="875"/>
                  </a:cubicBezTo>
                  <a:cubicBezTo>
                    <a:pt x="0" y="938"/>
                    <a:pt x="113" y="938"/>
                    <a:pt x="113" y="875"/>
                  </a:cubicBezTo>
                  <a:cubicBezTo>
                    <a:pt x="125" y="300"/>
                    <a:pt x="700" y="13"/>
                    <a:pt x="1200" y="250"/>
                  </a:cubicBezTo>
                  <a:cubicBezTo>
                    <a:pt x="1612" y="425"/>
                    <a:pt x="1812" y="813"/>
                    <a:pt x="1900" y="1238"/>
                  </a:cubicBezTo>
                  <a:cubicBezTo>
                    <a:pt x="1912" y="1275"/>
                    <a:pt x="1975" y="1262"/>
                    <a:pt x="1962" y="12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2" name="Google Shape;1242;p34"/>
            <p:cNvSpPr/>
            <p:nvPr/>
          </p:nvSpPr>
          <p:spPr>
            <a:xfrm>
              <a:off x="6887300" y="2510225"/>
              <a:ext cx="31575" cy="62500"/>
            </a:xfrm>
            <a:custGeom>
              <a:avLst/>
              <a:gdLst/>
              <a:ahLst/>
              <a:cxnLst/>
              <a:rect l="l" t="t" r="r" b="b"/>
              <a:pathLst>
                <a:path w="1263" h="2500" extrusionOk="0">
                  <a:moveTo>
                    <a:pt x="538" y="50"/>
                  </a:moveTo>
                  <a:cubicBezTo>
                    <a:pt x="563" y="675"/>
                    <a:pt x="1" y="1175"/>
                    <a:pt x="226" y="1812"/>
                  </a:cubicBezTo>
                  <a:cubicBezTo>
                    <a:pt x="376" y="2225"/>
                    <a:pt x="776" y="2500"/>
                    <a:pt x="1213" y="2487"/>
                  </a:cubicBezTo>
                  <a:cubicBezTo>
                    <a:pt x="1250" y="2487"/>
                    <a:pt x="1263" y="2425"/>
                    <a:pt x="1225" y="2412"/>
                  </a:cubicBezTo>
                  <a:cubicBezTo>
                    <a:pt x="438" y="2312"/>
                    <a:pt x="126" y="1625"/>
                    <a:pt x="426" y="925"/>
                  </a:cubicBezTo>
                  <a:cubicBezTo>
                    <a:pt x="563" y="650"/>
                    <a:pt x="626" y="350"/>
                    <a:pt x="626" y="50"/>
                  </a:cubicBezTo>
                  <a:cubicBezTo>
                    <a:pt x="626" y="0"/>
                    <a:pt x="538" y="0"/>
                    <a:pt x="538" y="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3" name="Google Shape;1243;p34"/>
            <p:cNvSpPr/>
            <p:nvPr/>
          </p:nvSpPr>
          <p:spPr>
            <a:xfrm>
              <a:off x="6912925" y="2543350"/>
              <a:ext cx="21575" cy="30625"/>
            </a:xfrm>
            <a:custGeom>
              <a:avLst/>
              <a:gdLst/>
              <a:ahLst/>
              <a:cxnLst/>
              <a:rect l="l" t="t" r="r" b="b"/>
              <a:pathLst>
                <a:path w="863" h="1225" extrusionOk="0">
                  <a:moveTo>
                    <a:pt x="38" y="1112"/>
                  </a:moveTo>
                  <a:cubicBezTo>
                    <a:pt x="338" y="1225"/>
                    <a:pt x="588" y="1062"/>
                    <a:pt x="700" y="775"/>
                  </a:cubicBezTo>
                  <a:cubicBezTo>
                    <a:pt x="788" y="550"/>
                    <a:pt x="863" y="163"/>
                    <a:pt x="613" y="13"/>
                  </a:cubicBezTo>
                  <a:cubicBezTo>
                    <a:pt x="588" y="0"/>
                    <a:pt x="550" y="25"/>
                    <a:pt x="575" y="63"/>
                  </a:cubicBezTo>
                  <a:cubicBezTo>
                    <a:pt x="825" y="387"/>
                    <a:pt x="588" y="1225"/>
                    <a:pt x="63" y="1050"/>
                  </a:cubicBezTo>
                  <a:cubicBezTo>
                    <a:pt x="13" y="1025"/>
                    <a:pt x="0" y="1100"/>
                    <a:pt x="38" y="111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4" name="Google Shape;1244;p34"/>
            <p:cNvSpPr/>
            <p:nvPr/>
          </p:nvSpPr>
          <p:spPr>
            <a:xfrm>
              <a:off x="6775150" y="2732675"/>
              <a:ext cx="56575" cy="81250"/>
            </a:xfrm>
            <a:custGeom>
              <a:avLst/>
              <a:gdLst/>
              <a:ahLst/>
              <a:cxnLst/>
              <a:rect l="l" t="t" r="r" b="b"/>
              <a:pathLst>
                <a:path w="2263" h="3250" extrusionOk="0">
                  <a:moveTo>
                    <a:pt x="2162" y="38"/>
                  </a:moveTo>
                  <a:cubicBezTo>
                    <a:pt x="1213" y="825"/>
                    <a:pt x="0" y="1800"/>
                    <a:pt x="300" y="3199"/>
                  </a:cubicBezTo>
                  <a:cubicBezTo>
                    <a:pt x="313" y="3249"/>
                    <a:pt x="400" y="3224"/>
                    <a:pt x="388" y="3174"/>
                  </a:cubicBezTo>
                  <a:cubicBezTo>
                    <a:pt x="200" y="1787"/>
                    <a:pt x="1275" y="900"/>
                    <a:pt x="2225" y="88"/>
                  </a:cubicBezTo>
                  <a:cubicBezTo>
                    <a:pt x="2262" y="63"/>
                    <a:pt x="2200" y="0"/>
                    <a:pt x="2162" y="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5" name="Google Shape;1245;p34"/>
            <p:cNvSpPr/>
            <p:nvPr/>
          </p:nvSpPr>
          <p:spPr>
            <a:xfrm>
              <a:off x="6867625" y="2553650"/>
              <a:ext cx="15025" cy="30950"/>
            </a:xfrm>
            <a:custGeom>
              <a:avLst/>
              <a:gdLst/>
              <a:ahLst/>
              <a:cxnLst/>
              <a:rect l="l" t="t" r="r" b="b"/>
              <a:pathLst>
                <a:path w="601" h="1238" extrusionOk="0">
                  <a:moveTo>
                    <a:pt x="500" y="63"/>
                  </a:moveTo>
                  <a:cubicBezTo>
                    <a:pt x="475" y="463"/>
                    <a:pt x="313" y="850"/>
                    <a:pt x="25" y="1138"/>
                  </a:cubicBezTo>
                  <a:cubicBezTo>
                    <a:pt x="0" y="1175"/>
                    <a:pt x="38" y="1238"/>
                    <a:pt x="88" y="1213"/>
                  </a:cubicBezTo>
                  <a:cubicBezTo>
                    <a:pt x="250" y="1075"/>
                    <a:pt x="375" y="900"/>
                    <a:pt x="438" y="713"/>
                  </a:cubicBezTo>
                  <a:cubicBezTo>
                    <a:pt x="550" y="513"/>
                    <a:pt x="600" y="288"/>
                    <a:pt x="588" y="63"/>
                  </a:cubicBezTo>
                  <a:cubicBezTo>
                    <a:pt x="588" y="0"/>
                    <a:pt x="488" y="0"/>
                    <a:pt x="488" y="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6" name="Google Shape;1246;p34"/>
            <p:cNvSpPr/>
            <p:nvPr/>
          </p:nvSpPr>
          <p:spPr>
            <a:xfrm>
              <a:off x="6861375" y="2550525"/>
              <a:ext cx="21900" cy="34400"/>
            </a:xfrm>
            <a:custGeom>
              <a:avLst/>
              <a:gdLst/>
              <a:ahLst/>
              <a:cxnLst/>
              <a:rect l="l" t="t" r="r" b="b"/>
              <a:pathLst>
                <a:path w="876" h="1376" extrusionOk="0">
                  <a:moveTo>
                    <a:pt x="325" y="1275"/>
                  </a:moveTo>
                  <a:cubicBezTo>
                    <a:pt x="113" y="825"/>
                    <a:pt x="413" y="313"/>
                    <a:pt x="825" y="125"/>
                  </a:cubicBezTo>
                  <a:cubicBezTo>
                    <a:pt x="875" y="100"/>
                    <a:pt x="838" y="0"/>
                    <a:pt x="775" y="25"/>
                  </a:cubicBezTo>
                  <a:cubicBezTo>
                    <a:pt x="300" y="238"/>
                    <a:pt x="0" y="838"/>
                    <a:pt x="238" y="1325"/>
                  </a:cubicBezTo>
                  <a:cubicBezTo>
                    <a:pt x="275" y="1375"/>
                    <a:pt x="350" y="1325"/>
                    <a:pt x="325" y="12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7" name="Google Shape;1247;p34"/>
            <p:cNvSpPr/>
            <p:nvPr/>
          </p:nvSpPr>
          <p:spPr>
            <a:xfrm>
              <a:off x="6864175" y="2216250"/>
              <a:ext cx="60025" cy="132175"/>
            </a:xfrm>
            <a:custGeom>
              <a:avLst/>
              <a:gdLst/>
              <a:ahLst/>
              <a:cxnLst/>
              <a:rect l="l" t="t" r="r" b="b"/>
              <a:pathLst>
                <a:path w="2401" h="5287" extrusionOk="0">
                  <a:moveTo>
                    <a:pt x="1813" y="5236"/>
                  </a:moveTo>
                  <a:cubicBezTo>
                    <a:pt x="2125" y="3649"/>
                    <a:pt x="2400" y="212"/>
                    <a:pt x="51" y="0"/>
                  </a:cubicBezTo>
                  <a:cubicBezTo>
                    <a:pt x="1" y="0"/>
                    <a:pt x="1" y="62"/>
                    <a:pt x="51" y="75"/>
                  </a:cubicBezTo>
                  <a:cubicBezTo>
                    <a:pt x="2338" y="375"/>
                    <a:pt x="2038" y="3687"/>
                    <a:pt x="1738" y="5211"/>
                  </a:cubicBezTo>
                  <a:cubicBezTo>
                    <a:pt x="1738" y="5261"/>
                    <a:pt x="1813" y="5286"/>
                    <a:pt x="1813" y="52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8" name="Google Shape;1248;p34"/>
            <p:cNvSpPr/>
            <p:nvPr/>
          </p:nvSpPr>
          <p:spPr>
            <a:xfrm>
              <a:off x="6826700" y="2222800"/>
              <a:ext cx="65000" cy="61575"/>
            </a:xfrm>
            <a:custGeom>
              <a:avLst/>
              <a:gdLst/>
              <a:ahLst/>
              <a:cxnLst/>
              <a:rect l="l" t="t" r="r" b="b"/>
              <a:pathLst>
                <a:path w="2600" h="2463" extrusionOk="0">
                  <a:moveTo>
                    <a:pt x="2587" y="963"/>
                  </a:moveTo>
                  <a:cubicBezTo>
                    <a:pt x="2250" y="288"/>
                    <a:pt x="1425" y="0"/>
                    <a:pt x="788" y="450"/>
                  </a:cubicBezTo>
                  <a:cubicBezTo>
                    <a:pt x="200" y="863"/>
                    <a:pt x="0" y="1925"/>
                    <a:pt x="575" y="2425"/>
                  </a:cubicBezTo>
                  <a:cubicBezTo>
                    <a:pt x="638" y="2462"/>
                    <a:pt x="700" y="2387"/>
                    <a:pt x="650" y="2350"/>
                  </a:cubicBezTo>
                  <a:cubicBezTo>
                    <a:pt x="138" y="1875"/>
                    <a:pt x="300" y="900"/>
                    <a:pt x="838" y="525"/>
                  </a:cubicBezTo>
                  <a:cubicBezTo>
                    <a:pt x="1425" y="125"/>
                    <a:pt x="2237" y="350"/>
                    <a:pt x="2537" y="1000"/>
                  </a:cubicBezTo>
                  <a:cubicBezTo>
                    <a:pt x="2550" y="1038"/>
                    <a:pt x="2600" y="1000"/>
                    <a:pt x="2587" y="9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9" name="Google Shape;1249;p34"/>
            <p:cNvSpPr/>
            <p:nvPr/>
          </p:nvSpPr>
          <p:spPr>
            <a:xfrm>
              <a:off x="6837325" y="2258100"/>
              <a:ext cx="46875" cy="35950"/>
            </a:xfrm>
            <a:custGeom>
              <a:avLst/>
              <a:gdLst/>
              <a:ahLst/>
              <a:cxnLst/>
              <a:rect l="l" t="t" r="r" b="b"/>
              <a:pathLst>
                <a:path w="1875" h="1438" extrusionOk="0">
                  <a:moveTo>
                    <a:pt x="25" y="750"/>
                  </a:moveTo>
                  <a:cubicBezTo>
                    <a:pt x="200" y="1213"/>
                    <a:pt x="738" y="1438"/>
                    <a:pt x="1200" y="1250"/>
                  </a:cubicBezTo>
                  <a:cubicBezTo>
                    <a:pt x="1662" y="1050"/>
                    <a:pt x="1875" y="513"/>
                    <a:pt x="1662" y="51"/>
                  </a:cubicBezTo>
                  <a:cubicBezTo>
                    <a:pt x="1650" y="1"/>
                    <a:pt x="1575" y="38"/>
                    <a:pt x="1587" y="88"/>
                  </a:cubicBezTo>
                  <a:cubicBezTo>
                    <a:pt x="1712" y="513"/>
                    <a:pt x="1587" y="963"/>
                    <a:pt x="1150" y="1150"/>
                  </a:cubicBezTo>
                  <a:cubicBezTo>
                    <a:pt x="738" y="1313"/>
                    <a:pt x="263" y="1125"/>
                    <a:pt x="88" y="713"/>
                  </a:cubicBezTo>
                  <a:cubicBezTo>
                    <a:pt x="63" y="675"/>
                    <a:pt x="0" y="713"/>
                    <a:pt x="25" y="7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0" name="Google Shape;1250;p34"/>
            <p:cNvSpPr/>
            <p:nvPr/>
          </p:nvSpPr>
          <p:spPr>
            <a:xfrm>
              <a:off x="6849500" y="2246850"/>
              <a:ext cx="30650" cy="17200"/>
            </a:xfrm>
            <a:custGeom>
              <a:avLst/>
              <a:gdLst/>
              <a:ahLst/>
              <a:cxnLst/>
              <a:rect l="l" t="t" r="r" b="b"/>
              <a:pathLst>
                <a:path w="1226" h="688" extrusionOk="0">
                  <a:moveTo>
                    <a:pt x="1200" y="638"/>
                  </a:moveTo>
                  <a:cubicBezTo>
                    <a:pt x="1225" y="301"/>
                    <a:pt x="863" y="51"/>
                    <a:pt x="550" y="63"/>
                  </a:cubicBezTo>
                  <a:cubicBezTo>
                    <a:pt x="238" y="63"/>
                    <a:pt x="1" y="338"/>
                    <a:pt x="113" y="626"/>
                  </a:cubicBezTo>
                  <a:cubicBezTo>
                    <a:pt x="138" y="676"/>
                    <a:pt x="213" y="663"/>
                    <a:pt x="201" y="601"/>
                  </a:cubicBezTo>
                  <a:cubicBezTo>
                    <a:pt x="13" y="1"/>
                    <a:pt x="1163" y="51"/>
                    <a:pt x="1125" y="638"/>
                  </a:cubicBezTo>
                  <a:cubicBezTo>
                    <a:pt x="1125" y="688"/>
                    <a:pt x="1200" y="688"/>
                    <a:pt x="1200" y="6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1" name="Google Shape;1251;p34"/>
            <p:cNvSpPr/>
            <p:nvPr/>
          </p:nvSpPr>
          <p:spPr>
            <a:xfrm>
              <a:off x="6819200" y="2492725"/>
              <a:ext cx="71575" cy="55025"/>
            </a:xfrm>
            <a:custGeom>
              <a:avLst/>
              <a:gdLst/>
              <a:ahLst/>
              <a:cxnLst/>
              <a:rect l="l" t="t" r="r" b="b"/>
              <a:pathLst>
                <a:path w="2863" h="2201" extrusionOk="0">
                  <a:moveTo>
                    <a:pt x="2787" y="1750"/>
                  </a:moveTo>
                  <a:cubicBezTo>
                    <a:pt x="1463" y="2100"/>
                    <a:pt x="375" y="1288"/>
                    <a:pt x="50" y="26"/>
                  </a:cubicBezTo>
                  <a:cubicBezTo>
                    <a:pt x="50" y="1"/>
                    <a:pt x="0" y="1"/>
                    <a:pt x="0" y="26"/>
                  </a:cubicBezTo>
                  <a:cubicBezTo>
                    <a:pt x="100" y="1425"/>
                    <a:pt x="1538" y="2200"/>
                    <a:pt x="2812" y="1813"/>
                  </a:cubicBezTo>
                  <a:cubicBezTo>
                    <a:pt x="2862" y="1800"/>
                    <a:pt x="2837" y="1725"/>
                    <a:pt x="2787" y="17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2" name="Google Shape;1252;p34"/>
            <p:cNvSpPr/>
            <p:nvPr/>
          </p:nvSpPr>
          <p:spPr>
            <a:xfrm>
              <a:off x="6793275" y="2835125"/>
              <a:ext cx="104675" cy="111575"/>
            </a:xfrm>
            <a:custGeom>
              <a:avLst/>
              <a:gdLst/>
              <a:ahLst/>
              <a:cxnLst/>
              <a:rect l="l" t="t" r="r" b="b"/>
              <a:pathLst>
                <a:path w="4187" h="4463" extrusionOk="0">
                  <a:moveTo>
                    <a:pt x="3999" y="2663"/>
                  </a:moveTo>
                  <a:cubicBezTo>
                    <a:pt x="4187" y="1213"/>
                    <a:pt x="2737" y="38"/>
                    <a:pt x="1387" y="751"/>
                  </a:cubicBezTo>
                  <a:cubicBezTo>
                    <a:pt x="0" y="1488"/>
                    <a:pt x="225" y="3425"/>
                    <a:pt x="1162" y="4437"/>
                  </a:cubicBezTo>
                  <a:cubicBezTo>
                    <a:pt x="1187" y="4462"/>
                    <a:pt x="1237" y="4425"/>
                    <a:pt x="1212" y="4387"/>
                  </a:cubicBezTo>
                  <a:cubicBezTo>
                    <a:pt x="563" y="3488"/>
                    <a:pt x="125" y="2013"/>
                    <a:pt x="1062" y="1138"/>
                  </a:cubicBezTo>
                  <a:cubicBezTo>
                    <a:pt x="2275" y="1"/>
                    <a:pt x="4087" y="1088"/>
                    <a:pt x="3899" y="2663"/>
                  </a:cubicBezTo>
                  <a:cubicBezTo>
                    <a:pt x="3887" y="2738"/>
                    <a:pt x="3999" y="2725"/>
                    <a:pt x="4012" y="26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3" name="Google Shape;1253;p34"/>
            <p:cNvSpPr/>
            <p:nvPr/>
          </p:nvSpPr>
          <p:spPr>
            <a:xfrm>
              <a:off x="6818575" y="2941350"/>
              <a:ext cx="146550" cy="263725"/>
            </a:xfrm>
            <a:custGeom>
              <a:avLst/>
              <a:gdLst/>
              <a:ahLst/>
              <a:cxnLst/>
              <a:rect l="l" t="t" r="r" b="b"/>
              <a:pathLst>
                <a:path w="5862" h="10549" extrusionOk="0">
                  <a:moveTo>
                    <a:pt x="38" y="101"/>
                  </a:moveTo>
                  <a:cubicBezTo>
                    <a:pt x="1700" y="1313"/>
                    <a:pt x="3812" y="2425"/>
                    <a:pt x="4737" y="4325"/>
                  </a:cubicBezTo>
                  <a:cubicBezTo>
                    <a:pt x="5586" y="6087"/>
                    <a:pt x="5761" y="8849"/>
                    <a:pt x="4562" y="10486"/>
                  </a:cubicBezTo>
                  <a:cubicBezTo>
                    <a:pt x="4537" y="10511"/>
                    <a:pt x="4587" y="10548"/>
                    <a:pt x="4612" y="10523"/>
                  </a:cubicBezTo>
                  <a:cubicBezTo>
                    <a:pt x="5861" y="9086"/>
                    <a:pt x="5724" y="6587"/>
                    <a:pt x="5137" y="4875"/>
                  </a:cubicBezTo>
                  <a:cubicBezTo>
                    <a:pt x="4349" y="2550"/>
                    <a:pt x="1950" y="1363"/>
                    <a:pt x="75" y="26"/>
                  </a:cubicBezTo>
                  <a:cubicBezTo>
                    <a:pt x="38" y="1"/>
                    <a:pt x="0" y="63"/>
                    <a:pt x="38" y="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4" name="Google Shape;1254;p34"/>
            <p:cNvSpPr/>
            <p:nvPr/>
          </p:nvSpPr>
          <p:spPr>
            <a:xfrm>
              <a:off x="6841075" y="3137250"/>
              <a:ext cx="84375" cy="100925"/>
            </a:xfrm>
            <a:custGeom>
              <a:avLst/>
              <a:gdLst/>
              <a:ahLst/>
              <a:cxnLst/>
              <a:rect l="l" t="t" r="r" b="b"/>
              <a:pathLst>
                <a:path w="3375" h="4037" extrusionOk="0">
                  <a:moveTo>
                    <a:pt x="3299" y="2875"/>
                  </a:moveTo>
                  <a:cubicBezTo>
                    <a:pt x="2362" y="3412"/>
                    <a:pt x="987" y="3537"/>
                    <a:pt x="438" y="2375"/>
                  </a:cubicBezTo>
                  <a:cubicBezTo>
                    <a:pt x="313" y="2100"/>
                    <a:pt x="275" y="1787"/>
                    <a:pt x="325" y="1487"/>
                  </a:cubicBezTo>
                  <a:cubicBezTo>
                    <a:pt x="325" y="1412"/>
                    <a:pt x="313" y="1325"/>
                    <a:pt x="325" y="1250"/>
                  </a:cubicBezTo>
                  <a:cubicBezTo>
                    <a:pt x="450" y="488"/>
                    <a:pt x="650" y="513"/>
                    <a:pt x="1175" y="450"/>
                  </a:cubicBezTo>
                  <a:cubicBezTo>
                    <a:pt x="2075" y="338"/>
                    <a:pt x="2425" y="938"/>
                    <a:pt x="2275" y="1725"/>
                  </a:cubicBezTo>
                  <a:cubicBezTo>
                    <a:pt x="2162" y="2300"/>
                    <a:pt x="1875" y="2600"/>
                    <a:pt x="1462" y="3000"/>
                  </a:cubicBezTo>
                  <a:cubicBezTo>
                    <a:pt x="1150" y="3299"/>
                    <a:pt x="825" y="3549"/>
                    <a:pt x="800" y="3999"/>
                  </a:cubicBezTo>
                  <a:cubicBezTo>
                    <a:pt x="800" y="4024"/>
                    <a:pt x="850" y="4037"/>
                    <a:pt x="850" y="3999"/>
                  </a:cubicBezTo>
                  <a:cubicBezTo>
                    <a:pt x="950" y="3287"/>
                    <a:pt x="1862" y="2900"/>
                    <a:pt x="2225" y="2312"/>
                  </a:cubicBezTo>
                  <a:cubicBezTo>
                    <a:pt x="2525" y="1875"/>
                    <a:pt x="2575" y="1325"/>
                    <a:pt x="2362" y="850"/>
                  </a:cubicBezTo>
                  <a:cubicBezTo>
                    <a:pt x="2025" y="113"/>
                    <a:pt x="887" y="0"/>
                    <a:pt x="400" y="650"/>
                  </a:cubicBezTo>
                  <a:cubicBezTo>
                    <a:pt x="0" y="1163"/>
                    <a:pt x="138" y="2237"/>
                    <a:pt x="500" y="2725"/>
                  </a:cubicBezTo>
                  <a:cubicBezTo>
                    <a:pt x="1200" y="3662"/>
                    <a:pt x="2450" y="3462"/>
                    <a:pt x="3337" y="2950"/>
                  </a:cubicBezTo>
                  <a:cubicBezTo>
                    <a:pt x="3374" y="2912"/>
                    <a:pt x="3337" y="2850"/>
                    <a:pt x="3299" y="28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5" name="Google Shape;1255;p34"/>
            <p:cNvSpPr/>
            <p:nvPr/>
          </p:nvSpPr>
          <p:spPr>
            <a:xfrm>
              <a:off x="6857325" y="3245025"/>
              <a:ext cx="13750" cy="55325"/>
            </a:xfrm>
            <a:custGeom>
              <a:avLst/>
              <a:gdLst/>
              <a:ahLst/>
              <a:cxnLst/>
              <a:rect l="l" t="t" r="r" b="b"/>
              <a:pathLst>
                <a:path w="550" h="2213" extrusionOk="0">
                  <a:moveTo>
                    <a:pt x="75" y="51"/>
                  </a:moveTo>
                  <a:cubicBezTo>
                    <a:pt x="0" y="738"/>
                    <a:pt x="63" y="1588"/>
                    <a:pt x="475" y="2188"/>
                  </a:cubicBezTo>
                  <a:cubicBezTo>
                    <a:pt x="500" y="2213"/>
                    <a:pt x="550" y="2200"/>
                    <a:pt x="537" y="2163"/>
                  </a:cubicBezTo>
                  <a:cubicBezTo>
                    <a:pt x="300" y="1438"/>
                    <a:pt x="75" y="825"/>
                    <a:pt x="150" y="51"/>
                  </a:cubicBezTo>
                  <a:cubicBezTo>
                    <a:pt x="150" y="1"/>
                    <a:pt x="87" y="1"/>
                    <a:pt x="75" y="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6" name="Google Shape;1256;p34"/>
            <p:cNvSpPr/>
            <p:nvPr/>
          </p:nvSpPr>
          <p:spPr>
            <a:xfrm>
              <a:off x="6805150" y="2972925"/>
              <a:ext cx="96550" cy="81550"/>
            </a:xfrm>
            <a:custGeom>
              <a:avLst/>
              <a:gdLst/>
              <a:ahLst/>
              <a:cxnLst/>
              <a:rect l="l" t="t" r="r" b="b"/>
              <a:pathLst>
                <a:path w="3862" h="3262" extrusionOk="0">
                  <a:moveTo>
                    <a:pt x="3824" y="1025"/>
                  </a:moveTo>
                  <a:cubicBezTo>
                    <a:pt x="3187" y="475"/>
                    <a:pt x="2362" y="0"/>
                    <a:pt x="1487" y="187"/>
                  </a:cubicBezTo>
                  <a:cubicBezTo>
                    <a:pt x="662" y="375"/>
                    <a:pt x="50" y="1175"/>
                    <a:pt x="25" y="2012"/>
                  </a:cubicBezTo>
                  <a:cubicBezTo>
                    <a:pt x="0" y="2587"/>
                    <a:pt x="375" y="3262"/>
                    <a:pt x="1037" y="3187"/>
                  </a:cubicBezTo>
                  <a:cubicBezTo>
                    <a:pt x="1387" y="3149"/>
                    <a:pt x="1812" y="2799"/>
                    <a:pt x="1437" y="2512"/>
                  </a:cubicBezTo>
                  <a:cubicBezTo>
                    <a:pt x="1387" y="2487"/>
                    <a:pt x="1350" y="2549"/>
                    <a:pt x="1387" y="2587"/>
                  </a:cubicBezTo>
                  <a:cubicBezTo>
                    <a:pt x="562" y="3012"/>
                    <a:pt x="138" y="2862"/>
                    <a:pt x="125" y="2124"/>
                  </a:cubicBezTo>
                  <a:cubicBezTo>
                    <a:pt x="125" y="1812"/>
                    <a:pt x="200" y="1500"/>
                    <a:pt x="362" y="1225"/>
                  </a:cubicBezTo>
                  <a:cubicBezTo>
                    <a:pt x="562" y="787"/>
                    <a:pt x="950" y="462"/>
                    <a:pt x="1412" y="325"/>
                  </a:cubicBezTo>
                  <a:cubicBezTo>
                    <a:pt x="2299" y="88"/>
                    <a:pt x="3124" y="550"/>
                    <a:pt x="3787" y="1075"/>
                  </a:cubicBezTo>
                  <a:cubicBezTo>
                    <a:pt x="3824" y="1087"/>
                    <a:pt x="3862" y="1050"/>
                    <a:pt x="3837" y="10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7" name="Google Shape;1257;p34"/>
            <p:cNvSpPr/>
            <p:nvPr/>
          </p:nvSpPr>
          <p:spPr>
            <a:xfrm>
              <a:off x="6762350" y="2958850"/>
              <a:ext cx="110600" cy="22825"/>
            </a:xfrm>
            <a:custGeom>
              <a:avLst/>
              <a:gdLst/>
              <a:ahLst/>
              <a:cxnLst/>
              <a:rect l="l" t="t" r="r" b="b"/>
              <a:pathLst>
                <a:path w="4424" h="913" extrusionOk="0">
                  <a:moveTo>
                    <a:pt x="4399" y="825"/>
                  </a:moveTo>
                  <a:cubicBezTo>
                    <a:pt x="3874" y="376"/>
                    <a:pt x="3187" y="251"/>
                    <a:pt x="2524" y="176"/>
                  </a:cubicBezTo>
                  <a:cubicBezTo>
                    <a:pt x="1700" y="88"/>
                    <a:pt x="725" y="1"/>
                    <a:pt x="38" y="526"/>
                  </a:cubicBezTo>
                  <a:cubicBezTo>
                    <a:pt x="0" y="551"/>
                    <a:pt x="25" y="601"/>
                    <a:pt x="63" y="588"/>
                  </a:cubicBezTo>
                  <a:cubicBezTo>
                    <a:pt x="1187" y="1"/>
                    <a:pt x="3324" y="38"/>
                    <a:pt x="4324" y="875"/>
                  </a:cubicBezTo>
                  <a:cubicBezTo>
                    <a:pt x="4374" y="913"/>
                    <a:pt x="4424" y="863"/>
                    <a:pt x="4386" y="8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8" name="Google Shape;1258;p34"/>
            <p:cNvSpPr/>
            <p:nvPr/>
          </p:nvSpPr>
          <p:spPr>
            <a:xfrm>
              <a:off x="6751100" y="2969475"/>
              <a:ext cx="12200" cy="11900"/>
            </a:xfrm>
            <a:custGeom>
              <a:avLst/>
              <a:gdLst/>
              <a:ahLst/>
              <a:cxnLst/>
              <a:rect l="l" t="t" r="r" b="b"/>
              <a:pathLst>
                <a:path w="488" h="476" extrusionOk="0">
                  <a:moveTo>
                    <a:pt x="450" y="126"/>
                  </a:moveTo>
                  <a:cubicBezTo>
                    <a:pt x="488" y="213"/>
                    <a:pt x="463" y="313"/>
                    <a:pt x="400" y="388"/>
                  </a:cubicBezTo>
                  <a:cubicBezTo>
                    <a:pt x="338" y="450"/>
                    <a:pt x="238" y="475"/>
                    <a:pt x="150" y="463"/>
                  </a:cubicBezTo>
                  <a:cubicBezTo>
                    <a:pt x="125" y="450"/>
                    <a:pt x="88" y="438"/>
                    <a:pt x="63" y="425"/>
                  </a:cubicBezTo>
                  <a:cubicBezTo>
                    <a:pt x="38" y="388"/>
                    <a:pt x="25" y="350"/>
                    <a:pt x="25" y="313"/>
                  </a:cubicBezTo>
                  <a:cubicBezTo>
                    <a:pt x="0" y="188"/>
                    <a:pt x="63" y="63"/>
                    <a:pt x="175" y="13"/>
                  </a:cubicBezTo>
                  <a:cubicBezTo>
                    <a:pt x="313" y="1"/>
                    <a:pt x="425" y="101"/>
                    <a:pt x="425" y="238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9" name="Google Shape;1259;p34"/>
            <p:cNvSpPr/>
            <p:nvPr/>
          </p:nvSpPr>
          <p:spPr>
            <a:xfrm>
              <a:off x="6748600" y="2965425"/>
              <a:ext cx="17200" cy="22200"/>
            </a:xfrm>
            <a:custGeom>
              <a:avLst/>
              <a:gdLst/>
              <a:ahLst/>
              <a:cxnLst/>
              <a:rect l="l" t="t" r="r" b="b"/>
              <a:pathLst>
                <a:path w="688" h="888" extrusionOk="0">
                  <a:moveTo>
                    <a:pt x="475" y="300"/>
                  </a:moveTo>
                  <a:cubicBezTo>
                    <a:pt x="450" y="587"/>
                    <a:pt x="375" y="637"/>
                    <a:pt x="275" y="462"/>
                  </a:cubicBezTo>
                  <a:cubicBezTo>
                    <a:pt x="100" y="300"/>
                    <a:pt x="163" y="288"/>
                    <a:pt x="488" y="413"/>
                  </a:cubicBezTo>
                  <a:cubicBezTo>
                    <a:pt x="488" y="450"/>
                    <a:pt x="575" y="438"/>
                    <a:pt x="575" y="400"/>
                  </a:cubicBezTo>
                  <a:cubicBezTo>
                    <a:pt x="575" y="0"/>
                    <a:pt x="0" y="88"/>
                    <a:pt x="63" y="487"/>
                  </a:cubicBezTo>
                  <a:cubicBezTo>
                    <a:pt x="125" y="887"/>
                    <a:pt x="687" y="650"/>
                    <a:pt x="600" y="275"/>
                  </a:cubicBezTo>
                  <a:cubicBezTo>
                    <a:pt x="575" y="200"/>
                    <a:pt x="475" y="238"/>
                    <a:pt x="475" y="3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0" name="Google Shape;1260;p34"/>
            <p:cNvSpPr/>
            <p:nvPr/>
          </p:nvSpPr>
          <p:spPr>
            <a:xfrm>
              <a:off x="6927925" y="3207225"/>
              <a:ext cx="3450" cy="2850"/>
            </a:xfrm>
            <a:custGeom>
              <a:avLst/>
              <a:gdLst/>
              <a:ahLst/>
              <a:cxnLst/>
              <a:rect l="l" t="t" r="r" b="b"/>
              <a:pathLst>
                <a:path w="138" h="114" extrusionOk="0">
                  <a:moveTo>
                    <a:pt x="63" y="13"/>
                  </a:moveTo>
                  <a:lnTo>
                    <a:pt x="38" y="26"/>
                  </a:lnTo>
                  <a:cubicBezTo>
                    <a:pt x="0" y="38"/>
                    <a:pt x="0" y="76"/>
                    <a:pt x="38" y="88"/>
                  </a:cubicBezTo>
                  <a:lnTo>
                    <a:pt x="63" y="101"/>
                  </a:lnTo>
                  <a:cubicBezTo>
                    <a:pt x="125" y="113"/>
                    <a:pt x="138" y="1"/>
                    <a:pt x="63" y="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1" name="Google Shape;1261;p34"/>
            <p:cNvSpPr/>
            <p:nvPr/>
          </p:nvSpPr>
          <p:spPr>
            <a:xfrm>
              <a:off x="6870125" y="3297525"/>
              <a:ext cx="17525" cy="42200"/>
            </a:xfrm>
            <a:custGeom>
              <a:avLst/>
              <a:gdLst/>
              <a:ahLst/>
              <a:cxnLst/>
              <a:rect l="l" t="t" r="r" b="b"/>
              <a:pathLst>
                <a:path w="701" h="1688" extrusionOk="0">
                  <a:moveTo>
                    <a:pt x="63" y="138"/>
                  </a:moveTo>
                  <a:cubicBezTo>
                    <a:pt x="313" y="225"/>
                    <a:pt x="425" y="662"/>
                    <a:pt x="475" y="887"/>
                  </a:cubicBezTo>
                  <a:cubicBezTo>
                    <a:pt x="513" y="1125"/>
                    <a:pt x="500" y="1375"/>
                    <a:pt x="463" y="1625"/>
                  </a:cubicBezTo>
                  <a:cubicBezTo>
                    <a:pt x="463" y="1675"/>
                    <a:pt x="550" y="1687"/>
                    <a:pt x="563" y="1637"/>
                  </a:cubicBezTo>
                  <a:cubicBezTo>
                    <a:pt x="700" y="1175"/>
                    <a:pt x="625" y="225"/>
                    <a:pt x="100" y="25"/>
                  </a:cubicBezTo>
                  <a:cubicBezTo>
                    <a:pt x="25" y="0"/>
                    <a:pt x="0" y="113"/>
                    <a:pt x="63" y="1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2" name="Google Shape;1262;p34"/>
            <p:cNvSpPr/>
            <p:nvPr/>
          </p:nvSpPr>
          <p:spPr>
            <a:xfrm>
              <a:off x="6865425" y="3297825"/>
              <a:ext cx="19725" cy="42200"/>
            </a:xfrm>
            <a:custGeom>
              <a:avLst/>
              <a:gdLst/>
              <a:ahLst/>
              <a:cxnLst/>
              <a:rect l="l" t="t" r="r" b="b"/>
              <a:pathLst>
                <a:path w="789" h="1688" extrusionOk="0">
                  <a:moveTo>
                    <a:pt x="751" y="1575"/>
                  </a:moveTo>
                  <a:cubicBezTo>
                    <a:pt x="376" y="1175"/>
                    <a:pt x="188" y="625"/>
                    <a:pt x="238" y="88"/>
                  </a:cubicBezTo>
                  <a:cubicBezTo>
                    <a:pt x="238" y="26"/>
                    <a:pt x="163" y="1"/>
                    <a:pt x="151" y="63"/>
                  </a:cubicBezTo>
                  <a:cubicBezTo>
                    <a:pt x="1" y="563"/>
                    <a:pt x="313" y="1288"/>
                    <a:pt x="676" y="1638"/>
                  </a:cubicBezTo>
                  <a:cubicBezTo>
                    <a:pt x="726" y="1688"/>
                    <a:pt x="788" y="1613"/>
                    <a:pt x="751" y="15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3" name="Google Shape;1263;p34"/>
            <p:cNvSpPr/>
            <p:nvPr/>
          </p:nvSpPr>
          <p:spPr>
            <a:xfrm>
              <a:off x="6831375" y="3237525"/>
              <a:ext cx="30025" cy="33150"/>
            </a:xfrm>
            <a:custGeom>
              <a:avLst/>
              <a:gdLst/>
              <a:ahLst/>
              <a:cxnLst/>
              <a:rect l="l" t="t" r="r" b="b"/>
              <a:pathLst>
                <a:path w="1201" h="1326" extrusionOk="0">
                  <a:moveTo>
                    <a:pt x="1101" y="51"/>
                  </a:moveTo>
                  <a:cubicBezTo>
                    <a:pt x="1125" y="363"/>
                    <a:pt x="951" y="613"/>
                    <a:pt x="763" y="863"/>
                  </a:cubicBezTo>
                  <a:cubicBezTo>
                    <a:pt x="588" y="1088"/>
                    <a:pt x="326" y="1225"/>
                    <a:pt x="38" y="1250"/>
                  </a:cubicBezTo>
                  <a:cubicBezTo>
                    <a:pt x="1" y="1250"/>
                    <a:pt x="13" y="1325"/>
                    <a:pt x="51" y="1325"/>
                  </a:cubicBezTo>
                  <a:cubicBezTo>
                    <a:pt x="351" y="1313"/>
                    <a:pt x="638" y="1163"/>
                    <a:pt x="813" y="913"/>
                  </a:cubicBezTo>
                  <a:cubicBezTo>
                    <a:pt x="1013" y="663"/>
                    <a:pt x="1200" y="388"/>
                    <a:pt x="1188" y="51"/>
                  </a:cubicBezTo>
                  <a:cubicBezTo>
                    <a:pt x="1188" y="1"/>
                    <a:pt x="1101" y="1"/>
                    <a:pt x="1101" y="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4" name="Google Shape;1264;p34"/>
            <p:cNvSpPr/>
            <p:nvPr/>
          </p:nvSpPr>
          <p:spPr>
            <a:xfrm>
              <a:off x="6831700" y="3237850"/>
              <a:ext cx="29075" cy="33125"/>
            </a:xfrm>
            <a:custGeom>
              <a:avLst/>
              <a:gdLst/>
              <a:ahLst/>
              <a:cxnLst/>
              <a:rect l="l" t="t" r="r" b="b"/>
              <a:pathLst>
                <a:path w="1163" h="1325" extrusionOk="0">
                  <a:moveTo>
                    <a:pt x="75" y="1275"/>
                  </a:moveTo>
                  <a:cubicBezTo>
                    <a:pt x="150" y="1012"/>
                    <a:pt x="288" y="763"/>
                    <a:pt x="463" y="538"/>
                  </a:cubicBezTo>
                  <a:cubicBezTo>
                    <a:pt x="638" y="313"/>
                    <a:pt x="875" y="250"/>
                    <a:pt x="1112" y="113"/>
                  </a:cubicBezTo>
                  <a:cubicBezTo>
                    <a:pt x="1162" y="75"/>
                    <a:pt x="1125" y="0"/>
                    <a:pt x="1063" y="13"/>
                  </a:cubicBezTo>
                  <a:cubicBezTo>
                    <a:pt x="488" y="125"/>
                    <a:pt x="88" y="700"/>
                    <a:pt x="0" y="1262"/>
                  </a:cubicBezTo>
                  <a:cubicBezTo>
                    <a:pt x="0" y="1300"/>
                    <a:pt x="63" y="1325"/>
                    <a:pt x="75" y="12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5" name="Google Shape;1265;p34"/>
            <p:cNvSpPr/>
            <p:nvPr/>
          </p:nvSpPr>
          <p:spPr>
            <a:xfrm>
              <a:off x="6767025" y="2929475"/>
              <a:ext cx="86575" cy="38475"/>
            </a:xfrm>
            <a:custGeom>
              <a:avLst/>
              <a:gdLst/>
              <a:ahLst/>
              <a:cxnLst/>
              <a:rect l="l" t="t" r="r" b="b"/>
              <a:pathLst>
                <a:path w="3463" h="1539" extrusionOk="0">
                  <a:moveTo>
                    <a:pt x="3425" y="1451"/>
                  </a:moveTo>
                  <a:cubicBezTo>
                    <a:pt x="2437" y="713"/>
                    <a:pt x="1288" y="226"/>
                    <a:pt x="88" y="13"/>
                  </a:cubicBezTo>
                  <a:cubicBezTo>
                    <a:pt x="25" y="1"/>
                    <a:pt x="0" y="88"/>
                    <a:pt x="50" y="101"/>
                  </a:cubicBezTo>
                  <a:cubicBezTo>
                    <a:pt x="1250" y="326"/>
                    <a:pt x="2387" y="801"/>
                    <a:pt x="3387" y="1513"/>
                  </a:cubicBezTo>
                  <a:cubicBezTo>
                    <a:pt x="3425" y="1538"/>
                    <a:pt x="3462" y="1476"/>
                    <a:pt x="3425" y="14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6" name="Google Shape;1266;p34"/>
            <p:cNvSpPr/>
            <p:nvPr/>
          </p:nvSpPr>
          <p:spPr>
            <a:xfrm>
              <a:off x="6752650" y="2919175"/>
              <a:ext cx="16575" cy="17825"/>
            </a:xfrm>
            <a:custGeom>
              <a:avLst/>
              <a:gdLst/>
              <a:ahLst/>
              <a:cxnLst/>
              <a:rect l="l" t="t" r="r" b="b"/>
              <a:pathLst>
                <a:path w="663" h="713" extrusionOk="0">
                  <a:moveTo>
                    <a:pt x="525" y="463"/>
                  </a:moveTo>
                  <a:cubicBezTo>
                    <a:pt x="488" y="363"/>
                    <a:pt x="488" y="351"/>
                    <a:pt x="500" y="425"/>
                  </a:cubicBezTo>
                  <a:cubicBezTo>
                    <a:pt x="500" y="463"/>
                    <a:pt x="500" y="500"/>
                    <a:pt x="500" y="538"/>
                  </a:cubicBezTo>
                  <a:cubicBezTo>
                    <a:pt x="500" y="575"/>
                    <a:pt x="550" y="600"/>
                    <a:pt x="563" y="563"/>
                  </a:cubicBezTo>
                  <a:cubicBezTo>
                    <a:pt x="663" y="338"/>
                    <a:pt x="438" y="1"/>
                    <a:pt x="213" y="238"/>
                  </a:cubicBezTo>
                  <a:cubicBezTo>
                    <a:pt x="1" y="488"/>
                    <a:pt x="376" y="713"/>
                    <a:pt x="575" y="525"/>
                  </a:cubicBezTo>
                  <a:cubicBezTo>
                    <a:pt x="625" y="488"/>
                    <a:pt x="563" y="425"/>
                    <a:pt x="513" y="4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7" name="Google Shape;1267;p34"/>
            <p:cNvSpPr/>
            <p:nvPr/>
          </p:nvSpPr>
          <p:spPr>
            <a:xfrm>
              <a:off x="6783275" y="2974800"/>
              <a:ext cx="81875" cy="30325"/>
            </a:xfrm>
            <a:custGeom>
              <a:avLst/>
              <a:gdLst/>
              <a:ahLst/>
              <a:cxnLst/>
              <a:rect l="l" t="t" r="r" b="b"/>
              <a:pathLst>
                <a:path w="3275" h="1213" extrusionOk="0">
                  <a:moveTo>
                    <a:pt x="3212" y="137"/>
                  </a:moveTo>
                  <a:cubicBezTo>
                    <a:pt x="2112" y="0"/>
                    <a:pt x="738" y="225"/>
                    <a:pt x="13" y="1150"/>
                  </a:cubicBezTo>
                  <a:cubicBezTo>
                    <a:pt x="0" y="1187"/>
                    <a:pt x="25" y="1212"/>
                    <a:pt x="63" y="1200"/>
                  </a:cubicBezTo>
                  <a:cubicBezTo>
                    <a:pt x="1000" y="412"/>
                    <a:pt x="2000" y="87"/>
                    <a:pt x="3212" y="225"/>
                  </a:cubicBezTo>
                  <a:cubicBezTo>
                    <a:pt x="3274" y="225"/>
                    <a:pt x="3274" y="137"/>
                    <a:pt x="3212" y="13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8" name="Google Shape;1268;p34"/>
            <p:cNvSpPr/>
            <p:nvPr/>
          </p:nvSpPr>
          <p:spPr>
            <a:xfrm>
              <a:off x="6773575" y="3001650"/>
              <a:ext cx="14725" cy="13150"/>
            </a:xfrm>
            <a:custGeom>
              <a:avLst/>
              <a:gdLst/>
              <a:ahLst/>
              <a:cxnLst/>
              <a:rect l="l" t="t" r="r" b="b"/>
              <a:pathLst>
                <a:path w="589" h="526" extrusionOk="0">
                  <a:moveTo>
                    <a:pt x="338" y="426"/>
                  </a:moveTo>
                  <a:cubicBezTo>
                    <a:pt x="338" y="326"/>
                    <a:pt x="313" y="313"/>
                    <a:pt x="263" y="376"/>
                  </a:cubicBezTo>
                  <a:cubicBezTo>
                    <a:pt x="226" y="388"/>
                    <a:pt x="238" y="438"/>
                    <a:pt x="276" y="438"/>
                  </a:cubicBezTo>
                  <a:cubicBezTo>
                    <a:pt x="563" y="438"/>
                    <a:pt x="588" y="1"/>
                    <a:pt x="301" y="38"/>
                  </a:cubicBezTo>
                  <a:cubicBezTo>
                    <a:pt x="1" y="63"/>
                    <a:pt x="38" y="526"/>
                    <a:pt x="338" y="488"/>
                  </a:cubicBezTo>
                  <a:cubicBezTo>
                    <a:pt x="376" y="488"/>
                    <a:pt x="376" y="426"/>
                    <a:pt x="338" y="42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9" name="Google Shape;1269;p34"/>
            <p:cNvSpPr/>
            <p:nvPr/>
          </p:nvSpPr>
          <p:spPr>
            <a:xfrm>
              <a:off x="6888250" y="3178475"/>
              <a:ext cx="60325" cy="237475"/>
            </a:xfrm>
            <a:custGeom>
              <a:avLst/>
              <a:gdLst/>
              <a:ahLst/>
              <a:cxnLst/>
              <a:rect l="l" t="t" r="r" b="b"/>
              <a:pathLst>
                <a:path w="2413" h="9499" extrusionOk="0">
                  <a:moveTo>
                    <a:pt x="2337" y="38"/>
                  </a:moveTo>
                  <a:cubicBezTo>
                    <a:pt x="1650" y="1800"/>
                    <a:pt x="925" y="3125"/>
                    <a:pt x="738" y="5050"/>
                  </a:cubicBezTo>
                  <a:cubicBezTo>
                    <a:pt x="575" y="6762"/>
                    <a:pt x="975" y="8011"/>
                    <a:pt x="1925" y="9436"/>
                  </a:cubicBezTo>
                  <a:cubicBezTo>
                    <a:pt x="1975" y="9498"/>
                    <a:pt x="2075" y="9436"/>
                    <a:pt x="2037" y="9373"/>
                  </a:cubicBezTo>
                  <a:cubicBezTo>
                    <a:pt x="0" y="6049"/>
                    <a:pt x="1137" y="3375"/>
                    <a:pt x="2400" y="51"/>
                  </a:cubicBezTo>
                  <a:cubicBezTo>
                    <a:pt x="2412" y="13"/>
                    <a:pt x="2350" y="1"/>
                    <a:pt x="2337" y="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0" name="Google Shape;1270;p34"/>
            <p:cNvSpPr/>
            <p:nvPr/>
          </p:nvSpPr>
          <p:spPr>
            <a:xfrm>
              <a:off x="6844200" y="2899500"/>
              <a:ext cx="49375" cy="31575"/>
            </a:xfrm>
            <a:custGeom>
              <a:avLst/>
              <a:gdLst/>
              <a:ahLst/>
              <a:cxnLst/>
              <a:rect l="l" t="t" r="r" b="b"/>
              <a:pathLst>
                <a:path w="1975" h="1263" extrusionOk="0">
                  <a:moveTo>
                    <a:pt x="1912" y="25"/>
                  </a:moveTo>
                  <a:cubicBezTo>
                    <a:pt x="1825" y="450"/>
                    <a:pt x="1612" y="838"/>
                    <a:pt x="1212" y="1025"/>
                  </a:cubicBezTo>
                  <a:cubicBezTo>
                    <a:pt x="712" y="1237"/>
                    <a:pt x="125" y="975"/>
                    <a:pt x="113" y="400"/>
                  </a:cubicBezTo>
                  <a:cubicBezTo>
                    <a:pt x="113" y="325"/>
                    <a:pt x="0" y="325"/>
                    <a:pt x="0" y="400"/>
                  </a:cubicBezTo>
                  <a:cubicBezTo>
                    <a:pt x="0" y="888"/>
                    <a:pt x="438" y="1262"/>
                    <a:pt x="925" y="1212"/>
                  </a:cubicBezTo>
                  <a:cubicBezTo>
                    <a:pt x="1525" y="1150"/>
                    <a:pt x="1875" y="613"/>
                    <a:pt x="1975" y="50"/>
                  </a:cubicBezTo>
                  <a:cubicBezTo>
                    <a:pt x="1975" y="13"/>
                    <a:pt x="1912" y="0"/>
                    <a:pt x="1912" y="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1" name="Google Shape;1271;p34"/>
            <p:cNvSpPr/>
            <p:nvPr/>
          </p:nvSpPr>
          <p:spPr>
            <a:xfrm>
              <a:off x="6887300" y="3113825"/>
              <a:ext cx="31575" cy="62500"/>
            </a:xfrm>
            <a:custGeom>
              <a:avLst/>
              <a:gdLst/>
              <a:ahLst/>
              <a:cxnLst/>
              <a:rect l="l" t="t" r="r" b="b"/>
              <a:pathLst>
                <a:path w="1263" h="2500" extrusionOk="0">
                  <a:moveTo>
                    <a:pt x="626" y="2449"/>
                  </a:moveTo>
                  <a:cubicBezTo>
                    <a:pt x="626" y="2149"/>
                    <a:pt x="563" y="1850"/>
                    <a:pt x="426" y="1575"/>
                  </a:cubicBezTo>
                  <a:cubicBezTo>
                    <a:pt x="126" y="875"/>
                    <a:pt x="426" y="200"/>
                    <a:pt x="1225" y="88"/>
                  </a:cubicBezTo>
                  <a:cubicBezTo>
                    <a:pt x="1263" y="88"/>
                    <a:pt x="1250" y="13"/>
                    <a:pt x="1213" y="13"/>
                  </a:cubicBezTo>
                  <a:cubicBezTo>
                    <a:pt x="776" y="0"/>
                    <a:pt x="376" y="275"/>
                    <a:pt x="226" y="687"/>
                  </a:cubicBezTo>
                  <a:cubicBezTo>
                    <a:pt x="1" y="1325"/>
                    <a:pt x="563" y="1825"/>
                    <a:pt x="538" y="2449"/>
                  </a:cubicBezTo>
                  <a:cubicBezTo>
                    <a:pt x="538" y="2499"/>
                    <a:pt x="613" y="2499"/>
                    <a:pt x="626" y="244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2" name="Google Shape;1272;p34"/>
            <p:cNvSpPr/>
            <p:nvPr/>
          </p:nvSpPr>
          <p:spPr>
            <a:xfrm>
              <a:off x="6912925" y="3112575"/>
              <a:ext cx="21575" cy="30625"/>
            </a:xfrm>
            <a:custGeom>
              <a:avLst/>
              <a:gdLst/>
              <a:ahLst/>
              <a:cxnLst/>
              <a:rect l="l" t="t" r="r" b="b"/>
              <a:pathLst>
                <a:path w="863" h="1225" extrusionOk="0">
                  <a:moveTo>
                    <a:pt x="63" y="175"/>
                  </a:moveTo>
                  <a:cubicBezTo>
                    <a:pt x="588" y="0"/>
                    <a:pt x="825" y="837"/>
                    <a:pt x="575" y="1162"/>
                  </a:cubicBezTo>
                  <a:cubicBezTo>
                    <a:pt x="550" y="1200"/>
                    <a:pt x="588" y="1225"/>
                    <a:pt x="613" y="1212"/>
                  </a:cubicBezTo>
                  <a:cubicBezTo>
                    <a:pt x="863" y="1062"/>
                    <a:pt x="788" y="675"/>
                    <a:pt x="700" y="437"/>
                  </a:cubicBezTo>
                  <a:cubicBezTo>
                    <a:pt x="588" y="163"/>
                    <a:pt x="338" y="0"/>
                    <a:pt x="38" y="113"/>
                  </a:cubicBezTo>
                  <a:cubicBezTo>
                    <a:pt x="0" y="125"/>
                    <a:pt x="13" y="200"/>
                    <a:pt x="63" y="1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3" name="Google Shape;1273;p34"/>
            <p:cNvSpPr/>
            <p:nvPr/>
          </p:nvSpPr>
          <p:spPr>
            <a:xfrm>
              <a:off x="6775450" y="2872625"/>
              <a:ext cx="56575" cy="81250"/>
            </a:xfrm>
            <a:custGeom>
              <a:avLst/>
              <a:gdLst/>
              <a:ahLst/>
              <a:cxnLst/>
              <a:rect l="l" t="t" r="r" b="b"/>
              <a:pathLst>
                <a:path w="2263" h="3250" extrusionOk="0">
                  <a:moveTo>
                    <a:pt x="2213" y="3162"/>
                  </a:moveTo>
                  <a:cubicBezTo>
                    <a:pt x="1263" y="2350"/>
                    <a:pt x="201" y="1463"/>
                    <a:pt x="388" y="76"/>
                  </a:cubicBezTo>
                  <a:cubicBezTo>
                    <a:pt x="388" y="26"/>
                    <a:pt x="301" y="1"/>
                    <a:pt x="288" y="51"/>
                  </a:cubicBezTo>
                  <a:cubicBezTo>
                    <a:pt x="1" y="1450"/>
                    <a:pt x="1213" y="2425"/>
                    <a:pt x="2163" y="3212"/>
                  </a:cubicBezTo>
                  <a:cubicBezTo>
                    <a:pt x="2200" y="3250"/>
                    <a:pt x="2263" y="3187"/>
                    <a:pt x="2213" y="316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4" name="Google Shape;1274;p34"/>
            <p:cNvSpPr/>
            <p:nvPr/>
          </p:nvSpPr>
          <p:spPr>
            <a:xfrm>
              <a:off x="6867625" y="3101950"/>
              <a:ext cx="15325" cy="30950"/>
            </a:xfrm>
            <a:custGeom>
              <a:avLst/>
              <a:gdLst/>
              <a:ahLst/>
              <a:cxnLst/>
              <a:rect l="l" t="t" r="r" b="b"/>
              <a:pathLst>
                <a:path w="613" h="1238" extrusionOk="0">
                  <a:moveTo>
                    <a:pt x="588" y="1175"/>
                  </a:moveTo>
                  <a:cubicBezTo>
                    <a:pt x="613" y="950"/>
                    <a:pt x="563" y="725"/>
                    <a:pt x="450" y="525"/>
                  </a:cubicBezTo>
                  <a:cubicBezTo>
                    <a:pt x="375" y="325"/>
                    <a:pt x="250" y="150"/>
                    <a:pt x="88" y="25"/>
                  </a:cubicBezTo>
                  <a:cubicBezTo>
                    <a:pt x="50" y="0"/>
                    <a:pt x="0" y="63"/>
                    <a:pt x="38" y="100"/>
                  </a:cubicBezTo>
                  <a:cubicBezTo>
                    <a:pt x="313" y="388"/>
                    <a:pt x="488" y="775"/>
                    <a:pt x="500" y="1175"/>
                  </a:cubicBezTo>
                  <a:cubicBezTo>
                    <a:pt x="500" y="1237"/>
                    <a:pt x="588" y="1237"/>
                    <a:pt x="600" y="11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5" name="Google Shape;1275;p34"/>
            <p:cNvSpPr/>
            <p:nvPr/>
          </p:nvSpPr>
          <p:spPr>
            <a:xfrm>
              <a:off x="6861375" y="3101625"/>
              <a:ext cx="21900" cy="34075"/>
            </a:xfrm>
            <a:custGeom>
              <a:avLst/>
              <a:gdLst/>
              <a:ahLst/>
              <a:cxnLst/>
              <a:rect l="l" t="t" r="r" b="b"/>
              <a:pathLst>
                <a:path w="876" h="1363" extrusionOk="0">
                  <a:moveTo>
                    <a:pt x="238" y="51"/>
                  </a:moveTo>
                  <a:cubicBezTo>
                    <a:pt x="0" y="538"/>
                    <a:pt x="300" y="1150"/>
                    <a:pt x="775" y="1350"/>
                  </a:cubicBezTo>
                  <a:cubicBezTo>
                    <a:pt x="838" y="1363"/>
                    <a:pt x="875" y="1275"/>
                    <a:pt x="825" y="1250"/>
                  </a:cubicBezTo>
                  <a:cubicBezTo>
                    <a:pt x="413" y="1050"/>
                    <a:pt x="113" y="551"/>
                    <a:pt x="325" y="101"/>
                  </a:cubicBezTo>
                  <a:cubicBezTo>
                    <a:pt x="350" y="51"/>
                    <a:pt x="275" y="1"/>
                    <a:pt x="238" y="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6" name="Google Shape;1276;p34"/>
            <p:cNvSpPr/>
            <p:nvPr/>
          </p:nvSpPr>
          <p:spPr>
            <a:xfrm>
              <a:off x="6864175" y="3338125"/>
              <a:ext cx="59700" cy="132175"/>
            </a:xfrm>
            <a:custGeom>
              <a:avLst/>
              <a:gdLst/>
              <a:ahLst/>
              <a:cxnLst/>
              <a:rect l="l" t="t" r="r" b="b"/>
              <a:pathLst>
                <a:path w="2388" h="5287" extrusionOk="0">
                  <a:moveTo>
                    <a:pt x="1738" y="63"/>
                  </a:moveTo>
                  <a:cubicBezTo>
                    <a:pt x="2038" y="1600"/>
                    <a:pt x="2350" y="4912"/>
                    <a:pt x="51" y="5212"/>
                  </a:cubicBezTo>
                  <a:cubicBezTo>
                    <a:pt x="1" y="5212"/>
                    <a:pt x="1" y="5287"/>
                    <a:pt x="51" y="5287"/>
                  </a:cubicBezTo>
                  <a:cubicBezTo>
                    <a:pt x="2388" y="5074"/>
                    <a:pt x="2125" y="1638"/>
                    <a:pt x="1813" y="51"/>
                  </a:cubicBezTo>
                  <a:cubicBezTo>
                    <a:pt x="1813" y="1"/>
                    <a:pt x="1738" y="26"/>
                    <a:pt x="1738" y="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7" name="Google Shape;1277;p34"/>
            <p:cNvSpPr/>
            <p:nvPr/>
          </p:nvSpPr>
          <p:spPr>
            <a:xfrm>
              <a:off x="6826700" y="3402175"/>
              <a:ext cx="65000" cy="61250"/>
            </a:xfrm>
            <a:custGeom>
              <a:avLst/>
              <a:gdLst/>
              <a:ahLst/>
              <a:cxnLst/>
              <a:rect l="l" t="t" r="r" b="b"/>
              <a:pathLst>
                <a:path w="2600" h="2450" extrusionOk="0">
                  <a:moveTo>
                    <a:pt x="2537" y="1475"/>
                  </a:moveTo>
                  <a:cubicBezTo>
                    <a:pt x="2212" y="2100"/>
                    <a:pt x="1437" y="2362"/>
                    <a:pt x="838" y="1938"/>
                  </a:cubicBezTo>
                  <a:cubicBezTo>
                    <a:pt x="300" y="1563"/>
                    <a:pt x="138" y="588"/>
                    <a:pt x="650" y="125"/>
                  </a:cubicBezTo>
                  <a:cubicBezTo>
                    <a:pt x="700" y="76"/>
                    <a:pt x="638" y="1"/>
                    <a:pt x="575" y="51"/>
                  </a:cubicBezTo>
                  <a:cubicBezTo>
                    <a:pt x="0" y="538"/>
                    <a:pt x="200" y="1613"/>
                    <a:pt x="788" y="2012"/>
                  </a:cubicBezTo>
                  <a:cubicBezTo>
                    <a:pt x="1412" y="2450"/>
                    <a:pt x="2275" y="2200"/>
                    <a:pt x="2587" y="1500"/>
                  </a:cubicBezTo>
                  <a:cubicBezTo>
                    <a:pt x="2600" y="1475"/>
                    <a:pt x="2550" y="1438"/>
                    <a:pt x="2537" y="14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8" name="Google Shape;1278;p34"/>
            <p:cNvSpPr/>
            <p:nvPr/>
          </p:nvSpPr>
          <p:spPr>
            <a:xfrm>
              <a:off x="6837325" y="3392175"/>
              <a:ext cx="46575" cy="35950"/>
            </a:xfrm>
            <a:custGeom>
              <a:avLst/>
              <a:gdLst/>
              <a:ahLst/>
              <a:cxnLst/>
              <a:rect l="l" t="t" r="r" b="b"/>
              <a:pathLst>
                <a:path w="1863" h="1438" extrusionOk="0">
                  <a:moveTo>
                    <a:pt x="75" y="738"/>
                  </a:moveTo>
                  <a:cubicBezTo>
                    <a:pt x="263" y="326"/>
                    <a:pt x="738" y="138"/>
                    <a:pt x="1150" y="301"/>
                  </a:cubicBezTo>
                  <a:cubicBezTo>
                    <a:pt x="1587" y="488"/>
                    <a:pt x="1712" y="938"/>
                    <a:pt x="1575" y="1363"/>
                  </a:cubicBezTo>
                  <a:cubicBezTo>
                    <a:pt x="1562" y="1413"/>
                    <a:pt x="1637" y="1438"/>
                    <a:pt x="1662" y="1400"/>
                  </a:cubicBezTo>
                  <a:cubicBezTo>
                    <a:pt x="1862" y="938"/>
                    <a:pt x="1650" y="401"/>
                    <a:pt x="1200" y="201"/>
                  </a:cubicBezTo>
                  <a:cubicBezTo>
                    <a:pt x="738" y="1"/>
                    <a:pt x="200" y="226"/>
                    <a:pt x="13" y="700"/>
                  </a:cubicBezTo>
                  <a:cubicBezTo>
                    <a:pt x="0" y="738"/>
                    <a:pt x="50" y="775"/>
                    <a:pt x="75" y="7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9" name="Google Shape;1279;p34"/>
            <p:cNvSpPr/>
            <p:nvPr/>
          </p:nvSpPr>
          <p:spPr>
            <a:xfrm>
              <a:off x="6849500" y="3422475"/>
              <a:ext cx="30950" cy="17525"/>
            </a:xfrm>
            <a:custGeom>
              <a:avLst/>
              <a:gdLst/>
              <a:ahLst/>
              <a:cxnLst/>
              <a:rect l="l" t="t" r="r" b="b"/>
              <a:pathLst>
                <a:path w="1238" h="701" extrusionOk="0">
                  <a:moveTo>
                    <a:pt x="1125" y="51"/>
                  </a:moveTo>
                  <a:cubicBezTo>
                    <a:pt x="1163" y="638"/>
                    <a:pt x="13" y="701"/>
                    <a:pt x="201" y="88"/>
                  </a:cubicBezTo>
                  <a:cubicBezTo>
                    <a:pt x="226" y="26"/>
                    <a:pt x="138" y="13"/>
                    <a:pt x="113" y="63"/>
                  </a:cubicBezTo>
                  <a:cubicBezTo>
                    <a:pt x="1" y="351"/>
                    <a:pt x="263" y="626"/>
                    <a:pt x="550" y="626"/>
                  </a:cubicBezTo>
                  <a:cubicBezTo>
                    <a:pt x="838" y="626"/>
                    <a:pt x="1238" y="388"/>
                    <a:pt x="1200" y="51"/>
                  </a:cubicBezTo>
                  <a:cubicBezTo>
                    <a:pt x="1200" y="1"/>
                    <a:pt x="1125" y="1"/>
                    <a:pt x="1125" y="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0" name="Google Shape;1280;p34"/>
            <p:cNvSpPr/>
            <p:nvPr/>
          </p:nvSpPr>
          <p:spPr>
            <a:xfrm>
              <a:off x="6819200" y="3138500"/>
              <a:ext cx="71575" cy="55325"/>
            </a:xfrm>
            <a:custGeom>
              <a:avLst/>
              <a:gdLst/>
              <a:ahLst/>
              <a:cxnLst/>
              <a:rect l="l" t="t" r="r" b="b"/>
              <a:pathLst>
                <a:path w="2863" h="2213" extrusionOk="0">
                  <a:moveTo>
                    <a:pt x="2812" y="388"/>
                  </a:moveTo>
                  <a:cubicBezTo>
                    <a:pt x="1538" y="0"/>
                    <a:pt x="100" y="788"/>
                    <a:pt x="0" y="2175"/>
                  </a:cubicBezTo>
                  <a:cubicBezTo>
                    <a:pt x="0" y="2212"/>
                    <a:pt x="50" y="2212"/>
                    <a:pt x="50" y="2187"/>
                  </a:cubicBezTo>
                  <a:cubicBezTo>
                    <a:pt x="375" y="925"/>
                    <a:pt x="1463" y="113"/>
                    <a:pt x="2787" y="463"/>
                  </a:cubicBezTo>
                  <a:cubicBezTo>
                    <a:pt x="2837" y="475"/>
                    <a:pt x="2862" y="400"/>
                    <a:pt x="2800" y="3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1" name="Google Shape;1281;p34"/>
            <p:cNvSpPr/>
            <p:nvPr/>
          </p:nvSpPr>
          <p:spPr>
            <a:xfrm>
              <a:off x="6798275" y="2819200"/>
              <a:ext cx="15325" cy="20025"/>
            </a:xfrm>
            <a:custGeom>
              <a:avLst/>
              <a:gdLst/>
              <a:ahLst/>
              <a:cxnLst/>
              <a:rect l="l" t="t" r="r" b="b"/>
              <a:pathLst>
                <a:path w="613" h="801" extrusionOk="0">
                  <a:moveTo>
                    <a:pt x="550" y="688"/>
                  </a:moveTo>
                  <a:cubicBezTo>
                    <a:pt x="325" y="538"/>
                    <a:pt x="163" y="313"/>
                    <a:pt x="100" y="51"/>
                  </a:cubicBezTo>
                  <a:cubicBezTo>
                    <a:pt x="88" y="1"/>
                    <a:pt x="0" y="1"/>
                    <a:pt x="0" y="63"/>
                  </a:cubicBezTo>
                  <a:cubicBezTo>
                    <a:pt x="50" y="363"/>
                    <a:pt x="238" y="625"/>
                    <a:pt x="513" y="775"/>
                  </a:cubicBezTo>
                  <a:cubicBezTo>
                    <a:pt x="562" y="800"/>
                    <a:pt x="612" y="713"/>
                    <a:pt x="550" y="6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2" name="Google Shape;1282;p34"/>
            <p:cNvSpPr/>
            <p:nvPr/>
          </p:nvSpPr>
          <p:spPr>
            <a:xfrm>
              <a:off x="6794825" y="2818575"/>
              <a:ext cx="5975" cy="16900"/>
            </a:xfrm>
            <a:custGeom>
              <a:avLst/>
              <a:gdLst/>
              <a:ahLst/>
              <a:cxnLst/>
              <a:rect l="l" t="t" r="r" b="b"/>
              <a:pathLst>
                <a:path w="239" h="676" extrusionOk="0">
                  <a:moveTo>
                    <a:pt x="101" y="76"/>
                  </a:moveTo>
                  <a:cubicBezTo>
                    <a:pt x="26" y="238"/>
                    <a:pt x="1" y="426"/>
                    <a:pt x="26" y="613"/>
                  </a:cubicBezTo>
                  <a:cubicBezTo>
                    <a:pt x="38" y="675"/>
                    <a:pt x="138" y="663"/>
                    <a:pt x="138" y="601"/>
                  </a:cubicBezTo>
                  <a:cubicBezTo>
                    <a:pt x="138" y="426"/>
                    <a:pt x="163" y="263"/>
                    <a:pt x="213" y="101"/>
                  </a:cubicBezTo>
                  <a:cubicBezTo>
                    <a:pt x="238" y="26"/>
                    <a:pt x="126" y="1"/>
                    <a:pt x="101" y="7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3" name="Google Shape;1283;p34"/>
            <p:cNvSpPr/>
            <p:nvPr/>
          </p:nvSpPr>
          <p:spPr>
            <a:xfrm>
              <a:off x="6810775" y="2837625"/>
              <a:ext cx="7500" cy="9400"/>
            </a:xfrm>
            <a:custGeom>
              <a:avLst/>
              <a:gdLst/>
              <a:ahLst/>
              <a:cxnLst/>
              <a:rect l="l" t="t" r="r" b="b"/>
              <a:pathLst>
                <a:path w="300" h="376" extrusionOk="0">
                  <a:moveTo>
                    <a:pt x="75" y="101"/>
                  </a:moveTo>
                  <a:cubicBezTo>
                    <a:pt x="112" y="163"/>
                    <a:pt x="87" y="226"/>
                    <a:pt x="38" y="263"/>
                  </a:cubicBezTo>
                  <a:cubicBezTo>
                    <a:pt x="0" y="301"/>
                    <a:pt x="38" y="376"/>
                    <a:pt x="87" y="351"/>
                  </a:cubicBezTo>
                  <a:cubicBezTo>
                    <a:pt x="237" y="288"/>
                    <a:pt x="300" y="113"/>
                    <a:pt x="137" y="26"/>
                  </a:cubicBezTo>
                  <a:cubicBezTo>
                    <a:pt x="87" y="1"/>
                    <a:pt x="38" y="63"/>
                    <a:pt x="75" y="10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4" name="Google Shape;1284;p34"/>
            <p:cNvSpPr/>
            <p:nvPr/>
          </p:nvSpPr>
          <p:spPr>
            <a:xfrm>
              <a:off x="6797325" y="2844825"/>
              <a:ext cx="15650" cy="20325"/>
            </a:xfrm>
            <a:custGeom>
              <a:avLst/>
              <a:gdLst/>
              <a:ahLst/>
              <a:cxnLst/>
              <a:rect l="l" t="t" r="r" b="b"/>
              <a:pathLst>
                <a:path w="626" h="813" extrusionOk="0">
                  <a:moveTo>
                    <a:pt x="526" y="25"/>
                  </a:moveTo>
                  <a:cubicBezTo>
                    <a:pt x="288" y="188"/>
                    <a:pt x="1" y="450"/>
                    <a:pt x="63" y="763"/>
                  </a:cubicBezTo>
                  <a:cubicBezTo>
                    <a:pt x="76" y="813"/>
                    <a:pt x="138" y="813"/>
                    <a:pt x="151" y="763"/>
                  </a:cubicBezTo>
                  <a:cubicBezTo>
                    <a:pt x="201" y="500"/>
                    <a:pt x="363" y="263"/>
                    <a:pt x="588" y="100"/>
                  </a:cubicBezTo>
                  <a:cubicBezTo>
                    <a:pt x="625" y="63"/>
                    <a:pt x="576" y="0"/>
                    <a:pt x="526" y="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5" name="Google Shape;1285;p34"/>
            <p:cNvSpPr/>
            <p:nvPr/>
          </p:nvSpPr>
          <p:spPr>
            <a:xfrm>
              <a:off x="6792950" y="2840450"/>
              <a:ext cx="10025" cy="24075"/>
            </a:xfrm>
            <a:custGeom>
              <a:avLst/>
              <a:gdLst/>
              <a:ahLst/>
              <a:cxnLst/>
              <a:rect l="l" t="t" r="r" b="b"/>
              <a:pathLst>
                <a:path w="401" h="963" extrusionOk="0">
                  <a:moveTo>
                    <a:pt x="288" y="850"/>
                  </a:moveTo>
                  <a:cubicBezTo>
                    <a:pt x="113" y="613"/>
                    <a:pt x="188" y="350"/>
                    <a:pt x="351" y="138"/>
                  </a:cubicBezTo>
                  <a:cubicBezTo>
                    <a:pt x="401" y="75"/>
                    <a:pt x="326" y="0"/>
                    <a:pt x="276" y="50"/>
                  </a:cubicBezTo>
                  <a:cubicBezTo>
                    <a:pt x="26" y="275"/>
                    <a:pt x="1" y="663"/>
                    <a:pt x="201" y="925"/>
                  </a:cubicBezTo>
                  <a:cubicBezTo>
                    <a:pt x="238" y="963"/>
                    <a:pt x="326" y="900"/>
                    <a:pt x="288" y="8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6" name="Google Shape;1286;p34"/>
            <p:cNvSpPr/>
            <p:nvPr/>
          </p:nvSpPr>
          <p:spPr>
            <a:xfrm>
              <a:off x="6795150" y="2829825"/>
              <a:ext cx="8150" cy="14075"/>
            </a:xfrm>
            <a:custGeom>
              <a:avLst/>
              <a:gdLst/>
              <a:ahLst/>
              <a:cxnLst/>
              <a:rect l="l" t="t" r="r" b="b"/>
              <a:pathLst>
                <a:path w="326" h="563" extrusionOk="0">
                  <a:moveTo>
                    <a:pt x="263" y="425"/>
                  </a:moveTo>
                  <a:cubicBezTo>
                    <a:pt x="175" y="325"/>
                    <a:pt x="125" y="200"/>
                    <a:pt x="113" y="63"/>
                  </a:cubicBezTo>
                  <a:cubicBezTo>
                    <a:pt x="100" y="1"/>
                    <a:pt x="13" y="26"/>
                    <a:pt x="13" y="76"/>
                  </a:cubicBezTo>
                  <a:cubicBezTo>
                    <a:pt x="0" y="238"/>
                    <a:pt x="63" y="400"/>
                    <a:pt x="188" y="500"/>
                  </a:cubicBezTo>
                  <a:cubicBezTo>
                    <a:pt x="238" y="563"/>
                    <a:pt x="325" y="475"/>
                    <a:pt x="263" y="4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7" name="Google Shape;1287;p34"/>
            <p:cNvSpPr/>
            <p:nvPr/>
          </p:nvSpPr>
          <p:spPr>
            <a:xfrm>
              <a:off x="6781075" y="2835125"/>
              <a:ext cx="12525" cy="14400"/>
            </a:xfrm>
            <a:custGeom>
              <a:avLst/>
              <a:gdLst/>
              <a:ahLst/>
              <a:cxnLst/>
              <a:rect l="l" t="t" r="r" b="b"/>
              <a:pathLst>
                <a:path w="501" h="576" extrusionOk="0">
                  <a:moveTo>
                    <a:pt x="476" y="288"/>
                  </a:moveTo>
                  <a:cubicBezTo>
                    <a:pt x="463" y="163"/>
                    <a:pt x="426" y="38"/>
                    <a:pt x="288" y="13"/>
                  </a:cubicBezTo>
                  <a:cubicBezTo>
                    <a:pt x="163" y="1"/>
                    <a:pt x="63" y="88"/>
                    <a:pt x="63" y="213"/>
                  </a:cubicBezTo>
                  <a:cubicBezTo>
                    <a:pt x="1" y="501"/>
                    <a:pt x="463" y="576"/>
                    <a:pt x="488" y="263"/>
                  </a:cubicBezTo>
                  <a:cubicBezTo>
                    <a:pt x="501" y="188"/>
                    <a:pt x="376" y="176"/>
                    <a:pt x="363" y="251"/>
                  </a:cubicBezTo>
                  <a:cubicBezTo>
                    <a:pt x="363" y="263"/>
                    <a:pt x="363" y="276"/>
                    <a:pt x="351" y="288"/>
                  </a:cubicBezTo>
                  <a:cubicBezTo>
                    <a:pt x="351" y="376"/>
                    <a:pt x="488" y="376"/>
                    <a:pt x="476" y="2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8" name="Google Shape;1288;p34"/>
            <p:cNvSpPr/>
            <p:nvPr/>
          </p:nvSpPr>
          <p:spPr>
            <a:xfrm>
              <a:off x="695500" y="2835450"/>
              <a:ext cx="104675" cy="111250"/>
            </a:xfrm>
            <a:custGeom>
              <a:avLst/>
              <a:gdLst/>
              <a:ahLst/>
              <a:cxnLst/>
              <a:rect l="l" t="t" r="r" b="b"/>
              <a:pathLst>
                <a:path w="4187" h="4450" extrusionOk="0">
                  <a:moveTo>
                    <a:pt x="288" y="2650"/>
                  </a:moveTo>
                  <a:cubicBezTo>
                    <a:pt x="100" y="1075"/>
                    <a:pt x="1912" y="0"/>
                    <a:pt x="3124" y="1125"/>
                  </a:cubicBezTo>
                  <a:cubicBezTo>
                    <a:pt x="4062" y="2000"/>
                    <a:pt x="3624" y="3475"/>
                    <a:pt x="2974" y="4374"/>
                  </a:cubicBezTo>
                  <a:cubicBezTo>
                    <a:pt x="2949" y="4412"/>
                    <a:pt x="2999" y="4449"/>
                    <a:pt x="3037" y="4424"/>
                  </a:cubicBezTo>
                  <a:cubicBezTo>
                    <a:pt x="3974" y="3412"/>
                    <a:pt x="4187" y="1475"/>
                    <a:pt x="2799" y="738"/>
                  </a:cubicBezTo>
                  <a:cubicBezTo>
                    <a:pt x="1450" y="25"/>
                    <a:pt x="0" y="1213"/>
                    <a:pt x="188" y="2650"/>
                  </a:cubicBezTo>
                  <a:cubicBezTo>
                    <a:pt x="188" y="2712"/>
                    <a:pt x="300" y="2725"/>
                    <a:pt x="288" y="26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9" name="Google Shape;1289;p34"/>
            <p:cNvSpPr/>
            <p:nvPr/>
          </p:nvSpPr>
          <p:spPr>
            <a:xfrm>
              <a:off x="628000" y="2941675"/>
              <a:ext cx="146875" cy="263700"/>
            </a:xfrm>
            <a:custGeom>
              <a:avLst/>
              <a:gdLst/>
              <a:ahLst/>
              <a:cxnLst/>
              <a:rect l="l" t="t" r="r" b="b"/>
              <a:pathLst>
                <a:path w="5875" h="10548" extrusionOk="0">
                  <a:moveTo>
                    <a:pt x="5812" y="25"/>
                  </a:moveTo>
                  <a:cubicBezTo>
                    <a:pt x="3937" y="1350"/>
                    <a:pt x="1513" y="2550"/>
                    <a:pt x="738" y="4862"/>
                  </a:cubicBezTo>
                  <a:cubicBezTo>
                    <a:pt x="151" y="6599"/>
                    <a:pt x="1" y="9073"/>
                    <a:pt x="1263" y="10523"/>
                  </a:cubicBezTo>
                  <a:cubicBezTo>
                    <a:pt x="1288" y="10548"/>
                    <a:pt x="1338" y="10510"/>
                    <a:pt x="1313" y="10485"/>
                  </a:cubicBezTo>
                  <a:cubicBezTo>
                    <a:pt x="113" y="8848"/>
                    <a:pt x="288" y="6086"/>
                    <a:pt x="1138" y="4324"/>
                  </a:cubicBezTo>
                  <a:cubicBezTo>
                    <a:pt x="2063" y="2412"/>
                    <a:pt x="4175" y="1300"/>
                    <a:pt x="5837" y="100"/>
                  </a:cubicBezTo>
                  <a:cubicBezTo>
                    <a:pt x="5874" y="63"/>
                    <a:pt x="5837" y="0"/>
                    <a:pt x="5799" y="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0" name="Google Shape;1290;p34"/>
            <p:cNvSpPr/>
            <p:nvPr/>
          </p:nvSpPr>
          <p:spPr>
            <a:xfrm>
              <a:off x="668000" y="3137875"/>
              <a:ext cx="85000" cy="100300"/>
            </a:xfrm>
            <a:custGeom>
              <a:avLst/>
              <a:gdLst/>
              <a:ahLst/>
              <a:cxnLst/>
              <a:rect l="l" t="t" r="r" b="b"/>
              <a:pathLst>
                <a:path w="3400" h="4012" extrusionOk="0">
                  <a:moveTo>
                    <a:pt x="38" y="2925"/>
                  </a:moveTo>
                  <a:cubicBezTo>
                    <a:pt x="900" y="3424"/>
                    <a:pt x="2075" y="3624"/>
                    <a:pt x="2812" y="2787"/>
                  </a:cubicBezTo>
                  <a:cubicBezTo>
                    <a:pt x="3237" y="2312"/>
                    <a:pt x="3400" y="1175"/>
                    <a:pt x="2975" y="625"/>
                  </a:cubicBezTo>
                  <a:cubicBezTo>
                    <a:pt x="2500" y="0"/>
                    <a:pt x="1350" y="88"/>
                    <a:pt x="1025" y="825"/>
                  </a:cubicBezTo>
                  <a:cubicBezTo>
                    <a:pt x="813" y="1262"/>
                    <a:pt x="838" y="1775"/>
                    <a:pt x="1088" y="2200"/>
                  </a:cubicBezTo>
                  <a:cubicBezTo>
                    <a:pt x="1450" y="2837"/>
                    <a:pt x="2425" y="3237"/>
                    <a:pt x="2537" y="3987"/>
                  </a:cubicBezTo>
                  <a:cubicBezTo>
                    <a:pt x="2537" y="4012"/>
                    <a:pt x="2575" y="4012"/>
                    <a:pt x="2575" y="3987"/>
                  </a:cubicBezTo>
                  <a:cubicBezTo>
                    <a:pt x="2562" y="3574"/>
                    <a:pt x="2287" y="3337"/>
                    <a:pt x="2000" y="3062"/>
                  </a:cubicBezTo>
                  <a:cubicBezTo>
                    <a:pt x="1713" y="2787"/>
                    <a:pt x="1350" y="2500"/>
                    <a:pt x="1188" y="2150"/>
                  </a:cubicBezTo>
                  <a:cubicBezTo>
                    <a:pt x="825" y="1287"/>
                    <a:pt x="1075" y="288"/>
                    <a:pt x="2200" y="425"/>
                  </a:cubicBezTo>
                  <a:cubicBezTo>
                    <a:pt x="2550" y="350"/>
                    <a:pt x="2762" y="488"/>
                    <a:pt x="2837" y="838"/>
                  </a:cubicBezTo>
                  <a:cubicBezTo>
                    <a:pt x="2975" y="913"/>
                    <a:pt x="3050" y="1063"/>
                    <a:pt x="3050" y="1212"/>
                  </a:cubicBezTo>
                  <a:cubicBezTo>
                    <a:pt x="3062" y="1275"/>
                    <a:pt x="3062" y="1337"/>
                    <a:pt x="3050" y="1400"/>
                  </a:cubicBezTo>
                  <a:cubicBezTo>
                    <a:pt x="3087" y="1650"/>
                    <a:pt x="3075" y="1912"/>
                    <a:pt x="3025" y="2162"/>
                  </a:cubicBezTo>
                  <a:cubicBezTo>
                    <a:pt x="2687" y="3524"/>
                    <a:pt x="1025" y="3399"/>
                    <a:pt x="75" y="2862"/>
                  </a:cubicBezTo>
                  <a:cubicBezTo>
                    <a:pt x="38" y="2837"/>
                    <a:pt x="0" y="2900"/>
                    <a:pt x="38" y="29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1" name="Google Shape;1291;p34"/>
            <p:cNvSpPr/>
            <p:nvPr/>
          </p:nvSpPr>
          <p:spPr>
            <a:xfrm>
              <a:off x="722350" y="3245025"/>
              <a:ext cx="13775" cy="55325"/>
            </a:xfrm>
            <a:custGeom>
              <a:avLst/>
              <a:gdLst/>
              <a:ahLst/>
              <a:cxnLst/>
              <a:rect l="l" t="t" r="r" b="b"/>
              <a:pathLst>
                <a:path w="551" h="2213" extrusionOk="0">
                  <a:moveTo>
                    <a:pt x="401" y="51"/>
                  </a:moveTo>
                  <a:cubicBezTo>
                    <a:pt x="476" y="825"/>
                    <a:pt x="238" y="1438"/>
                    <a:pt x="13" y="2163"/>
                  </a:cubicBezTo>
                  <a:cubicBezTo>
                    <a:pt x="1" y="2200"/>
                    <a:pt x="51" y="2213"/>
                    <a:pt x="76" y="2188"/>
                  </a:cubicBezTo>
                  <a:cubicBezTo>
                    <a:pt x="488" y="1588"/>
                    <a:pt x="551" y="738"/>
                    <a:pt x="476" y="51"/>
                  </a:cubicBezTo>
                  <a:cubicBezTo>
                    <a:pt x="476" y="1"/>
                    <a:pt x="388" y="1"/>
                    <a:pt x="401" y="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2" name="Google Shape;1292;p34"/>
            <p:cNvSpPr/>
            <p:nvPr/>
          </p:nvSpPr>
          <p:spPr>
            <a:xfrm>
              <a:off x="692050" y="2972300"/>
              <a:ext cx="96575" cy="82175"/>
            </a:xfrm>
            <a:custGeom>
              <a:avLst/>
              <a:gdLst/>
              <a:ahLst/>
              <a:cxnLst/>
              <a:rect l="l" t="t" r="r" b="b"/>
              <a:pathLst>
                <a:path w="3863" h="3287" extrusionOk="0">
                  <a:moveTo>
                    <a:pt x="63" y="1100"/>
                  </a:moveTo>
                  <a:cubicBezTo>
                    <a:pt x="738" y="575"/>
                    <a:pt x="1563" y="113"/>
                    <a:pt x="2450" y="350"/>
                  </a:cubicBezTo>
                  <a:cubicBezTo>
                    <a:pt x="2900" y="487"/>
                    <a:pt x="3287" y="812"/>
                    <a:pt x="3500" y="1250"/>
                  </a:cubicBezTo>
                  <a:cubicBezTo>
                    <a:pt x="3650" y="1525"/>
                    <a:pt x="3737" y="1837"/>
                    <a:pt x="3737" y="2149"/>
                  </a:cubicBezTo>
                  <a:cubicBezTo>
                    <a:pt x="3725" y="2887"/>
                    <a:pt x="3300" y="3037"/>
                    <a:pt x="2463" y="2612"/>
                  </a:cubicBezTo>
                  <a:cubicBezTo>
                    <a:pt x="2500" y="2574"/>
                    <a:pt x="2463" y="2512"/>
                    <a:pt x="2425" y="2537"/>
                  </a:cubicBezTo>
                  <a:cubicBezTo>
                    <a:pt x="2050" y="2824"/>
                    <a:pt x="2463" y="3162"/>
                    <a:pt x="2812" y="3212"/>
                  </a:cubicBezTo>
                  <a:cubicBezTo>
                    <a:pt x="3475" y="3287"/>
                    <a:pt x="3862" y="2612"/>
                    <a:pt x="3837" y="2037"/>
                  </a:cubicBezTo>
                  <a:cubicBezTo>
                    <a:pt x="3812" y="1237"/>
                    <a:pt x="3250" y="450"/>
                    <a:pt x="2475" y="250"/>
                  </a:cubicBezTo>
                  <a:cubicBezTo>
                    <a:pt x="1550" y="0"/>
                    <a:pt x="701" y="475"/>
                    <a:pt x="26" y="1050"/>
                  </a:cubicBezTo>
                  <a:cubicBezTo>
                    <a:pt x="1" y="1075"/>
                    <a:pt x="38" y="1112"/>
                    <a:pt x="63" y="11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3" name="Google Shape;1293;p34"/>
            <p:cNvSpPr/>
            <p:nvPr/>
          </p:nvSpPr>
          <p:spPr>
            <a:xfrm>
              <a:off x="720175" y="2958850"/>
              <a:ext cx="110625" cy="22825"/>
            </a:xfrm>
            <a:custGeom>
              <a:avLst/>
              <a:gdLst/>
              <a:ahLst/>
              <a:cxnLst/>
              <a:rect l="l" t="t" r="r" b="b"/>
              <a:pathLst>
                <a:path w="4425" h="913" extrusionOk="0">
                  <a:moveTo>
                    <a:pt x="100" y="875"/>
                  </a:moveTo>
                  <a:cubicBezTo>
                    <a:pt x="1100" y="38"/>
                    <a:pt x="3250" y="1"/>
                    <a:pt x="4362" y="588"/>
                  </a:cubicBezTo>
                  <a:cubicBezTo>
                    <a:pt x="4399" y="601"/>
                    <a:pt x="4424" y="551"/>
                    <a:pt x="4399" y="526"/>
                  </a:cubicBezTo>
                  <a:cubicBezTo>
                    <a:pt x="3712" y="1"/>
                    <a:pt x="2725" y="88"/>
                    <a:pt x="1912" y="176"/>
                  </a:cubicBezTo>
                  <a:cubicBezTo>
                    <a:pt x="1250" y="251"/>
                    <a:pt x="563" y="376"/>
                    <a:pt x="38" y="825"/>
                  </a:cubicBezTo>
                  <a:cubicBezTo>
                    <a:pt x="0" y="863"/>
                    <a:pt x="63" y="913"/>
                    <a:pt x="100" y="8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4" name="Google Shape;1294;p34"/>
            <p:cNvSpPr/>
            <p:nvPr/>
          </p:nvSpPr>
          <p:spPr>
            <a:xfrm>
              <a:off x="830150" y="2969475"/>
              <a:ext cx="12200" cy="11900"/>
            </a:xfrm>
            <a:custGeom>
              <a:avLst/>
              <a:gdLst/>
              <a:ahLst/>
              <a:cxnLst/>
              <a:rect l="l" t="t" r="r" b="b"/>
              <a:pathLst>
                <a:path w="488" h="476" extrusionOk="0">
                  <a:moveTo>
                    <a:pt x="50" y="126"/>
                  </a:moveTo>
                  <a:cubicBezTo>
                    <a:pt x="0" y="213"/>
                    <a:pt x="25" y="325"/>
                    <a:pt x="88" y="388"/>
                  </a:cubicBezTo>
                  <a:cubicBezTo>
                    <a:pt x="163" y="450"/>
                    <a:pt x="250" y="475"/>
                    <a:pt x="338" y="463"/>
                  </a:cubicBezTo>
                  <a:cubicBezTo>
                    <a:pt x="375" y="450"/>
                    <a:pt x="400" y="438"/>
                    <a:pt x="425" y="425"/>
                  </a:cubicBezTo>
                  <a:cubicBezTo>
                    <a:pt x="450" y="388"/>
                    <a:pt x="463" y="350"/>
                    <a:pt x="463" y="313"/>
                  </a:cubicBezTo>
                  <a:cubicBezTo>
                    <a:pt x="488" y="188"/>
                    <a:pt x="425" y="63"/>
                    <a:pt x="300" y="13"/>
                  </a:cubicBezTo>
                  <a:cubicBezTo>
                    <a:pt x="175" y="1"/>
                    <a:pt x="50" y="101"/>
                    <a:pt x="50" y="238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5" name="Google Shape;1295;p34"/>
            <p:cNvSpPr/>
            <p:nvPr/>
          </p:nvSpPr>
          <p:spPr>
            <a:xfrm>
              <a:off x="828275" y="2965425"/>
              <a:ext cx="16275" cy="17825"/>
            </a:xfrm>
            <a:custGeom>
              <a:avLst/>
              <a:gdLst/>
              <a:ahLst/>
              <a:cxnLst/>
              <a:rect l="l" t="t" r="r" b="b"/>
              <a:pathLst>
                <a:path w="651" h="713" extrusionOk="0">
                  <a:moveTo>
                    <a:pt x="63" y="275"/>
                  </a:moveTo>
                  <a:cubicBezTo>
                    <a:pt x="0" y="438"/>
                    <a:pt x="88" y="625"/>
                    <a:pt x="263" y="675"/>
                  </a:cubicBezTo>
                  <a:cubicBezTo>
                    <a:pt x="425" y="712"/>
                    <a:pt x="575" y="650"/>
                    <a:pt x="588" y="487"/>
                  </a:cubicBezTo>
                  <a:cubicBezTo>
                    <a:pt x="650" y="88"/>
                    <a:pt x="88" y="0"/>
                    <a:pt x="88" y="400"/>
                  </a:cubicBezTo>
                  <a:cubicBezTo>
                    <a:pt x="88" y="438"/>
                    <a:pt x="163" y="450"/>
                    <a:pt x="163" y="413"/>
                  </a:cubicBezTo>
                  <a:cubicBezTo>
                    <a:pt x="488" y="288"/>
                    <a:pt x="563" y="313"/>
                    <a:pt x="388" y="462"/>
                  </a:cubicBezTo>
                  <a:cubicBezTo>
                    <a:pt x="275" y="637"/>
                    <a:pt x="213" y="587"/>
                    <a:pt x="175" y="300"/>
                  </a:cubicBezTo>
                  <a:cubicBezTo>
                    <a:pt x="188" y="238"/>
                    <a:pt x="88" y="200"/>
                    <a:pt x="63" y="2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6" name="Google Shape;1296;p34"/>
            <p:cNvSpPr/>
            <p:nvPr/>
          </p:nvSpPr>
          <p:spPr>
            <a:xfrm>
              <a:off x="662375" y="3207225"/>
              <a:ext cx="3150" cy="2850"/>
            </a:xfrm>
            <a:custGeom>
              <a:avLst/>
              <a:gdLst/>
              <a:ahLst/>
              <a:cxnLst/>
              <a:rect l="l" t="t" r="r" b="b"/>
              <a:pathLst>
                <a:path w="126" h="114" extrusionOk="0">
                  <a:moveTo>
                    <a:pt x="63" y="101"/>
                  </a:moveTo>
                  <a:lnTo>
                    <a:pt x="88" y="88"/>
                  </a:lnTo>
                  <a:cubicBezTo>
                    <a:pt x="126" y="76"/>
                    <a:pt x="126" y="38"/>
                    <a:pt x="88" y="26"/>
                  </a:cubicBezTo>
                  <a:lnTo>
                    <a:pt x="63" y="13"/>
                  </a:lnTo>
                  <a:cubicBezTo>
                    <a:pt x="1" y="1"/>
                    <a:pt x="1" y="113"/>
                    <a:pt x="63" y="10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7" name="Google Shape;1297;p34"/>
            <p:cNvSpPr/>
            <p:nvPr/>
          </p:nvSpPr>
          <p:spPr>
            <a:xfrm>
              <a:off x="705800" y="3297525"/>
              <a:ext cx="17525" cy="42200"/>
            </a:xfrm>
            <a:custGeom>
              <a:avLst/>
              <a:gdLst/>
              <a:ahLst/>
              <a:cxnLst/>
              <a:rect l="l" t="t" r="r" b="b"/>
              <a:pathLst>
                <a:path w="701" h="1688" extrusionOk="0">
                  <a:moveTo>
                    <a:pt x="613" y="25"/>
                  </a:moveTo>
                  <a:cubicBezTo>
                    <a:pt x="76" y="225"/>
                    <a:pt x="1" y="1175"/>
                    <a:pt x="138" y="1637"/>
                  </a:cubicBezTo>
                  <a:cubicBezTo>
                    <a:pt x="163" y="1687"/>
                    <a:pt x="251" y="1675"/>
                    <a:pt x="238" y="1612"/>
                  </a:cubicBezTo>
                  <a:cubicBezTo>
                    <a:pt x="201" y="1375"/>
                    <a:pt x="188" y="1125"/>
                    <a:pt x="226" y="887"/>
                  </a:cubicBezTo>
                  <a:cubicBezTo>
                    <a:pt x="263" y="650"/>
                    <a:pt x="375" y="225"/>
                    <a:pt x="638" y="125"/>
                  </a:cubicBezTo>
                  <a:cubicBezTo>
                    <a:pt x="700" y="100"/>
                    <a:pt x="675" y="0"/>
                    <a:pt x="600" y="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8" name="Google Shape;1298;p34"/>
            <p:cNvSpPr/>
            <p:nvPr/>
          </p:nvSpPr>
          <p:spPr>
            <a:xfrm>
              <a:off x="708300" y="3297825"/>
              <a:ext cx="19700" cy="42200"/>
            </a:xfrm>
            <a:custGeom>
              <a:avLst/>
              <a:gdLst/>
              <a:ahLst/>
              <a:cxnLst/>
              <a:rect l="l" t="t" r="r" b="b"/>
              <a:pathLst>
                <a:path w="788" h="1688" extrusionOk="0">
                  <a:moveTo>
                    <a:pt x="113" y="1638"/>
                  </a:moveTo>
                  <a:cubicBezTo>
                    <a:pt x="475" y="1288"/>
                    <a:pt x="788" y="563"/>
                    <a:pt x="638" y="63"/>
                  </a:cubicBezTo>
                  <a:cubicBezTo>
                    <a:pt x="625" y="1"/>
                    <a:pt x="538" y="26"/>
                    <a:pt x="550" y="88"/>
                  </a:cubicBezTo>
                  <a:cubicBezTo>
                    <a:pt x="600" y="625"/>
                    <a:pt x="413" y="1175"/>
                    <a:pt x="38" y="1575"/>
                  </a:cubicBezTo>
                  <a:cubicBezTo>
                    <a:pt x="1" y="1613"/>
                    <a:pt x="63" y="1688"/>
                    <a:pt x="113" y="16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9" name="Google Shape;1299;p34"/>
            <p:cNvSpPr/>
            <p:nvPr/>
          </p:nvSpPr>
          <p:spPr>
            <a:xfrm>
              <a:off x="732050" y="3237525"/>
              <a:ext cx="30000" cy="33150"/>
            </a:xfrm>
            <a:custGeom>
              <a:avLst/>
              <a:gdLst/>
              <a:ahLst/>
              <a:cxnLst/>
              <a:rect l="l" t="t" r="r" b="b"/>
              <a:pathLst>
                <a:path w="1200" h="1326" extrusionOk="0">
                  <a:moveTo>
                    <a:pt x="25" y="51"/>
                  </a:moveTo>
                  <a:cubicBezTo>
                    <a:pt x="0" y="388"/>
                    <a:pt x="175" y="663"/>
                    <a:pt x="388" y="913"/>
                  </a:cubicBezTo>
                  <a:cubicBezTo>
                    <a:pt x="563" y="1163"/>
                    <a:pt x="850" y="1313"/>
                    <a:pt x="1150" y="1325"/>
                  </a:cubicBezTo>
                  <a:cubicBezTo>
                    <a:pt x="1200" y="1325"/>
                    <a:pt x="1200" y="1250"/>
                    <a:pt x="1163" y="1250"/>
                  </a:cubicBezTo>
                  <a:cubicBezTo>
                    <a:pt x="875" y="1225"/>
                    <a:pt x="613" y="1088"/>
                    <a:pt x="450" y="863"/>
                  </a:cubicBezTo>
                  <a:cubicBezTo>
                    <a:pt x="263" y="613"/>
                    <a:pt x="88" y="363"/>
                    <a:pt x="100" y="51"/>
                  </a:cubicBezTo>
                  <a:cubicBezTo>
                    <a:pt x="100" y="1"/>
                    <a:pt x="25" y="1"/>
                    <a:pt x="25" y="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0" name="Google Shape;1300;p34"/>
            <p:cNvSpPr/>
            <p:nvPr/>
          </p:nvSpPr>
          <p:spPr>
            <a:xfrm>
              <a:off x="732675" y="3237850"/>
              <a:ext cx="29375" cy="33125"/>
            </a:xfrm>
            <a:custGeom>
              <a:avLst/>
              <a:gdLst/>
              <a:ahLst/>
              <a:cxnLst/>
              <a:rect l="l" t="t" r="r" b="b"/>
              <a:pathLst>
                <a:path w="1175" h="1325" extrusionOk="0">
                  <a:moveTo>
                    <a:pt x="1163" y="1262"/>
                  </a:moveTo>
                  <a:cubicBezTo>
                    <a:pt x="1088" y="700"/>
                    <a:pt x="675" y="125"/>
                    <a:pt x="100" y="13"/>
                  </a:cubicBezTo>
                  <a:cubicBezTo>
                    <a:pt x="38" y="0"/>
                    <a:pt x="0" y="75"/>
                    <a:pt x="50" y="113"/>
                  </a:cubicBezTo>
                  <a:cubicBezTo>
                    <a:pt x="288" y="250"/>
                    <a:pt x="525" y="313"/>
                    <a:pt x="700" y="550"/>
                  </a:cubicBezTo>
                  <a:cubicBezTo>
                    <a:pt x="875" y="763"/>
                    <a:pt x="1013" y="1012"/>
                    <a:pt x="1100" y="1287"/>
                  </a:cubicBezTo>
                  <a:cubicBezTo>
                    <a:pt x="1113" y="1325"/>
                    <a:pt x="1175" y="1312"/>
                    <a:pt x="1163" y="126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1" name="Google Shape;1301;p34"/>
            <p:cNvSpPr/>
            <p:nvPr/>
          </p:nvSpPr>
          <p:spPr>
            <a:xfrm>
              <a:off x="739850" y="2929475"/>
              <a:ext cx="86875" cy="38475"/>
            </a:xfrm>
            <a:custGeom>
              <a:avLst/>
              <a:gdLst/>
              <a:ahLst/>
              <a:cxnLst/>
              <a:rect l="l" t="t" r="r" b="b"/>
              <a:pathLst>
                <a:path w="3475" h="1539" extrusionOk="0">
                  <a:moveTo>
                    <a:pt x="76" y="1513"/>
                  </a:moveTo>
                  <a:cubicBezTo>
                    <a:pt x="1075" y="801"/>
                    <a:pt x="2213" y="326"/>
                    <a:pt x="3412" y="101"/>
                  </a:cubicBezTo>
                  <a:cubicBezTo>
                    <a:pt x="3475" y="88"/>
                    <a:pt x="3450" y="1"/>
                    <a:pt x="3387" y="13"/>
                  </a:cubicBezTo>
                  <a:cubicBezTo>
                    <a:pt x="2175" y="226"/>
                    <a:pt x="1025" y="726"/>
                    <a:pt x="38" y="1451"/>
                  </a:cubicBezTo>
                  <a:cubicBezTo>
                    <a:pt x="1" y="1476"/>
                    <a:pt x="38" y="1538"/>
                    <a:pt x="76" y="15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2" name="Google Shape;1302;p34"/>
            <p:cNvSpPr/>
            <p:nvPr/>
          </p:nvSpPr>
          <p:spPr>
            <a:xfrm>
              <a:off x="824200" y="2919175"/>
              <a:ext cx="16275" cy="17825"/>
            </a:xfrm>
            <a:custGeom>
              <a:avLst/>
              <a:gdLst/>
              <a:ahLst/>
              <a:cxnLst/>
              <a:rect l="l" t="t" r="r" b="b"/>
              <a:pathLst>
                <a:path w="651" h="713" extrusionOk="0">
                  <a:moveTo>
                    <a:pt x="88" y="525"/>
                  </a:moveTo>
                  <a:cubicBezTo>
                    <a:pt x="288" y="713"/>
                    <a:pt x="651" y="475"/>
                    <a:pt x="451" y="238"/>
                  </a:cubicBezTo>
                  <a:cubicBezTo>
                    <a:pt x="238" y="1"/>
                    <a:pt x="1" y="338"/>
                    <a:pt x="101" y="563"/>
                  </a:cubicBezTo>
                  <a:cubicBezTo>
                    <a:pt x="113" y="600"/>
                    <a:pt x="176" y="575"/>
                    <a:pt x="176" y="538"/>
                  </a:cubicBezTo>
                  <a:cubicBezTo>
                    <a:pt x="163" y="500"/>
                    <a:pt x="163" y="463"/>
                    <a:pt x="176" y="425"/>
                  </a:cubicBezTo>
                  <a:cubicBezTo>
                    <a:pt x="176" y="351"/>
                    <a:pt x="176" y="351"/>
                    <a:pt x="151" y="463"/>
                  </a:cubicBezTo>
                  <a:cubicBezTo>
                    <a:pt x="101" y="425"/>
                    <a:pt x="38" y="488"/>
                    <a:pt x="88" y="5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3" name="Google Shape;1303;p34"/>
            <p:cNvSpPr/>
            <p:nvPr/>
          </p:nvSpPr>
          <p:spPr>
            <a:xfrm>
              <a:off x="728300" y="2974800"/>
              <a:ext cx="82175" cy="30625"/>
            </a:xfrm>
            <a:custGeom>
              <a:avLst/>
              <a:gdLst/>
              <a:ahLst/>
              <a:cxnLst/>
              <a:rect l="l" t="t" r="r" b="b"/>
              <a:pathLst>
                <a:path w="3287" h="1225" extrusionOk="0">
                  <a:moveTo>
                    <a:pt x="63" y="225"/>
                  </a:moveTo>
                  <a:cubicBezTo>
                    <a:pt x="1288" y="87"/>
                    <a:pt x="2287" y="425"/>
                    <a:pt x="3225" y="1200"/>
                  </a:cubicBezTo>
                  <a:cubicBezTo>
                    <a:pt x="3250" y="1225"/>
                    <a:pt x="3287" y="1187"/>
                    <a:pt x="3262" y="1150"/>
                  </a:cubicBezTo>
                  <a:cubicBezTo>
                    <a:pt x="2537" y="212"/>
                    <a:pt x="1163" y="0"/>
                    <a:pt x="63" y="137"/>
                  </a:cubicBezTo>
                  <a:cubicBezTo>
                    <a:pt x="0" y="137"/>
                    <a:pt x="0" y="237"/>
                    <a:pt x="63" y="2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4" name="Google Shape;1304;p34"/>
            <p:cNvSpPr/>
            <p:nvPr/>
          </p:nvSpPr>
          <p:spPr>
            <a:xfrm>
              <a:off x="805150" y="3001975"/>
              <a:ext cx="15025" cy="12825"/>
            </a:xfrm>
            <a:custGeom>
              <a:avLst/>
              <a:gdLst/>
              <a:ahLst/>
              <a:cxnLst/>
              <a:rect l="l" t="t" r="r" b="b"/>
              <a:pathLst>
                <a:path w="601" h="513" extrusionOk="0">
                  <a:moveTo>
                    <a:pt x="250" y="475"/>
                  </a:moveTo>
                  <a:cubicBezTo>
                    <a:pt x="550" y="513"/>
                    <a:pt x="600" y="50"/>
                    <a:pt x="288" y="25"/>
                  </a:cubicBezTo>
                  <a:cubicBezTo>
                    <a:pt x="1" y="0"/>
                    <a:pt x="26" y="425"/>
                    <a:pt x="313" y="425"/>
                  </a:cubicBezTo>
                  <a:cubicBezTo>
                    <a:pt x="350" y="425"/>
                    <a:pt x="363" y="375"/>
                    <a:pt x="325" y="363"/>
                  </a:cubicBezTo>
                  <a:cubicBezTo>
                    <a:pt x="275" y="300"/>
                    <a:pt x="250" y="325"/>
                    <a:pt x="250" y="413"/>
                  </a:cubicBezTo>
                  <a:cubicBezTo>
                    <a:pt x="213" y="413"/>
                    <a:pt x="213" y="475"/>
                    <a:pt x="250" y="4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5" name="Google Shape;1305;p34"/>
            <p:cNvSpPr/>
            <p:nvPr/>
          </p:nvSpPr>
          <p:spPr>
            <a:xfrm>
              <a:off x="644875" y="3178475"/>
              <a:ext cx="60325" cy="237475"/>
            </a:xfrm>
            <a:custGeom>
              <a:avLst/>
              <a:gdLst/>
              <a:ahLst/>
              <a:cxnLst/>
              <a:rect l="l" t="t" r="r" b="b"/>
              <a:pathLst>
                <a:path w="2413" h="9499" extrusionOk="0">
                  <a:moveTo>
                    <a:pt x="26" y="51"/>
                  </a:moveTo>
                  <a:cubicBezTo>
                    <a:pt x="1275" y="3362"/>
                    <a:pt x="2413" y="6049"/>
                    <a:pt x="388" y="9373"/>
                  </a:cubicBezTo>
                  <a:cubicBezTo>
                    <a:pt x="338" y="9448"/>
                    <a:pt x="451" y="9498"/>
                    <a:pt x="488" y="9436"/>
                  </a:cubicBezTo>
                  <a:cubicBezTo>
                    <a:pt x="1438" y="8024"/>
                    <a:pt x="1838" y="6749"/>
                    <a:pt x="1675" y="5050"/>
                  </a:cubicBezTo>
                  <a:cubicBezTo>
                    <a:pt x="1488" y="3113"/>
                    <a:pt x="776" y="1813"/>
                    <a:pt x="76" y="38"/>
                  </a:cubicBezTo>
                  <a:cubicBezTo>
                    <a:pt x="63" y="1"/>
                    <a:pt x="1" y="13"/>
                    <a:pt x="26" y="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6" name="Google Shape;1306;p34"/>
            <p:cNvSpPr/>
            <p:nvPr/>
          </p:nvSpPr>
          <p:spPr>
            <a:xfrm>
              <a:off x="699875" y="2899175"/>
              <a:ext cx="49375" cy="31900"/>
            </a:xfrm>
            <a:custGeom>
              <a:avLst/>
              <a:gdLst/>
              <a:ahLst/>
              <a:cxnLst/>
              <a:rect l="l" t="t" r="r" b="b"/>
              <a:pathLst>
                <a:path w="1975" h="1276" extrusionOk="0">
                  <a:moveTo>
                    <a:pt x="13" y="63"/>
                  </a:moveTo>
                  <a:cubicBezTo>
                    <a:pt x="100" y="613"/>
                    <a:pt x="450" y="1151"/>
                    <a:pt x="1062" y="1213"/>
                  </a:cubicBezTo>
                  <a:cubicBezTo>
                    <a:pt x="1550" y="1275"/>
                    <a:pt x="1975" y="888"/>
                    <a:pt x="1975" y="401"/>
                  </a:cubicBezTo>
                  <a:cubicBezTo>
                    <a:pt x="1975" y="326"/>
                    <a:pt x="1862" y="326"/>
                    <a:pt x="1862" y="401"/>
                  </a:cubicBezTo>
                  <a:cubicBezTo>
                    <a:pt x="1850" y="976"/>
                    <a:pt x="1275" y="1263"/>
                    <a:pt x="775" y="1026"/>
                  </a:cubicBezTo>
                  <a:cubicBezTo>
                    <a:pt x="363" y="838"/>
                    <a:pt x="163" y="463"/>
                    <a:pt x="75" y="38"/>
                  </a:cubicBezTo>
                  <a:cubicBezTo>
                    <a:pt x="63" y="1"/>
                    <a:pt x="0" y="13"/>
                    <a:pt x="13" y="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7" name="Google Shape;1307;p34"/>
            <p:cNvSpPr/>
            <p:nvPr/>
          </p:nvSpPr>
          <p:spPr>
            <a:xfrm>
              <a:off x="674550" y="3113825"/>
              <a:ext cx="31600" cy="62800"/>
            </a:xfrm>
            <a:custGeom>
              <a:avLst/>
              <a:gdLst/>
              <a:ahLst/>
              <a:cxnLst/>
              <a:rect l="l" t="t" r="r" b="b"/>
              <a:pathLst>
                <a:path w="1264" h="2512" extrusionOk="0">
                  <a:moveTo>
                    <a:pt x="726" y="2449"/>
                  </a:moveTo>
                  <a:cubicBezTo>
                    <a:pt x="713" y="1825"/>
                    <a:pt x="1263" y="1325"/>
                    <a:pt x="1038" y="687"/>
                  </a:cubicBezTo>
                  <a:cubicBezTo>
                    <a:pt x="888" y="275"/>
                    <a:pt x="488" y="0"/>
                    <a:pt x="51" y="13"/>
                  </a:cubicBezTo>
                  <a:cubicBezTo>
                    <a:pt x="13" y="13"/>
                    <a:pt x="1" y="75"/>
                    <a:pt x="38" y="88"/>
                  </a:cubicBezTo>
                  <a:cubicBezTo>
                    <a:pt x="838" y="200"/>
                    <a:pt x="1138" y="875"/>
                    <a:pt x="838" y="1575"/>
                  </a:cubicBezTo>
                  <a:cubicBezTo>
                    <a:pt x="701" y="1850"/>
                    <a:pt x="638" y="2149"/>
                    <a:pt x="651" y="2449"/>
                  </a:cubicBezTo>
                  <a:cubicBezTo>
                    <a:pt x="651" y="2499"/>
                    <a:pt x="726" y="2512"/>
                    <a:pt x="726" y="244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8" name="Google Shape;1308;p34"/>
            <p:cNvSpPr/>
            <p:nvPr/>
          </p:nvSpPr>
          <p:spPr>
            <a:xfrm>
              <a:off x="658950" y="3112575"/>
              <a:ext cx="21575" cy="30625"/>
            </a:xfrm>
            <a:custGeom>
              <a:avLst/>
              <a:gdLst/>
              <a:ahLst/>
              <a:cxnLst/>
              <a:rect l="l" t="t" r="r" b="b"/>
              <a:pathLst>
                <a:path w="863" h="1225" extrusionOk="0">
                  <a:moveTo>
                    <a:pt x="825" y="113"/>
                  </a:moveTo>
                  <a:cubicBezTo>
                    <a:pt x="525" y="0"/>
                    <a:pt x="275" y="163"/>
                    <a:pt x="163" y="437"/>
                  </a:cubicBezTo>
                  <a:cubicBezTo>
                    <a:pt x="75" y="675"/>
                    <a:pt x="0" y="1062"/>
                    <a:pt x="250" y="1212"/>
                  </a:cubicBezTo>
                  <a:cubicBezTo>
                    <a:pt x="275" y="1225"/>
                    <a:pt x="313" y="1200"/>
                    <a:pt x="300" y="1162"/>
                  </a:cubicBezTo>
                  <a:cubicBezTo>
                    <a:pt x="50" y="837"/>
                    <a:pt x="275" y="0"/>
                    <a:pt x="800" y="175"/>
                  </a:cubicBezTo>
                  <a:cubicBezTo>
                    <a:pt x="850" y="200"/>
                    <a:pt x="862" y="125"/>
                    <a:pt x="825" y="1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9" name="Google Shape;1309;p34"/>
            <p:cNvSpPr/>
            <p:nvPr/>
          </p:nvSpPr>
          <p:spPr>
            <a:xfrm>
              <a:off x="762050" y="2872625"/>
              <a:ext cx="56250" cy="81250"/>
            </a:xfrm>
            <a:custGeom>
              <a:avLst/>
              <a:gdLst/>
              <a:ahLst/>
              <a:cxnLst/>
              <a:rect l="l" t="t" r="r" b="b"/>
              <a:pathLst>
                <a:path w="2250" h="3250" extrusionOk="0">
                  <a:moveTo>
                    <a:pt x="87" y="3212"/>
                  </a:moveTo>
                  <a:cubicBezTo>
                    <a:pt x="1037" y="2425"/>
                    <a:pt x="2249" y="1450"/>
                    <a:pt x="1962" y="51"/>
                  </a:cubicBezTo>
                  <a:cubicBezTo>
                    <a:pt x="1949" y="1"/>
                    <a:pt x="1862" y="26"/>
                    <a:pt x="1875" y="76"/>
                  </a:cubicBezTo>
                  <a:cubicBezTo>
                    <a:pt x="2062" y="1463"/>
                    <a:pt x="987" y="2350"/>
                    <a:pt x="37" y="3162"/>
                  </a:cubicBezTo>
                  <a:cubicBezTo>
                    <a:pt x="0" y="3187"/>
                    <a:pt x="62" y="3250"/>
                    <a:pt x="100" y="321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0" name="Google Shape;1310;p34"/>
            <p:cNvSpPr/>
            <p:nvPr/>
          </p:nvSpPr>
          <p:spPr>
            <a:xfrm>
              <a:off x="710800" y="3101950"/>
              <a:ext cx="15325" cy="30950"/>
            </a:xfrm>
            <a:custGeom>
              <a:avLst/>
              <a:gdLst/>
              <a:ahLst/>
              <a:cxnLst/>
              <a:rect l="l" t="t" r="r" b="b"/>
              <a:pathLst>
                <a:path w="613" h="1238" extrusionOk="0">
                  <a:moveTo>
                    <a:pt x="101" y="1175"/>
                  </a:moveTo>
                  <a:cubicBezTo>
                    <a:pt x="126" y="775"/>
                    <a:pt x="288" y="388"/>
                    <a:pt x="575" y="100"/>
                  </a:cubicBezTo>
                  <a:cubicBezTo>
                    <a:pt x="613" y="63"/>
                    <a:pt x="563" y="0"/>
                    <a:pt x="525" y="25"/>
                  </a:cubicBezTo>
                  <a:cubicBezTo>
                    <a:pt x="350" y="150"/>
                    <a:pt x="225" y="325"/>
                    <a:pt x="163" y="525"/>
                  </a:cubicBezTo>
                  <a:cubicBezTo>
                    <a:pt x="51" y="725"/>
                    <a:pt x="1" y="950"/>
                    <a:pt x="13" y="1175"/>
                  </a:cubicBezTo>
                  <a:cubicBezTo>
                    <a:pt x="13" y="1237"/>
                    <a:pt x="113" y="1237"/>
                    <a:pt x="113" y="11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1" name="Google Shape;1311;p34"/>
            <p:cNvSpPr/>
            <p:nvPr/>
          </p:nvSpPr>
          <p:spPr>
            <a:xfrm>
              <a:off x="710175" y="3101625"/>
              <a:ext cx="21900" cy="34400"/>
            </a:xfrm>
            <a:custGeom>
              <a:avLst/>
              <a:gdLst/>
              <a:ahLst/>
              <a:cxnLst/>
              <a:rect l="l" t="t" r="r" b="b"/>
              <a:pathLst>
                <a:path w="876" h="1376" extrusionOk="0">
                  <a:moveTo>
                    <a:pt x="550" y="101"/>
                  </a:moveTo>
                  <a:cubicBezTo>
                    <a:pt x="763" y="538"/>
                    <a:pt x="475" y="1050"/>
                    <a:pt x="51" y="1250"/>
                  </a:cubicBezTo>
                  <a:cubicBezTo>
                    <a:pt x="1" y="1275"/>
                    <a:pt x="38" y="1375"/>
                    <a:pt x="101" y="1350"/>
                  </a:cubicBezTo>
                  <a:cubicBezTo>
                    <a:pt x="575" y="1138"/>
                    <a:pt x="875" y="538"/>
                    <a:pt x="638" y="51"/>
                  </a:cubicBezTo>
                  <a:cubicBezTo>
                    <a:pt x="613" y="1"/>
                    <a:pt x="525" y="51"/>
                    <a:pt x="550" y="10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2" name="Google Shape;1312;p34"/>
            <p:cNvSpPr/>
            <p:nvPr/>
          </p:nvSpPr>
          <p:spPr>
            <a:xfrm>
              <a:off x="669550" y="3338125"/>
              <a:ext cx="60025" cy="132175"/>
            </a:xfrm>
            <a:custGeom>
              <a:avLst/>
              <a:gdLst/>
              <a:ahLst/>
              <a:cxnLst/>
              <a:rect l="l" t="t" r="r" b="b"/>
              <a:pathLst>
                <a:path w="2401" h="5287" extrusionOk="0">
                  <a:moveTo>
                    <a:pt x="576" y="51"/>
                  </a:moveTo>
                  <a:cubicBezTo>
                    <a:pt x="263" y="1638"/>
                    <a:pt x="1" y="5074"/>
                    <a:pt x="2350" y="5287"/>
                  </a:cubicBezTo>
                  <a:cubicBezTo>
                    <a:pt x="2400" y="5287"/>
                    <a:pt x="2388" y="5224"/>
                    <a:pt x="2350" y="5212"/>
                  </a:cubicBezTo>
                  <a:cubicBezTo>
                    <a:pt x="63" y="4912"/>
                    <a:pt x="363" y="1600"/>
                    <a:pt x="651" y="63"/>
                  </a:cubicBezTo>
                  <a:cubicBezTo>
                    <a:pt x="663" y="13"/>
                    <a:pt x="588" y="1"/>
                    <a:pt x="576" y="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3" name="Google Shape;1313;p34"/>
            <p:cNvSpPr/>
            <p:nvPr/>
          </p:nvSpPr>
          <p:spPr>
            <a:xfrm>
              <a:off x="701750" y="3402175"/>
              <a:ext cx="65000" cy="61575"/>
            </a:xfrm>
            <a:custGeom>
              <a:avLst/>
              <a:gdLst/>
              <a:ahLst/>
              <a:cxnLst/>
              <a:rect l="l" t="t" r="r" b="b"/>
              <a:pathLst>
                <a:path w="2600" h="2463" extrusionOk="0">
                  <a:moveTo>
                    <a:pt x="13" y="1500"/>
                  </a:moveTo>
                  <a:cubicBezTo>
                    <a:pt x="350" y="2175"/>
                    <a:pt x="1175" y="2462"/>
                    <a:pt x="1825" y="2012"/>
                  </a:cubicBezTo>
                  <a:cubicBezTo>
                    <a:pt x="2400" y="1600"/>
                    <a:pt x="2599" y="538"/>
                    <a:pt x="2025" y="38"/>
                  </a:cubicBezTo>
                  <a:cubicBezTo>
                    <a:pt x="1975" y="1"/>
                    <a:pt x="1900" y="76"/>
                    <a:pt x="1950" y="113"/>
                  </a:cubicBezTo>
                  <a:cubicBezTo>
                    <a:pt x="2462" y="588"/>
                    <a:pt x="2300" y="1563"/>
                    <a:pt x="1762" y="1938"/>
                  </a:cubicBezTo>
                  <a:cubicBezTo>
                    <a:pt x="1150" y="2350"/>
                    <a:pt x="400" y="2112"/>
                    <a:pt x="75" y="1463"/>
                  </a:cubicBezTo>
                  <a:cubicBezTo>
                    <a:pt x="50" y="1425"/>
                    <a:pt x="0" y="1463"/>
                    <a:pt x="13" y="15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4" name="Google Shape;1314;p34"/>
            <p:cNvSpPr/>
            <p:nvPr/>
          </p:nvSpPr>
          <p:spPr>
            <a:xfrm>
              <a:off x="709550" y="3392175"/>
              <a:ext cx="46575" cy="35950"/>
            </a:xfrm>
            <a:custGeom>
              <a:avLst/>
              <a:gdLst/>
              <a:ahLst/>
              <a:cxnLst/>
              <a:rect l="l" t="t" r="r" b="b"/>
              <a:pathLst>
                <a:path w="1863" h="1438" extrusionOk="0">
                  <a:moveTo>
                    <a:pt x="1850" y="700"/>
                  </a:moveTo>
                  <a:cubicBezTo>
                    <a:pt x="1663" y="226"/>
                    <a:pt x="1125" y="1"/>
                    <a:pt x="663" y="201"/>
                  </a:cubicBezTo>
                  <a:cubicBezTo>
                    <a:pt x="200" y="401"/>
                    <a:pt x="1" y="938"/>
                    <a:pt x="200" y="1400"/>
                  </a:cubicBezTo>
                  <a:cubicBezTo>
                    <a:pt x="225" y="1438"/>
                    <a:pt x="300" y="1413"/>
                    <a:pt x="288" y="1363"/>
                  </a:cubicBezTo>
                  <a:cubicBezTo>
                    <a:pt x="163" y="938"/>
                    <a:pt x="275" y="488"/>
                    <a:pt x="713" y="301"/>
                  </a:cubicBezTo>
                  <a:cubicBezTo>
                    <a:pt x="1125" y="138"/>
                    <a:pt x="1600" y="326"/>
                    <a:pt x="1788" y="738"/>
                  </a:cubicBezTo>
                  <a:cubicBezTo>
                    <a:pt x="1800" y="775"/>
                    <a:pt x="1863" y="738"/>
                    <a:pt x="1838" y="7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5" name="Google Shape;1315;p34"/>
            <p:cNvSpPr/>
            <p:nvPr/>
          </p:nvSpPr>
          <p:spPr>
            <a:xfrm>
              <a:off x="713300" y="3422475"/>
              <a:ext cx="30950" cy="17225"/>
            </a:xfrm>
            <a:custGeom>
              <a:avLst/>
              <a:gdLst/>
              <a:ahLst/>
              <a:cxnLst/>
              <a:rect l="l" t="t" r="r" b="b"/>
              <a:pathLst>
                <a:path w="1238" h="689" extrusionOk="0">
                  <a:moveTo>
                    <a:pt x="26" y="51"/>
                  </a:moveTo>
                  <a:cubicBezTo>
                    <a:pt x="1" y="388"/>
                    <a:pt x="375" y="638"/>
                    <a:pt x="688" y="626"/>
                  </a:cubicBezTo>
                  <a:cubicBezTo>
                    <a:pt x="1000" y="626"/>
                    <a:pt x="1238" y="351"/>
                    <a:pt x="1113" y="63"/>
                  </a:cubicBezTo>
                  <a:cubicBezTo>
                    <a:pt x="1100" y="13"/>
                    <a:pt x="1013" y="26"/>
                    <a:pt x="1025" y="88"/>
                  </a:cubicBezTo>
                  <a:cubicBezTo>
                    <a:pt x="1213" y="688"/>
                    <a:pt x="75" y="638"/>
                    <a:pt x="100" y="51"/>
                  </a:cubicBezTo>
                  <a:cubicBezTo>
                    <a:pt x="100" y="1"/>
                    <a:pt x="38" y="1"/>
                    <a:pt x="26" y="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6" name="Google Shape;1316;p34"/>
            <p:cNvSpPr/>
            <p:nvPr/>
          </p:nvSpPr>
          <p:spPr>
            <a:xfrm>
              <a:off x="702675" y="3138500"/>
              <a:ext cx="71875" cy="55325"/>
            </a:xfrm>
            <a:custGeom>
              <a:avLst/>
              <a:gdLst/>
              <a:ahLst/>
              <a:cxnLst/>
              <a:rect l="l" t="t" r="r" b="b"/>
              <a:pathLst>
                <a:path w="2875" h="2213" extrusionOk="0">
                  <a:moveTo>
                    <a:pt x="88" y="463"/>
                  </a:moveTo>
                  <a:cubicBezTo>
                    <a:pt x="1400" y="113"/>
                    <a:pt x="2487" y="925"/>
                    <a:pt x="2812" y="2187"/>
                  </a:cubicBezTo>
                  <a:cubicBezTo>
                    <a:pt x="2812" y="2212"/>
                    <a:pt x="2875" y="2212"/>
                    <a:pt x="2862" y="2175"/>
                  </a:cubicBezTo>
                  <a:cubicBezTo>
                    <a:pt x="2762" y="788"/>
                    <a:pt x="1325" y="0"/>
                    <a:pt x="51" y="388"/>
                  </a:cubicBezTo>
                  <a:cubicBezTo>
                    <a:pt x="1" y="400"/>
                    <a:pt x="26" y="475"/>
                    <a:pt x="76" y="4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7" name="Google Shape;1317;p34"/>
            <p:cNvSpPr/>
            <p:nvPr/>
          </p:nvSpPr>
          <p:spPr>
            <a:xfrm>
              <a:off x="695500" y="2739850"/>
              <a:ext cx="104675" cy="111550"/>
            </a:xfrm>
            <a:custGeom>
              <a:avLst/>
              <a:gdLst/>
              <a:ahLst/>
              <a:cxnLst/>
              <a:rect l="l" t="t" r="r" b="b"/>
              <a:pathLst>
                <a:path w="4187" h="4462" extrusionOk="0">
                  <a:moveTo>
                    <a:pt x="188" y="1800"/>
                  </a:moveTo>
                  <a:cubicBezTo>
                    <a:pt x="0" y="3250"/>
                    <a:pt x="1450" y="4424"/>
                    <a:pt x="2799" y="3712"/>
                  </a:cubicBezTo>
                  <a:cubicBezTo>
                    <a:pt x="4187" y="2975"/>
                    <a:pt x="3962" y="1038"/>
                    <a:pt x="3024" y="25"/>
                  </a:cubicBezTo>
                  <a:cubicBezTo>
                    <a:pt x="2999" y="0"/>
                    <a:pt x="2949" y="38"/>
                    <a:pt x="2974" y="75"/>
                  </a:cubicBezTo>
                  <a:cubicBezTo>
                    <a:pt x="3624" y="975"/>
                    <a:pt x="4074" y="2450"/>
                    <a:pt x="3124" y="3325"/>
                  </a:cubicBezTo>
                  <a:cubicBezTo>
                    <a:pt x="1912" y="4462"/>
                    <a:pt x="100" y="3375"/>
                    <a:pt x="288" y="1800"/>
                  </a:cubicBezTo>
                  <a:cubicBezTo>
                    <a:pt x="300" y="1738"/>
                    <a:pt x="188" y="1738"/>
                    <a:pt x="175" y="18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8" name="Google Shape;1318;p34"/>
            <p:cNvSpPr/>
            <p:nvPr/>
          </p:nvSpPr>
          <p:spPr>
            <a:xfrm>
              <a:off x="628325" y="2481475"/>
              <a:ext cx="146850" cy="263400"/>
            </a:xfrm>
            <a:custGeom>
              <a:avLst/>
              <a:gdLst/>
              <a:ahLst/>
              <a:cxnLst/>
              <a:rect l="l" t="t" r="r" b="b"/>
              <a:pathLst>
                <a:path w="5874" h="10536" extrusionOk="0">
                  <a:moveTo>
                    <a:pt x="5836" y="10448"/>
                  </a:moveTo>
                  <a:cubicBezTo>
                    <a:pt x="4162" y="9236"/>
                    <a:pt x="2050" y="8124"/>
                    <a:pt x="1125" y="6224"/>
                  </a:cubicBezTo>
                  <a:cubicBezTo>
                    <a:pt x="275" y="4462"/>
                    <a:pt x="100" y="1688"/>
                    <a:pt x="1300" y="63"/>
                  </a:cubicBezTo>
                  <a:cubicBezTo>
                    <a:pt x="1325" y="38"/>
                    <a:pt x="1275" y="1"/>
                    <a:pt x="1250" y="26"/>
                  </a:cubicBezTo>
                  <a:cubicBezTo>
                    <a:pt x="0" y="1463"/>
                    <a:pt x="138" y="3950"/>
                    <a:pt x="725" y="5674"/>
                  </a:cubicBezTo>
                  <a:cubicBezTo>
                    <a:pt x="1513" y="7986"/>
                    <a:pt x="3912" y="9186"/>
                    <a:pt x="5799" y="10510"/>
                  </a:cubicBezTo>
                  <a:cubicBezTo>
                    <a:pt x="5836" y="10535"/>
                    <a:pt x="5874" y="10473"/>
                    <a:pt x="5836" y="1044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9" name="Google Shape;1319;p34"/>
            <p:cNvSpPr/>
            <p:nvPr/>
          </p:nvSpPr>
          <p:spPr>
            <a:xfrm>
              <a:off x="667675" y="2448375"/>
              <a:ext cx="84700" cy="100925"/>
            </a:xfrm>
            <a:custGeom>
              <a:avLst/>
              <a:gdLst/>
              <a:ahLst/>
              <a:cxnLst/>
              <a:rect l="l" t="t" r="r" b="b"/>
              <a:pathLst>
                <a:path w="3388" h="4037" extrusionOk="0">
                  <a:moveTo>
                    <a:pt x="88" y="1150"/>
                  </a:moveTo>
                  <a:cubicBezTo>
                    <a:pt x="1026" y="625"/>
                    <a:pt x="2413" y="500"/>
                    <a:pt x="2950" y="1662"/>
                  </a:cubicBezTo>
                  <a:cubicBezTo>
                    <a:pt x="3075" y="1937"/>
                    <a:pt x="3113" y="2249"/>
                    <a:pt x="3075" y="2549"/>
                  </a:cubicBezTo>
                  <a:cubicBezTo>
                    <a:pt x="3063" y="2624"/>
                    <a:pt x="3075" y="2712"/>
                    <a:pt x="3075" y="2774"/>
                  </a:cubicBezTo>
                  <a:cubicBezTo>
                    <a:pt x="2938" y="3549"/>
                    <a:pt x="2738" y="3524"/>
                    <a:pt x="2213" y="3587"/>
                  </a:cubicBezTo>
                  <a:cubicBezTo>
                    <a:pt x="1313" y="3699"/>
                    <a:pt x="976" y="3087"/>
                    <a:pt x="1113" y="2312"/>
                  </a:cubicBezTo>
                  <a:cubicBezTo>
                    <a:pt x="1226" y="1737"/>
                    <a:pt x="1526" y="1425"/>
                    <a:pt x="1938" y="1037"/>
                  </a:cubicBezTo>
                  <a:cubicBezTo>
                    <a:pt x="2250" y="737"/>
                    <a:pt x="2575" y="487"/>
                    <a:pt x="2588" y="25"/>
                  </a:cubicBezTo>
                  <a:cubicBezTo>
                    <a:pt x="2588" y="0"/>
                    <a:pt x="2550" y="0"/>
                    <a:pt x="2538" y="25"/>
                  </a:cubicBezTo>
                  <a:cubicBezTo>
                    <a:pt x="2438" y="750"/>
                    <a:pt x="1538" y="1137"/>
                    <a:pt x="1163" y="1725"/>
                  </a:cubicBezTo>
                  <a:cubicBezTo>
                    <a:pt x="863" y="2149"/>
                    <a:pt x="813" y="2712"/>
                    <a:pt x="1026" y="3187"/>
                  </a:cubicBezTo>
                  <a:cubicBezTo>
                    <a:pt x="1363" y="3912"/>
                    <a:pt x="2500" y="4036"/>
                    <a:pt x="2988" y="3387"/>
                  </a:cubicBezTo>
                  <a:cubicBezTo>
                    <a:pt x="3388" y="2874"/>
                    <a:pt x="3263" y="1800"/>
                    <a:pt x="2900" y="1312"/>
                  </a:cubicBezTo>
                  <a:cubicBezTo>
                    <a:pt x="2200" y="387"/>
                    <a:pt x="938" y="575"/>
                    <a:pt x="51" y="1087"/>
                  </a:cubicBezTo>
                  <a:cubicBezTo>
                    <a:pt x="1" y="1112"/>
                    <a:pt x="51" y="1187"/>
                    <a:pt x="88" y="116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0" name="Google Shape;1320;p34"/>
            <p:cNvSpPr/>
            <p:nvPr/>
          </p:nvSpPr>
          <p:spPr>
            <a:xfrm>
              <a:off x="722350" y="2386200"/>
              <a:ext cx="13775" cy="55325"/>
            </a:xfrm>
            <a:custGeom>
              <a:avLst/>
              <a:gdLst/>
              <a:ahLst/>
              <a:cxnLst/>
              <a:rect l="l" t="t" r="r" b="b"/>
              <a:pathLst>
                <a:path w="551" h="2213" extrusionOk="0">
                  <a:moveTo>
                    <a:pt x="476" y="2162"/>
                  </a:moveTo>
                  <a:cubicBezTo>
                    <a:pt x="551" y="1475"/>
                    <a:pt x="488" y="625"/>
                    <a:pt x="76" y="25"/>
                  </a:cubicBezTo>
                  <a:cubicBezTo>
                    <a:pt x="51" y="0"/>
                    <a:pt x="1" y="13"/>
                    <a:pt x="13" y="50"/>
                  </a:cubicBezTo>
                  <a:cubicBezTo>
                    <a:pt x="251" y="775"/>
                    <a:pt x="476" y="1387"/>
                    <a:pt x="401" y="2162"/>
                  </a:cubicBezTo>
                  <a:cubicBezTo>
                    <a:pt x="401" y="2212"/>
                    <a:pt x="476" y="2212"/>
                    <a:pt x="476" y="216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1" name="Google Shape;1321;p34"/>
            <p:cNvSpPr/>
            <p:nvPr/>
          </p:nvSpPr>
          <p:spPr>
            <a:xfrm>
              <a:off x="691750" y="2632075"/>
              <a:ext cx="96875" cy="81550"/>
            </a:xfrm>
            <a:custGeom>
              <a:avLst/>
              <a:gdLst/>
              <a:ahLst/>
              <a:cxnLst/>
              <a:rect l="l" t="t" r="r" b="b"/>
              <a:pathLst>
                <a:path w="3875" h="3262" extrusionOk="0">
                  <a:moveTo>
                    <a:pt x="38" y="2237"/>
                  </a:moveTo>
                  <a:cubicBezTo>
                    <a:pt x="688" y="2787"/>
                    <a:pt x="1500" y="3262"/>
                    <a:pt x="2375" y="3074"/>
                  </a:cubicBezTo>
                  <a:cubicBezTo>
                    <a:pt x="3212" y="2887"/>
                    <a:pt x="3812" y="2087"/>
                    <a:pt x="3849" y="1250"/>
                  </a:cubicBezTo>
                  <a:cubicBezTo>
                    <a:pt x="3874" y="675"/>
                    <a:pt x="3487" y="0"/>
                    <a:pt x="2824" y="75"/>
                  </a:cubicBezTo>
                  <a:cubicBezTo>
                    <a:pt x="2475" y="113"/>
                    <a:pt x="2062" y="463"/>
                    <a:pt x="2437" y="750"/>
                  </a:cubicBezTo>
                  <a:cubicBezTo>
                    <a:pt x="2475" y="775"/>
                    <a:pt x="2512" y="712"/>
                    <a:pt x="2475" y="675"/>
                  </a:cubicBezTo>
                  <a:cubicBezTo>
                    <a:pt x="3299" y="250"/>
                    <a:pt x="3724" y="400"/>
                    <a:pt x="3749" y="1137"/>
                  </a:cubicBezTo>
                  <a:cubicBezTo>
                    <a:pt x="3737" y="1450"/>
                    <a:pt x="3662" y="1762"/>
                    <a:pt x="3499" y="2037"/>
                  </a:cubicBezTo>
                  <a:cubicBezTo>
                    <a:pt x="3299" y="2474"/>
                    <a:pt x="2912" y="2799"/>
                    <a:pt x="2450" y="2937"/>
                  </a:cubicBezTo>
                  <a:cubicBezTo>
                    <a:pt x="1562" y="3174"/>
                    <a:pt x="750" y="2712"/>
                    <a:pt x="75" y="2187"/>
                  </a:cubicBezTo>
                  <a:cubicBezTo>
                    <a:pt x="50" y="2162"/>
                    <a:pt x="0" y="2212"/>
                    <a:pt x="38" y="223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2" name="Google Shape;1322;p34"/>
            <p:cNvSpPr/>
            <p:nvPr/>
          </p:nvSpPr>
          <p:spPr>
            <a:xfrm>
              <a:off x="720475" y="2704850"/>
              <a:ext cx="110625" cy="22850"/>
            </a:xfrm>
            <a:custGeom>
              <a:avLst/>
              <a:gdLst/>
              <a:ahLst/>
              <a:cxnLst/>
              <a:rect l="l" t="t" r="r" b="b"/>
              <a:pathLst>
                <a:path w="4425" h="914" extrusionOk="0">
                  <a:moveTo>
                    <a:pt x="38" y="88"/>
                  </a:moveTo>
                  <a:cubicBezTo>
                    <a:pt x="551" y="538"/>
                    <a:pt x="1238" y="663"/>
                    <a:pt x="1913" y="738"/>
                  </a:cubicBezTo>
                  <a:cubicBezTo>
                    <a:pt x="2725" y="826"/>
                    <a:pt x="3712" y="913"/>
                    <a:pt x="4400" y="388"/>
                  </a:cubicBezTo>
                  <a:cubicBezTo>
                    <a:pt x="4425" y="363"/>
                    <a:pt x="4400" y="313"/>
                    <a:pt x="4362" y="326"/>
                  </a:cubicBezTo>
                  <a:cubicBezTo>
                    <a:pt x="3238" y="913"/>
                    <a:pt x="1101" y="876"/>
                    <a:pt x="101" y="26"/>
                  </a:cubicBezTo>
                  <a:cubicBezTo>
                    <a:pt x="63" y="1"/>
                    <a:pt x="1" y="51"/>
                    <a:pt x="38" y="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3" name="Google Shape;1323;p34"/>
            <p:cNvSpPr/>
            <p:nvPr/>
          </p:nvSpPr>
          <p:spPr>
            <a:xfrm>
              <a:off x="830150" y="2705175"/>
              <a:ext cx="12200" cy="11900"/>
            </a:xfrm>
            <a:custGeom>
              <a:avLst/>
              <a:gdLst/>
              <a:ahLst/>
              <a:cxnLst/>
              <a:rect l="l" t="t" r="r" b="b"/>
              <a:pathLst>
                <a:path w="488" h="476" extrusionOk="0">
                  <a:moveTo>
                    <a:pt x="50" y="350"/>
                  </a:moveTo>
                  <a:cubicBezTo>
                    <a:pt x="0" y="263"/>
                    <a:pt x="25" y="150"/>
                    <a:pt x="88" y="88"/>
                  </a:cubicBezTo>
                  <a:cubicBezTo>
                    <a:pt x="163" y="25"/>
                    <a:pt x="250" y="0"/>
                    <a:pt x="338" y="13"/>
                  </a:cubicBezTo>
                  <a:cubicBezTo>
                    <a:pt x="375" y="13"/>
                    <a:pt x="400" y="25"/>
                    <a:pt x="425" y="50"/>
                  </a:cubicBezTo>
                  <a:cubicBezTo>
                    <a:pt x="450" y="88"/>
                    <a:pt x="463" y="125"/>
                    <a:pt x="463" y="163"/>
                  </a:cubicBezTo>
                  <a:cubicBezTo>
                    <a:pt x="488" y="288"/>
                    <a:pt x="425" y="413"/>
                    <a:pt x="300" y="463"/>
                  </a:cubicBezTo>
                  <a:cubicBezTo>
                    <a:pt x="175" y="475"/>
                    <a:pt x="50" y="375"/>
                    <a:pt x="50" y="238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4" name="Google Shape;1324;p34"/>
            <p:cNvSpPr/>
            <p:nvPr/>
          </p:nvSpPr>
          <p:spPr>
            <a:xfrm>
              <a:off x="827325" y="2698925"/>
              <a:ext cx="17225" cy="22200"/>
            </a:xfrm>
            <a:custGeom>
              <a:avLst/>
              <a:gdLst/>
              <a:ahLst/>
              <a:cxnLst/>
              <a:rect l="l" t="t" r="r" b="b"/>
              <a:pathLst>
                <a:path w="689" h="888" extrusionOk="0">
                  <a:moveTo>
                    <a:pt x="213" y="588"/>
                  </a:moveTo>
                  <a:cubicBezTo>
                    <a:pt x="251" y="300"/>
                    <a:pt x="313" y="250"/>
                    <a:pt x="426" y="425"/>
                  </a:cubicBezTo>
                  <a:cubicBezTo>
                    <a:pt x="601" y="575"/>
                    <a:pt x="526" y="588"/>
                    <a:pt x="201" y="475"/>
                  </a:cubicBezTo>
                  <a:cubicBezTo>
                    <a:pt x="201" y="438"/>
                    <a:pt x="126" y="450"/>
                    <a:pt x="126" y="488"/>
                  </a:cubicBezTo>
                  <a:cubicBezTo>
                    <a:pt x="126" y="888"/>
                    <a:pt x="688" y="800"/>
                    <a:pt x="626" y="400"/>
                  </a:cubicBezTo>
                  <a:cubicBezTo>
                    <a:pt x="576" y="0"/>
                    <a:pt x="1" y="238"/>
                    <a:pt x="101" y="613"/>
                  </a:cubicBezTo>
                  <a:cubicBezTo>
                    <a:pt x="113" y="700"/>
                    <a:pt x="238" y="663"/>
                    <a:pt x="213" y="5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5" name="Google Shape;1325;p34"/>
            <p:cNvSpPr/>
            <p:nvPr/>
          </p:nvSpPr>
          <p:spPr>
            <a:xfrm>
              <a:off x="662375" y="2476475"/>
              <a:ext cx="3150" cy="3150"/>
            </a:xfrm>
            <a:custGeom>
              <a:avLst/>
              <a:gdLst/>
              <a:ahLst/>
              <a:cxnLst/>
              <a:rect l="l" t="t" r="r" b="b"/>
              <a:pathLst>
                <a:path w="126" h="126" extrusionOk="0">
                  <a:moveTo>
                    <a:pt x="63" y="88"/>
                  </a:moveTo>
                  <a:lnTo>
                    <a:pt x="88" y="88"/>
                  </a:lnTo>
                  <a:cubicBezTo>
                    <a:pt x="126" y="88"/>
                    <a:pt x="126" y="38"/>
                    <a:pt x="88" y="26"/>
                  </a:cubicBezTo>
                  <a:lnTo>
                    <a:pt x="63" y="26"/>
                  </a:lnTo>
                  <a:cubicBezTo>
                    <a:pt x="1" y="1"/>
                    <a:pt x="1" y="126"/>
                    <a:pt x="63" y="10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6" name="Google Shape;1326;p34"/>
            <p:cNvSpPr/>
            <p:nvPr/>
          </p:nvSpPr>
          <p:spPr>
            <a:xfrm>
              <a:off x="705800" y="2346825"/>
              <a:ext cx="17525" cy="42200"/>
            </a:xfrm>
            <a:custGeom>
              <a:avLst/>
              <a:gdLst/>
              <a:ahLst/>
              <a:cxnLst/>
              <a:rect l="l" t="t" r="r" b="b"/>
              <a:pathLst>
                <a:path w="701" h="1688" extrusionOk="0">
                  <a:moveTo>
                    <a:pt x="638" y="1550"/>
                  </a:moveTo>
                  <a:cubicBezTo>
                    <a:pt x="388" y="1463"/>
                    <a:pt x="276" y="1025"/>
                    <a:pt x="226" y="800"/>
                  </a:cubicBezTo>
                  <a:cubicBezTo>
                    <a:pt x="188" y="563"/>
                    <a:pt x="201" y="313"/>
                    <a:pt x="238" y="63"/>
                  </a:cubicBezTo>
                  <a:cubicBezTo>
                    <a:pt x="238" y="13"/>
                    <a:pt x="163" y="1"/>
                    <a:pt x="138" y="51"/>
                  </a:cubicBezTo>
                  <a:cubicBezTo>
                    <a:pt x="1" y="513"/>
                    <a:pt x="76" y="1463"/>
                    <a:pt x="613" y="1663"/>
                  </a:cubicBezTo>
                  <a:cubicBezTo>
                    <a:pt x="675" y="1688"/>
                    <a:pt x="700" y="1575"/>
                    <a:pt x="638" y="15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7" name="Google Shape;1327;p34"/>
            <p:cNvSpPr/>
            <p:nvPr/>
          </p:nvSpPr>
          <p:spPr>
            <a:xfrm>
              <a:off x="708300" y="2346525"/>
              <a:ext cx="19700" cy="42200"/>
            </a:xfrm>
            <a:custGeom>
              <a:avLst/>
              <a:gdLst/>
              <a:ahLst/>
              <a:cxnLst/>
              <a:rect l="l" t="t" r="r" b="b"/>
              <a:pathLst>
                <a:path w="788" h="1688" extrusionOk="0">
                  <a:moveTo>
                    <a:pt x="38" y="113"/>
                  </a:moveTo>
                  <a:cubicBezTo>
                    <a:pt x="413" y="513"/>
                    <a:pt x="600" y="1062"/>
                    <a:pt x="550" y="1600"/>
                  </a:cubicBezTo>
                  <a:cubicBezTo>
                    <a:pt x="550" y="1662"/>
                    <a:pt x="625" y="1687"/>
                    <a:pt x="638" y="1625"/>
                  </a:cubicBezTo>
                  <a:cubicBezTo>
                    <a:pt x="788" y="1125"/>
                    <a:pt x="475" y="400"/>
                    <a:pt x="113" y="50"/>
                  </a:cubicBezTo>
                  <a:cubicBezTo>
                    <a:pt x="63" y="0"/>
                    <a:pt x="1" y="63"/>
                    <a:pt x="38" y="1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8" name="Google Shape;1328;p34"/>
            <p:cNvSpPr/>
            <p:nvPr/>
          </p:nvSpPr>
          <p:spPr>
            <a:xfrm>
              <a:off x="732050" y="2415875"/>
              <a:ext cx="30000" cy="33150"/>
            </a:xfrm>
            <a:custGeom>
              <a:avLst/>
              <a:gdLst/>
              <a:ahLst/>
              <a:cxnLst/>
              <a:rect l="l" t="t" r="r" b="b"/>
              <a:pathLst>
                <a:path w="1200" h="1326" extrusionOk="0">
                  <a:moveTo>
                    <a:pt x="100" y="1275"/>
                  </a:moveTo>
                  <a:cubicBezTo>
                    <a:pt x="88" y="963"/>
                    <a:pt x="250" y="713"/>
                    <a:pt x="450" y="463"/>
                  </a:cubicBezTo>
                  <a:cubicBezTo>
                    <a:pt x="613" y="238"/>
                    <a:pt x="875" y="100"/>
                    <a:pt x="1163" y="75"/>
                  </a:cubicBezTo>
                  <a:cubicBezTo>
                    <a:pt x="1200" y="75"/>
                    <a:pt x="1200" y="0"/>
                    <a:pt x="1150" y="0"/>
                  </a:cubicBezTo>
                  <a:cubicBezTo>
                    <a:pt x="850" y="13"/>
                    <a:pt x="563" y="163"/>
                    <a:pt x="388" y="413"/>
                  </a:cubicBezTo>
                  <a:cubicBezTo>
                    <a:pt x="188" y="663"/>
                    <a:pt x="0" y="938"/>
                    <a:pt x="25" y="1275"/>
                  </a:cubicBezTo>
                  <a:cubicBezTo>
                    <a:pt x="25" y="1325"/>
                    <a:pt x="100" y="1325"/>
                    <a:pt x="100" y="12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9" name="Google Shape;1329;p34"/>
            <p:cNvSpPr/>
            <p:nvPr/>
          </p:nvSpPr>
          <p:spPr>
            <a:xfrm>
              <a:off x="732675" y="2415550"/>
              <a:ext cx="29075" cy="33475"/>
            </a:xfrm>
            <a:custGeom>
              <a:avLst/>
              <a:gdLst/>
              <a:ahLst/>
              <a:cxnLst/>
              <a:rect l="l" t="t" r="r" b="b"/>
              <a:pathLst>
                <a:path w="1163" h="1339" extrusionOk="0">
                  <a:moveTo>
                    <a:pt x="1100" y="51"/>
                  </a:moveTo>
                  <a:cubicBezTo>
                    <a:pt x="1013" y="313"/>
                    <a:pt x="875" y="563"/>
                    <a:pt x="700" y="788"/>
                  </a:cubicBezTo>
                  <a:cubicBezTo>
                    <a:pt x="525" y="1013"/>
                    <a:pt x="288" y="1076"/>
                    <a:pt x="50" y="1213"/>
                  </a:cubicBezTo>
                  <a:cubicBezTo>
                    <a:pt x="0" y="1251"/>
                    <a:pt x="38" y="1338"/>
                    <a:pt x="100" y="1313"/>
                  </a:cubicBezTo>
                  <a:cubicBezTo>
                    <a:pt x="675" y="1201"/>
                    <a:pt x="1088" y="626"/>
                    <a:pt x="1163" y="63"/>
                  </a:cubicBezTo>
                  <a:cubicBezTo>
                    <a:pt x="1163" y="26"/>
                    <a:pt x="1113" y="1"/>
                    <a:pt x="1100" y="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0" name="Google Shape;1330;p34"/>
            <p:cNvSpPr/>
            <p:nvPr/>
          </p:nvSpPr>
          <p:spPr>
            <a:xfrm>
              <a:off x="739850" y="2718600"/>
              <a:ext cx="86875" cy="38450"/>
            </a:xfrm>
            <a:custGeom>
              <a:avLst/>
              <a:gdLst/>
              <a:ahLst/>
              <a:cxnLst/>
              <a:rect l="l" t="t" r="r" b="b"/>
              <a:pathLst>
                <a:path w="3475" h="1538" extrusionOk="0">
                  <a:moveTo>
                    <a:pt x="38" y="88"/>
                  </a:moveTo>
                  <a:cubicBezTo>
                    <a:pt x="1025" y="813"/>
                    <a:pt x="2175" y="1313"/>
                    <a:pt x="3387" y="1525"/>
                  </a:cubicBezTo>
                  <a:cubicBezTo>
                    <a:pt x="3450" y="1538"/>
                    <a:pt x="3475" y="1450"/>
                    <a:pt x="3412" y="1438"/>
                  </a:cubicBezTo>
                  <a:cubicBezTo>
                    <a:pt x="2213" y="1213"/>
                    <a:pt x="1075" y="738"/>
                    <a:pt x="76" y="26"/>
                  </a:cubicBezTo>
                  <a:cubicBezTo>
                    <a:pt x="38" y="1"/>
                    <a:pt x="1" y="63"/>
                    <a:pt x="38" y="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1" name="Google Shape;1331;p34"/>
            <p:cNvSpPr/>
            <p:nvPr/>
          </p:nvSpPr>
          <p:spPr>
            <a:xfrm>
              <a:off x="824200" y="2749525"/>
              <a:ext cx="16600" cy="17850"/>
            </a:xfrm>
            <a:custGeom>
              <a:avLst/>
              <a:gdLst/>
              <a:ahLst/>
              <a:cxnLst/>
              <a:rect l="l" t="t" r="r" b="b"/>
              <a:pathLst>
                <a:path w="664" h="714" extrusionOk="0">
                  <a:moveTo>
                    <a:pt x="151" y="251"/>
                  </a:moveTo>
                  <a:cubicBezTo>
                    <a:pt x="176" y="351"/>
                    <a:pt x="188" y="363"/>
                    <a:pt x="176" y="288"/>
                  </a:cubicBezTo>
                  <a:cubicBezTo>
                    <a:pt x="163" y="251"/>
                    <a:pt x="163" y="213"/>
                    <a:pt x="176" y="176"/>
                  </a:cubicBezTo>
                  <a:cubicBezTo>
                    <a:pt x="176" y="138"/>
                    <a:pt x="113" y="113"/>
                    <a:pt x="101" y="151"/>
                  </a:cubicBezTo>
                  <a:cubicBezTo>
                    <a:pt x="1" y="376"/>
                    <a:pt x="238" y="713"/>
                    <a:pt x="451" y="463"/>
                  </a:cubicBezTo>
                  <a:cubicBezTo>
                    <a:pt x="663" y="213"/>
                    <a:pt x="288" y="1"/>
                    <a:pt x="88" y="176"/>
                  </a:cubicBezTo>
                  <a:cubicBezTo>
                    <a:pt x="38" y="213"/>
                    <a:pt x="101" y="276"/>
                    <a:pt x="151" y="2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2" name="Google Shape;1332;p34"/>
            <p:cNvSpPr/>
            <p:nvPr/>
          </p:nvSpPr>
          <p:spPr>
            <a:xfrm>
              <a:off x="728300" y="2681125"/>
              <a:ext cx="82175" cy="30625"/>
            </a:xfrm>
            <a:custGeom>
              <a:avLst/>
              <a:gdLst/>
              <a:ahLst/>
              <a:cxnLst/>
              <a:rect l="l" t="t" r="r" b="b"/>
              <a:pathLst>
                <a:path w="3287" h="1225" extrusionOk="0">
                  <a:moveTo>
                    <a:pt x="63" y="1087"/>
                  </a:moveTo>
                  <a:cubicBezTo>
                    <a:pt x="1163" y="1225"/>
                    <a:pt x="2537" y="1000"/>
                    <a:pt x="3262" y="75"/>
                  </a:cubicBezTo>
                  <a:cubicBezTo>
                    <a:pt x="3287" y="38"/>
                    <a:pt x="3250" y="0"/>
                    <a:pt x="3225" y="25"/>
                  </a:cubicBezTo>
                  <a:cubicBezTo>
                    <a:pt x="2287" y="812"/>
                    <a:pt x="1288" y="1137"/>
                    <a:pt x="63" y="1000"/>
                  </a:cubicBezTo>
                  <a:cubicBezTo>
                    <a:pt x="0" y="987"/>
                    <a:pt x="0" y="1087"/>
                    <a:pt x="63" y="108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3" name="Google Shape;1333;p34"/>
            <p:cNvSpPr/>
            <p:nvPr/>
          </p:nvSpPr>
          <p:spPr>
            <a:xfrm>
              <a:off x="805150" y="2671750"/>
              <a:ext cx="15025" cy="12825"/>
            </a:xfrm>
            <a:custGeom>
              <a:avLst/>
              <a:gdLst/>
              <a:ahLst/>
              <a:cxnLst/>
              <a:rect l="l" t="t" r="r" b="b"/>
              <a:pathLst>
                <a:path w="601" h="513" extrusionOk="0">
                  <a:moveTo>
                    <a:pt x="250" y="100"/>
                  </a:moveTo>
                  <a:cubicBezTo>
                    <a:pt x="250" y="188"/>
                    <a:pt x="275" y="213"/>
                    <a:pt x="325" y="150"/>
                  </a:cubicBezTo>
                  <a:cubicBezTo>
                    <a:pt x="363" y="138"/>
                    <a:pt x="350" y="88"/>
                    <a:pt x="313" y="88"/>
                  </a:cubicBezTo>
                  <a:cubicBezTo>
                    <a:pt x="26" y="88"/>
                    <a:pt x="1" y="513"/>
                    <a:pt x="288" y="488"/>
                  </a:cubicBezTo>
                  <a:cubicBezTo>
                    <a:pt x="600" y="450"/>
                    <a:pt x="550" y="0"/>
                    <a:pt x="250" y="25"/>
                  </a:cubicBezTo>
                  <a:cubicBezTo>
                    <a:pt x="213" y="25"/>
                    <a:pt x="213" y="100"/>
                    <a:pt x="250" y="1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4" name="Google Shape;1334;p34"/>
            <p:cNvSpPr/>
            <p:nvPr/>
          </p:nvSpPr>
          <p:spPr>
            <a:xfrm>
              <a:off x="644875" y="2270600"/>
              <a:ext cx="60325" cy="237450"/>
            </a:xfrm>
            <a:custGeom>
              <a:avLst/>
              <a:gdLst/>
              <a:ahLst/>
              <a:cxnLst/>
              <a:rect l="l" t="t" r="r" b="b"/>
              <a:pathLst>
                <a:path w="2413" h="9498" extrusionOk="0">
                  <a:moveTo>
                    <a:pt x="76" y="9473"/>
                  </a:moveTo>
                  <a:cubicBezTo>
                    <a:pt x="776" y="7698"/>
                    <a:pt x="1488" y="6374"/>
                    <a:pt x="1675" y="4462"/>
                  </a:cubicBezTo>
                  <a:cubicBezTo>
                    <a:pt x="1838" y="2737"/>
                    <a:pt x="1438" y="1488"/>
                    <a:pt x="488" y="63"/>
                  </a:cubicBezTo>
                  <a:cubicBezTo>
                    <a:pt x="451" y="0"/>
                    <a:pt x="338" y="63"/>
                    <a:pt x="388" y="125"/>
                  </a:cubicBezTo>
                  <a:cubicBezTo>
                    <a:pt x="2413" y="3450"/>
                    <a:pt x="1275" y="6124"/>
                    <a:pt x="26" y="9448"/>
                  </a:cubicBezTo>
                  <a:cubicBezTo>
                    <a:pt x="1" y="9485"/>
                    <a:pt x="63" y="9498"/>
                    <a:pt x="76" y="947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5" name="Google Shape;1335;p34"/>
            <p:cNvSpPr/>
            <p:nvPr/>
          </p:nvSpPr>
          <p:spPr>
            <a:xfrm>
              <a:off x="699875" y="2755475"/>
              <a:ext cx="49375" cy="31875"/>
            </a:xfrm>
            <a:custGeom>
              <a:avLst/>
              <a:gdLst/>
              <a:ahLst/>
              <a:cxnLst/>
              <a:rect l="l" t="t" r="r" b="b"/>
              <a:pathLst>
                <a:path w="1975" h="1275" extrusionOk="0">
                  <a:moveTo>
                    <a:pt x="75" y="1238"/>
                  </a:moveTo>
                  <a:cubicBezTo>
                    <a:pt x="163" y="813"/>
                    <a:pt x="363" y="425"/>
                    <a:pt x="775" y="238"/>
                  </a:cubicBezTo>
                  <a:cubicBezTo>
                    <a:pt x="1262" y="25"/>
                    <a:pt x="1850" y="288"/>
                    <a:pt x="1862" y="863"/>
                  </a:cubicBezTo>
                  <a:cubicBezTo>
                    <a:pt x="1862" y="938"/>
                    <a:pt x="1975" y="938"/>
                    <a:pt x="1975" y="863"/>
                  </a:cubicBezTo>
                  <a:cubicBezTo>
                    <a:pt x="1975" y="375"/>
                    <a:pt x="1550" y="0"/>
                    <a:pt x="1062" y="50"/>
                  </a:cubicBezTo>
                  <a:cubicBezTo>
                    <a:pt x="450" y="113"/>
                    <a:pt x="100" y="663"/>
                    <a:pt x="13" y="1213"/>
                  </a:cubicBezTo>
                  <a:cubicBezTo>
                    <a:pt x="0" y="1250"/>
                    <a:pt x="63" y="1275"/>
                    <a:pt x="75" y="12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6" name="Google Shape;1336;p34"/>
            <p:cNvSpPr/>
            <p:nvPr/>
          </p:nvSpPr>
          <p:spPr>
            <a:xfrm>
              <a:off x="674550" y="2510225"/>
              <a:ext cx="31600" cy="62500"/>
            </a:xfrm>
            <a:custGeom>
              <a:avLst/>
              <a:gdLst/>
              <a:ahLst/>
              <a:cxnLst/>
              <a:rect l="l" t="t" r="r" b="b"/>
              <a:pathLst>
                <a:path w="1264" h="2500" extrusionOk="0">
                  <a:moveTo>
                    <a:pt x="651" y="50"/>
                  </a:moveTo>
                  <a:cubicBezTo>
                    <a:pt x="638" y="350"/>
                    <a:pt x="701" y="650"/>
                    <a:pt x="838" y="925"/>
                  </a:cubicBezTo>
                  <a:cubicBezTo>
                    <a:pt x="1138" y="1625"/>
                    <a:pt x="838" y="2312"/>
                    <a:pt x="38" y="2412"/>
                  </a:cubicBezTo>
                  <a:cubicBezTo>
                    <a:pt x="1" y="2412"/>
                    <a:pt x="13" y="2487"/>
                    <a:pt x="51" y="2487"/>
                  </a:cubicBezTo>
                  <a:cubicBezTo>
                    <a:pt x="488" y="2500"/>
                    <a:pt x="888" y="2225"/>
                    <a:pt x="1038" y="1812"/>
                  </a:cubicBezTo>
                  <a:cubicBezTo>
                    <a:pt x="1263" y="1175"/>
                    <a:pt x="713" y="675"/>
                    <a:pt x="726" y="50"/>
                  </a:cubicBezTo>
                  <a:cubicBezTo>
                    <a:pt x="726" y="0"/>
                    <a:pt x="651" y="0"/>
                    <a:pt x="651" y="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7" name="Google Shape;1337;p34"/>
            <p:cNvSpPr/>
            <p:nvPr/>
          </p:nvSpPr>
          <p:spPr>
            <a:xfrm>
              <a:off x="658950" y="2543350"/>
              <a:ext cx="21575" cy="30625"/>
            </a:xfrm>
            <a:custGeom>
              <a:avLst/>
              <a:gdLst/>
              <a:ahLst/>
              <a:cxnLst/>
              <a:rect l="l" t="t" r="r" b="b"/>
              <a:pathLst>
                <a:path w="863" h="1225" extrusionOk="0">
                  <a:moveTo>
                    <a:pt x="800" y="1050"/>
                  </a:moveTo>
                  <a:cubicBezTo>
                    <a:pt x="288" y="1225"/>
                    <a:pt x="38" y="387"/>
                    <a:pt x="300" y="63"/>
                  </a:cubicBezTo>
                  <a:cubicBezTo>
                    <a:pt x="313" y="25"/>
                    <a:pt x="275" y="0"/>
                    <a:pt x="250" y="13"/>
                  </a:cubicBezTo>
                  <a:cubicBezTo>
                    <a:pt x="0" y="163"/>
                    <a:pt x="75" y="550"/>
                    <a:pt x="163" y="775"/>
                  </a:cubicBezTo>
                  <a:cubicBezTo>
                    <a:pt x="275" y="1062"/>
                    <a:pt x="525" y="1225"/>
                    <a:pt x="825" y="1112"/>
                  </a:cubicBezTo>
                  <a:cubicBezTo>
                    <a:pt x="862" y="1100"/>
                    <a:pt x="850" y="1025"/>
                    <a:pt x="800" y="10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8" name="Google Shape;1338;p34"/>
            <p:cNvSpPr/>
            <p:nvPr/>
          </p:nvSpPr>
          <p:spPr>
            <a:xfrm>
              <a:off x="761725" y="2732675"/>
              <a:ext cx="56575" cy="81250"/>
            </a:xfrm>
            <a:custGeom>
              <a:avLst/>
              <a:gdLst/>
              <a:ahLst/>
              <a:cxnLst/>
              <a:rect l="l" t="t" r="r" b="b"/>
              <a:pathLst>
                <a:path w="2263" h="3250" extrusionOk="0">
                  <a:moveTo>
                    <a:pt x="50" y="88"/>
                  </a:moveTo>
                  <a:cubicBezTo>
                    <a:pt x="988" y="900"/>
                    <a:pt x="2062" y="1787"/>
                    <a:pt x="1875" y="3174"/>
                  </a:cubicBezTo>
                  <a:cubicBezTo>
                    <a:pt x="1875" y="3224"/>
                    <a:pt x="1950" y="3249"/>
                    <a:pt x="1962" y="3199"/>
                  </a:cubicBezTo>
                  <a:cubicBezTo>
                    <a:pt x="2262" y="1800"/>
                    <a:pt x="1050" y="825"/>
                    <a:pt x="88" y="38"/>
                  </a:cubicBezTo>
                  <a:cubicBezTo>
                    <a:pt x="50" y="0"/>
                    <a:pt x="1" y="63"/>
                    <a:pt x="38" y="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9" name="Google Shape;1339;p34"/>
            <p:cNvSpPr/>
            <p:nvPr/>
          </p:nvSpPr>
          <p:spPr>
            <a:xfrm>
              <a:off x="710500" y="2553650"/>
              <a:ext cx="15325" cy="30950"/>
            </a:xfrm>
            <a:custGeom>
              <a:avLst/>
              <a:gdLst/>
              <a:ahLst/>
              <a:cxnLst/>
              <a:rect l="l" t="t" r="r" b="b"/>
              <a:pathLst>
                <a:path w="613" h="1238" extrusionOk="0">
                  <a:moveTo>
                    <a:pt x="25" y="63"/>
                  </a:moveTo>
                  <a:cubicBezTo>
                    <a:pt x="0" y="288"/>
                    <a:pt x="50" y="513"/>
                    <a:pt x="162" y="713"/>
                  </a:cubicBezTo>
                  <a:cubicBezTo>
                    <a:pt x="237" y="900"/>
                    <a:pt x="362" y="1075"/>
                    <a:pt x="525" y="1213"/>
                  </a:cubicBezTo>
                  <a:cubicBezTo>
                    <a:pt x="575" y="1238"/>
                    <a:pt x="612" y="1175"/>
                    <a:pt x="587" y="1138"/>
                  </a:cubicBezTo>
                  <a:cubicBezTo>
                    <a:pt x="300" y="850"/>
                    <a:pt x="125" y="463"/>
                    <a:pt x="113" y="63"/>
                  </a:cubicBezTo>
                  <a:cubicBezTo>
                    <a:pt x="113" y="0"/>
                    <a:pt x="25" y="0"/>
                    <a:pt x="25" y="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0" name="Google Shape;1340;p34"/>
            <p:cNvSpPr/>
            <p:nvPr/>
          </p:nvSpPr>
          <p:spPr>
            <a:xfrm>
              <a:off x="710175" y="2550525"/>
              <a:ext cx="21900" cy="34400"/>
            </a:xfrm>
            <a:custGeom>
              <a:avLst/>
              <a:gdLst/>
              <a:ahLst/>
              <a:cxnLst/>
              <a:rect l="l" t="t" r="r" b="b"/>
              <a:pathLst>
                <a:path w="876" h="1376" extrusionOk="0">
                  <a:moveTo>
                    <a:pt x="638" y="1325"/>
                  </a:moveTo>
                  <a:cubicBezTo>
                    <a:pt x="875" y="838"/>
                    <a:pt x="575" y="225"/>
                    <a:pt x="101" y="25"/>
                  </a:cubicBezTo>
                  <a:cubicBezTo>
                    <a:pt x="38" y="0"/>
                    <a:pt x="1" y="100"/>
                    <a:pt x="51" y="125"/>
                  </a:cubicBezTo>
                  <a:cubicBezTo>
                    <a:pt x="475" y="313"/>
                    <a:pt x="763" y="825"/>
                    <a:pt x="550" y="1275"/>
                  </a:cubicBezTo>
                  <a:cubicBezTo>
                    <a:pt x="525" y="1325"/>
                    <a:pt x="613" y="1375"/>
                    <a:pt x="638" y="13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1" name="Google Shape;1341;p34"/>
            <p:cNvSpPr/>
            <p:nvPr/>
          </p:nvSpPr>
          <p:spPr>
            <a:xfrm>
              <a:off x="669550" y="2216250"/>
              <a:ext cx="59700" cy="132175"/>
            </a:xfrm>
            <a:custGeom>
              <a:avLst/>
              <a:gdLst/>
              <a:ahLst/>
              <a:cxnLst/>
              <a:rect l="l" t="t" r="r" b="b"/>
              <a:pathLst>
                <a:path w="2388" h="5287" extrusionOk="0">
                  <a:moveTo>
                    <a:pt x="651" y="5211"/>
                  </a:moveTo>
                  <a:cubicBezTo>
                    <a:pt x="363" y="3674"/>
                    <a:pt x="51" y="375"/>
                    <a:pt x="2338" y="75"/>
                  </a:cubicBezTo>
                  <a:cubicBezTo>
                    <a:pt x="2388" y="75"/>
                    <a:pt x="2388" y="0"/>
                    <a:pt x="2338" y="0"/>
                  </a:cubicBezTo>
                  <a:cubicBezTo>
                    <a:pt x="1" y="212"/>
                    <a:pt x="263" y="3649"/>
                    <a:pt x="576" y="5236"/>
                  </a:cubicBezTo>
                  <a:cubicBezTo>
                    <a:pt x="588" y="5286"/>
                    <a:pt x="663" y="5261"/>
                    <a:pt x="651" y="521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2" name="Google Shape;1342;p34"/>
            <p:cNvSpPr/>
            <p:nvPr/>
          </p:nvSpPr>
          <p:spPr>
            <a:xfrm>
              <a:off x="701750" y="2223100"/>
              <a:ext cx="65000" cy="61275"/>
            </a:xfrm>
            <a:custGeom>
              <a:avLst/>
              <a:gdLst/>
              <a:ahLst/>
              <a:cxnLst/>
              <a:rect l="l" t="t" r="r" b="b"/>
              <a:pathLst>
                <a:path w="2600" h="2451" extrusionOk="0">
                  <a:moveTo>
                    <a:pt x="75" y="976"/>
                  </a:moveTo>
                  <a:cubicBezTo>
                    <a:pt x="400" y="351"/>
                    <a:pt x="1162" y="88"/>
                    <a:pt x="1762" y="513"/>
                  </a:cubicBezTo>
                  <a:cubicBezTo>
                    <a:pt x="2300" y="888"/>
                    <a:pt x="2474" y="1863"/>
                    <a:pt x="1950" y="2325"/>
                  </a:cubicBezTo>
                  <a:cubicBezTo>
                    <a:pt x="1900" y="2375"/>
                    <a:pt x="1975" y="2450"/>
                    <a:pt x="2025" y="2400"/>
                  </a:cubicBezTo>
                  <a:cubicBezTo>
                    <a:pt x="2599" y="1913"/>
                    <a:pt x="2412" y="838"/>
                    <a:pt x="1825" y="438"/>
                  </a:cubicBezTo>
                  <a:cubicBezTo>
                    <a:pt x="1187" y="1"/>
                    <a:pt x="325" y="251"/>
                    <a:pt x="13" y="938"/>
                  </a:cubicBezTo>
                  <a:cubicBezTo>
                    <a:pt x="0" y="976"/>
                    <a:pt x="50" y="1013"/>
                    <a:pt x="75" y="97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3" name="Google Shape;1343;p34"/>
            <p:cNvSpPr/>
            <p:nvPr/>
          </p:nvSpPr>
          <p:spPr>
            <a:xfrm>
              <a:off x="709550" y="2258100"/>
              <a:ext cx="46900" cy="35950"/>
            </a:xfrm>
            <a:custGeom>
              <a:avLst/>
              <a:gdLst/>
              <a:ahLst/>
              <a:cxnLst/>
              <a:rect l="l" t="t" r="r" b="b"/>
              <a:pathLst>
                <a:path w="1876" h="1438" extrusionOk="0">
                  <a:moveTo>
                    <a:pt x="1788" y="713"/>
                  </a:moveTo>
                  <a:cubicBezTo>
                    <a:pt x="1600" y="1125"/>
                    <a:pt x="1138" y="1313"/>
                    <a:pt x="725" y="1150"/>
                  </a:cubicBezTo>
                  <a:cubicBezTo>
                    <a:pt x="288" y="963"/>
                    <a:pt x="163" y="513"/>
                    <a:pt x="288" y="88"/>
                  </a:cubicBezTo>
                  <a:cubicBezTo>
                    <a:pt x="300" y="38"/>
                    <a:pt x="225" y="1"/>
                    <a:pt x="213" y="51"/>
                  </a:cubicBezTo>
                  <a:cubicBezTo>
                    <a:pt x="1" y="513"/>
                    <a:pt x="213" y="1050"/>
                    <a:pt x="675" y="1250"/>
                  </a:cubicBezTo>
                  <a:cubicBezTo>
                    <a:pt x="1138" y="1438"/>
                    <a:pt x="1675" y="1225"/>
                    <a:pt x="1850" y="750"/>
                  </a:cubicBezTo>
                  <a:cubicBezTo>
                    <a:pt x="1875" y="713"/>
                    <a:pt x="1813" y="675"/>
                    <a:pt x="1800" y="7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4" name="Google Shape;1344;p34"/>
            <p:cNvSpPr/>
            <p:nvPr/>
          </p:nvSpPr>
          <p:spPr>
            <a:xfrm>
              <a:off x="713300" y="2246550"/>
              <a:ext cx="30950" cy="17500"/>
            </a:xfrm>
            <a:custGeom>
              <a:avLst/>
              <a:gdLst/>
              <a:ahLst/>
              <a:cxnLst/>
              <a:rect l="l" t="t" r="r" b="b"/>
              <a:pathLst>
                <a:path w="1238" h="700" extrusionOk="0">
                  <a:moveTo>
                    <a:pt x="100" y="650"/>
                  </a:moveTo>
                  <a:cubicBezTo>
                    <a:pt x="75" y="63"/>
                    <a:pt x="1213" y="0"/>
                    <a:pt x="1025" y="613"/>
                  </a:cubicBezTo>
                  <a:cubicBezTo>
                    <a:pt x="1013" y="675"/>
                    <a:pt x="1100" y="688"/>
                    <a:pt x="1113" y="638"/>
                  </a:cubicBezTo>
                  <a:cubicBezTo>
                    <a:pt x="1238" y="350"/>
                    <a:pt x="975" y="75"/>
                    <a:pt x="688" y="75"/>
                  </a:cubicBezTo>
                  <a:cubicBezTo>
                    <a:pt x="388" y="75"/>
                    <a:pt x="1" y="313"/>
                    <a:pt x="26" y="650"/>
                  </a:cubicBezTo>
                  <a:cubicBezTo>
                    <a:pt x="26" y="700"/>
                    <a:pt x="113" y="700"/>
                    <a:pt x="100" y="6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5" name="Google Shape;1345;p34"/>
            <p:cNvSpPr/>
            <p:nvPr/>
          </p:nvSpPr>
          <p:spPr>
            <a:xfrm>
              <a:off x="703000" y="2492725"/>
              <a:ext cx="71550" cy="55325"/>
            </a:xfrm>
            <a:custGeom>
              <a:avLst/>
              <a:gdLst/>
              <a:ahLst/>
              <a:cxnLst/>
              <a:rect l="l" t="t" r="r" b="b"/>
              <a:pathLst>
                <a:path w="2862" h="2213" extrusionOk="0">
                  <a:moveTo>
                    <a:pt x="50" y="1838"/>
                  </a:moveTo>
                  <a:cubicBezTo>
                    <a:pt x="1312" y="2213"/>
                    <a:pt x="2749" y="1438"/>
                    <a:pt x="2862" y="38"/>
                  </a:cubicBezTo>
                  <a:cubicBezTo>
                    <a:pt x="2862" y="13"/>
                    <a:pt x="2812" y="1"/>
                    <a:pt x="2799" y="38"/>
                  </a:cubicBezTo>
                  <a:cubicBezTo>
                    <a:pt x="2474" y="1300"/>
                    <a:pt x="1400" y="2113"/>
                    <a:pt x="75" y="1763"/>
                  </a:cubicBezTo>
                  <a:cubicBezTo>
                    <a:pt x="25" y="1750"/>
                    <a:pt x="0" y="1825"/>
                    <a:pt x="50" y="18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6" name="Google Shape;1346;p34"/>
            <p:cNvSpPr/>
            <p:nvPr/>
          </p:nvSpPr>
          <p:spPr>
            <a:xfrm>
              <a:off x="779850" y="2847325"/>
              <a:ext cx="15325" cy="20025"/>
            </a:xfrm>
            <a:custGeom>
              <a:avLst/>
              <a:gdLst/>
              <a:ahLst/>
              <a:cxnLst/>
              <a:rect l="l" t="t" r="r" b="b"/>
              <a:pathLst>
                <a:path w="613" h="801" extrusionOk="0">
                  <a:moveTo>
                    <a:pt x="63" y="113"/>
                  </a:moveTo>
                  <a:cubicBezTo>
                    <a:pt x="288" y="263"/>
                    <a:pt x="450" y="488"/>
                    <a:pt x="513" y="750"/>
                  </a:cubicBezTo>
                  <a:cubicBezTo>
                    <a:pt x="525" y="800"/>
                    <a:pt x="613" y="800"/>
                    <a:pt x="613" y="738"/>
                  </a:cubicBezTo>
                  <a:cubicBezTo>
                    <a:pt x="575" y="438"/>
                    <a:pt x="388" y="163"/>
                    <a:pt x="113" y="25"/>
                  </a:cubicBezTo>
                  <a:cubicBezTo>
                    <a:pt x="50" y="0"/>
                    <a:pt x="0" y="88"/>
                    <a:pt x="63" y="1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7" name="Google Shape;1347;p34"/>
            <p:cNvSpPr/>
            <p:nvPr/>
          </p:nvSpPr>
          <p:spPr>
            <a:xfrm>
              <a:off x="792975" y="2850750"/>
              <a:ext cx="5950" cy="16900"/>
            </a:xfrm>
            <a:custGeom>
              <a:avLst/>
              <a:gdLst/>
              <a:ahLst/>
              <a:cxnLst/>
              <a:rect l="l" t="t" r="r" b="b"/>
              <a:pathLst>
                <a:path w="238" h="676" extrusionOk="0">
                  <a:moveTo>
                    <a:pt x="125" y="613"/>
                  </a:moveTo>
                  <a:cubicBezTo>
                    <a:pt x="200" y="451"/>
                    <a:pt x="238" y="251"/>
                    <a:pt x="200" y="76"/>
                  </a:cubicBezTo>
                  <a:cubicBezTo>
                    <a:pt x="188" y="1"/>
                    <a:pt x="100" y="26"/>
                    <a:pt x="88" y="88"/>
                  </a:cubicBezTo>
                  <a:cubicBezTo>
                    <a:pt x="100" y="251"/>
                    <a:pt x="63" y="426"/>
                    <a:pt x="13" y="588"/>
                  </a:cubicBezTo>
                  <a:cubicBezTo>
                    <a:pt x="0" y="651"/>
                    <a:pt x="100" y="676"/>
                    <a:pt x="125" y="6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8" name="Google Shape;1348;p34"/>
            <p:cNvSpPr/>
            <p:nvPr/>
          </p:nvSpPr>
          <p:spPr>
            <a:xfrm>
              <a:off x="775150" y="2839500"/>
              <a:ext cx="7525" cy="9400"/>
            </a:xfrm>
            <a:custGeom>
              <a:avLst/>
              <a:gdLst/>
              <a:ahLst/>
              <a:cxnLst/>
              <a:rect l="l" t="t" r="r" b="b"/>
              <a:pathLst>
                <a:path w="301" h="376" extrusionOk="0">
                  <a:moveTo>
                    <a:pt x="226" y="276"/>
                  </a:moveTo>
                  <a:cubicBezTo>
                    <a:pt x="201" y="213"/>
                    <a:pt x="213" y="151"/>
                    <a:pt x="263" y="113"/>
                  </a:cubicBezTo>
                  <a:cubicBezTo>
                    <a:pt x="301" y="76"/>
                    <a:pt x="263" y="1"/>
                    <a:pt x="213" y="26"/>
                  </a:cubicBezTo>
                  <a:cubicBezTo>
                    <a:pt x="76" y="76"/>
                    <a:pt x="1" y="263"/>
                    <a:pt x="163" y="351"/>
                  </a:cubicBezTo>
                  <a:cubicBezTo>
                    <a:pt x="213" y="376"/>
                    <a:pt x="276" y="313"/>
                    <a:pt x="226" y="27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9" name="Google Shape;1349;p34"/>
            <p:cNvSpPr/>
            <p:nvPr/>
          </p:nvSpPr>
          <p:spPr>
            <a:xfrm>
              <a:off x="780775" y="2821400"/>
              <a:ext cx="15650" cy="20325"/>
            </a:xfrm>
            <a:custGeom>
              <a:avLst/>
              <a:gdLst/>
              <a:ahLst/>
              <a:cxnLst/>
              <a:rect l="l" t="t" r="r" b="b"/>
              <a:pathLst>
                <a:path w="626" h="813" extrusionOk="0">
                  <a:moveTo>
                    <a:pt x="88" y="787"/>
                  </a:moveTo>
                  <a:cubicBezTo>
                    <a:pt x="338" y="625"/>
                    <a:pt x="626" y="363"/>
                    <a:pt x="563" y="50"/>
                  </a:cubicBezTo>
                  <a:cubicBezTo>
                    <a:pt x="538" y="0"/>
                    <a:pt x="488" y="0"/>
                    <a:pt x="463" y="50"/>
                  </a:cubicBezTo>
                  <a:cubicBezTo>
                    <a:pt x="413" y="313"/>
                    <a:pt x="263" y="550"/>
                    <a:pt x="38" y="712"/>
                  </a:cubicBezTo>
                  <a:cubicBezTo>
                    <a:pt x="1" y="750"/>
                    <a:pt x="51" y="812"/>
                    <a:pt x="88" y="78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0" name="Google Shape;1350;p34"/>
            <p:cNvSpPr/>
            <p:nvPr/>
          </p:nvSpPr>
          <p:spPr>
            <a:xfrm>
              <a:off x="790475" y="2821700"/>
              <a:ext cx="10325" cy="24400"/>
            </a:xfrm>
            <a:custGeom>
              <a:avLst/>
              <a:gdLst/>
              <a:ahLst/>
              <a:cxnLst/>
              <a:rect l="l" t="t" r="r" b="b"/>
              <a:pathLst>
                <a:path w="413" h="976" extrusionOk="0">
                  <a:moveTo>
                    <a:pt x="113" y="126"/>
                  </a:moveTo>
                  <a:cubicBezTo>
                    <a:pt x="288" y="363"/>
                    <a:pt x="225" y="625"/>
                    <a:pt x="50" y="838"/>
                  </a:cubicBezTo>
                  <a:cubicBezTo>
                    <a:pt x="0" y="900"/>
                    <a:pt x="75" y="975"/>
                    <a:pt x="138" y="925"/>
                  </a:cubicBezTo>
                  <a:cubicBezTo>
                    <a:pt x="375" y="700"/>
                    <a:pt x="413" y="313"/>
                    <a:pt x="200" y="51"/>
                  </a:cubicBezTo>
                  <a:cubicBezTo>
                    <a:pt x="163" y="1"/>
                    <a:pt x="75" y="76"/>
                    <a:pt x="113" y="12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1" name="Google Shape;1351;p34"/>
            <p:cNvSpPr/>
            <p:nvPr/>
          </p:nvSpPr>
          <p:spPr>
            <a:xfrm>
              <a:off x="790150" y="2842625"/>
              <a:ext cx="8150" cy="14100"/>
            </a:xfrm>
            <a:custGeom>
              <a:avLst/>
              <a:gdLst/>
              <a:ahLst/>
              <a:cxnLst/>
              <a:rect l="l" t="t" r="r" b="b"/>
              <a:pathLst>
                <a:path w="326" h="564" extrusionOk="0">
                  <a:moveTo>
                    <a:pt x="63" y="138"/>
                  </a:moveTo>
                  <a:cubicBezTo>
                    <a:pt x="151" y="238"/>
                    <a:pt x="201" y="363"/>
                    <a:pt x="213" y="501"/>
                  </a:cubicBezTo>
                  <a:cubicBezTo>
                    <a:pt x="226" y="563"/>
                    <a:pt x="313" y="538"/>
                    <a:pt x="313" y="488"/>
                  </a:cubicBezTo>
                  <a:cubicBezTo>
                    <a:pt x="326" y="326"/>
                    <a:pt x="263" y="163"/>
                    <a:pt x="138" y="63"/>
                  </a:cubicBezTo>
                  <a:cubicBezTo>
                    <a:pt x="88" y="1"/>
                    <a:pt x="1" y="88"/>
                    <a:pt x="63" y="1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2" name="Google Shape;1352;p34"/>
            <p:cNvSpPr/>
            <p:nvPr/>
          </p:nvSpPr>
          <p:spPr>
            <a:xfrm>
              <a:off x="799850" y="2837000"/>
              <a:ext cx="12500" cy="14400"/>
            </a:xfrm>
            <a:custGeom>
              <a:avLst/>
              <a:gdLst/>
              <a:ahLst/>
              <a:cxnLst/>
              <a:rect l="l" t="t" r="r" b="b"/>
              <a:pathLst>
                <a:path w="500" h="576" extrusionOk="0">
                  <a:moveTo>
                    <a:pt x="25" y="288"/>
                  </a:moveTo>
                  <a:cubicBezTo>
                    <a:pt x="38" y="413"/>
                    <a:pt x="75" y="538"/>
                    <a:pt x="225" y="563"/>
                  </a:cubicBezTo>
                  <a:cubicBezTo>
                    <a:pt x="338" y="576"/>
                    <a:pt x="437" y="488"/>
                    <a:pt x="437" y="363"/>
                  </a:cubicBezTo>
                  <a:cubicBezTo>
                    <a:pt x="500" y="63"/>
                    <a:pt x="38" y="1"/>
                    <a:pt x="13" y="313"/>
                  </a:cubicBezTo>
                  <a:cubicBezTo>
                    <a:pt x="0" y="388"/>
                    <a:pt x="125" y="401"/>
                    <a:pt x="150" y="326"/>
                  </a:cubicBezTo>
                  <a:cubicBezTo>
                    <a:pt x="150" y="313"/>
                    <a:pt x="150" y="301"/>
                    <a:pt x="163" y="288"/>
                  </a:cubicBezTo>
                  <a:cubicBezTo>
                    <a:pt x="163" y="201"/>
                    <a:pt x="25" y="201"/>
                    <a:pt x="25" y="2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9">
          <a:extLst>
            <a:ext uri="{FF2B5EF4-FFF2-40B4-BE49-F238E27FC236}">
              <a16:creationId xmlns:a16="http://schemas.microsoft.com/office/drawing/2014/main" id="{B49350E6-DF95-7E89-5932-43781980FE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EA02BA0D-2542-E61D-88BA-20ED803762C6}"/>
              </a:ext>
            </a:extLst>
          </p:cNvPr>
          <p:cNvSpPr txBox="1">
            <a:spLocks/>
          </p:cNvSpPr>
          <p:nvPr/>
        </p:nvSpPr>
        <p:spPr>
          <a:xfrm>
            <a:off x="521208" y="417674"/>
            <a:ext cx="7598664" cy="47258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9pPr>
          </a:lstStyle>
          <a:p>
            <a:r>
              <a:rPr lang="en-US" sz="1800" i="1" u="sng" dirty="0">
                <a:latin typeface="Garamond" panose="02020404030301010803" pitchFamily="18" charset="0"/>
              </a:rPr>
              <a:t>L</a:t>
            </a:r>
            <a:r>
              <a:rPr lang="sq-AL" sz="1800" i="1" u="sng" dirty="0">
                <a:latin typeface="Garamond" panose="02020404030301010803" pitchFamily="18" charset="0"/>
              </a:rPr>
              <a:t>ë n d a :</a:t>
            </a:r>
            <a:endParaRPr lang="en-US" sz="1800" dirty="0">
              <a:latin typeface="Garamond" panose="02020404030301010803" pitchFamily="18" charset="0"/>
            </a:endParaRPr>
          </a:p>
          <a:p>
            <a:r>
              <a:rPr lang="sq-AL" sz="1800" dirty="0">
                <a:latin typeface="Garamond" panose="02020404030301010803" pitchFamily="18" charset="0"/>
              </a:rPr>
              <a:t>Barazimi i dy shkrimtarëve, dy veprave, dy kulturave, dy letërsive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sq-AL" sz="1800" dirty="0">
                <a:latin typeface="Garamond" panose="02020404030301010803" pitchFamily="18" charset="0"/>
              </a:rPr>
              <a:t>dhe hulumtimi (gjurmimi) i lidhjeve gjenetike, i analogjive dhe i lidhjeve me llojet e tjera të artit.</a:t>
            </a:r>
            <a:endParaRPr lang="en-US" sz="1800" dirty="0">
              <a:latin typeface="Garamond" panose="02020404030301010803" pitchFamily="18" charset="0"/>
            </a:endParaRPr>
          </a:p>
          <a:p>
            <a:r>
              <a:rPr lang="sq-AL" sz="1800" dirty="0">
                <a:latin typeface="Garamond" panose="02020404030301010803" pitchFamily="18" charset="0"/>
              </a:rPr>
              <a:t> Krahasimtarja duhet të mbulojë tri fusha:</a:t>
            </a:r>
            <a:endParaRPr lang="en-US" sz="1800" dirty="0">
              <a:latin typeface="Garamond" panose="02020404030301010803" pitchFamily="18" charset="0"/>
            </a:endParaRPr>
          </a:p>
          <a:p>
            <a:pPr marL="0" indent="0"/>
            <a:r>
              <a:rPr lang="en-US" sz="1800" dirty="0">
                <a:latin typeface="Garamond" panose="02020404030301010803" pitchFamily="18" charset="0"/>
              </a:rPr>
              <a:t>1. </a:t>
            </a:r>
            <a:r>
              <a:rPr lang="sq-AL" sz="1800" dirty="0">
                <a:latin typeface="Garamond" panose="02020404030301010803" pitchFamily="18" charset="0"/>
              </a:rPr>
              <a:t>Lidhjet gjenetike</a:t>
            </a:r>
            <a:r>
              <a:rPr lang="en-US" sz="1800" dirty="0">
                <a:latin typeface="Garamond" panose="02020404030301010803" pitchFamily="18" charset="0"/>
              </a:rPr>
              <a:t> - </a:t>
            </a:r>
            <a:r>
              <a:rPr lang="en-US" sz="1800" dirty="0" err="1">
                <a:latin typeface="Garamond" panose="02020404030301010803" pitchFamily="18" charset="0"/>
              </a:rPr>
              <a:t>Trashëgimia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njerëzore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përbëhet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nga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dy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pjesë</a:t>
            </a:r>
            <a:r>
              <a:rPr lang="en-US" sz="1800" dirty="0">
                <a:latin typeface="Garamond" panose="02020404030301010803" pitchFamily="18" charset="0"/>
              </a:rPr>
              <a:t>: </a:t>
            </a:r>
            <a:r>
              <a:rPr lang="en-US" sz="1800" dirty="0" err="1">
                <a:latin typeface="Garamond" panose="02020404030301010803" pitchFamily="18" charset="0"/>
              </a:rPr>
              <a:t>nga</a:t>
            </a:r>
            <a:r>
              <a:rPr lang="en-US" sz="1800" dirty="0">
                <a:latin typeface="Garamond" panose="02020404030301010803" pitchFamily="18" charset="0"/>
              </a:rPr>
              <a:t>     	</a:t>
            </a:r>
            <a:r>
              <a:rPr lang="en-US" sz="1800" dirty="0" err="1">
                <a:latin typeface="Garamond" panose="02020404030301010803" pitchFamily="18" charset="0"/>
              </a:rPr>
              <a:t>trashëgimia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biologjike</a:t>
            </a:r>
            <a:r>
              <a:rPr lang="en-US" sz="1800" dirty="0">
                <a:latin typeface="Garamond" panose="02020404030301010803" pitchFamily="18" charset="0"/>
              </a:rPr>
              <a:t> (</a:t>
            </a:r>
            <a:r>
              <a:rPr lang="en-US" sz="1800" dirty="0" err="1">
                <a:latin typeface="Garamond" panose="02020404030301010803" pitchFamily="18" charset="0"/>
              </a:rPr>
              <a:t>gjenet</a:t>
            </a:r>
            <a:r>
              <a:rPr lang="en-US" sz="1800" dirty="0">
                <a:latin typeface="Garamond" panose="02020404030301010803" pitchFamily="18" charset="0"/>
              </a:rPr>
              <a:t>) </a:t>
            </a:r>
            <a:r>
              <a:rPr lang="en-US" sz="1800" dirty="0" err="1">
                <a:latin typeface="Garamond" panose="02020404030301010803" pitchFamily="18" charset="0"/>
              </a:rPr>
              <a:t>dhe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trashëgimia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kulturore</a:t>
            </a:r>
            <a:r>
              <a:rPr lang="en-US" sz="1800" dirty="0">
                <a:latin typeface="Garamond" panose="02020404030301010803" pitchFamily="18" charset="0"/>
              </a:rPr>
              <a:t> 	(</a:t>
            </a:r>
            <a:r>
              <a:rPr lang="en-US" sz="1800" dirty="0" err="1">
                <a:latin typeface="Garamond" panose="02020404030301010803" pitchFamily="18" charset="0"/>
              </a:rPr>
              <a:t>sjellja</a:t>
            </a:r>
            <a:r>
              <a:rPr lang="en-US" sz="1800" dirty="0">
                <a:latin typeface="Garamond" panose="02020404030301010803" pitchFamily="18" charset="0"/>
              </a:rPr>
              <a:t>).</a:t>
            </a:r>
          </a:p>
          <a:p>
            <a:pPr marL="0" indent="0"/>
            <a:r>
              <a:rPr lang="en-US" sz="1800" dirty="0">
                <a:latin typeface="Garamond" panose="02020404030301010803" pitchFamily="18" charset="0"/>
              </a:rPr>
              <a:t>2. </a:t>
            </a:r>
            <a:r>
              <a:rPr lang="sq-AL" sz="1800" dirty="0">
                <a:latin typeface="Garamond" panose="02020404030301010803" pitchFamily="18" charset="0"/>
              </a:rPr>
              <a:t>Analogjitë tipologjike,</a:t>
            </a:r>
            <a:endParaRPr lang="en-US" sz="1800" dirty="0">
              <a:latin typeface="Garamond" panose="02020404030301010803" pitchFamily="18" charset="0"/>
            </a:endParaRPr>
          </a:p>
          <a:p>
            <a:pPr marL="0" indent="0"/>
            <a:r>
              <a:rPr lang="en-US" sz="1800" dirty="0">
                <a:latin typeface="Garamond" panose="02020404030301010803" pitchFamily="18" charset="0"/>
              </a:rPr>
              <a:t>3. </a:t>
            </a:r>
            <a:r>
              <a:rPr lang="sq-AL" sz="1800" dirty="0">
                <a:latin typeface="Garamond" panose="02020404030301010803" pitchFamily="18" charset="0"/>
              </a:rPr>
              <a:t>Lidhshmëritë </a:t>
            </a:r>
            <a:r>
              <a:rPr lang="sq-AL" sz="1800" dirty="0" err="1">
                <a:latin typeface="Garamond" panose="02020404030301010803" pitchFamily="18" charset="0"/>
              </a:rPr>
              <a:t>interdisiplinare</a:t>
            </a:r>
            <a:r>
              <a:rPr lang="sq-AL" sz="1800" dirty="0">
                <a:latin typeface="Garamond" panose="02020404030301010803" pitchFamily="18" charset="0"/>
              </a:rPr>
              <a:t>.</a:t>
            </a:r>
            <a:endParaRPr lang="en-US" sz="1800" dirty="0">
              <a:latin typeface="Garamond" panose="02020404030301010803" pitchFamily="18" charset="0"/>
            </a:endParaRPr>
          </a:p>
          <a:p>
            <a:r>
              <a:rPr lang="sq-AL" sz="1800" i="1" u="sng" dirty="0">
                <a:latin typeface="Garamond" panose="02020404030301010803" pitchFamily="18" charset="0"/>
              </a:rPr>
              <a:t>O b j e k t i </a:t>
            </a:r>
            <a:r>
              <a:rPr lang="sq-AL" sz="1800" dirty="0">
                <a:latin typeface="Garamond" panose="02020404030301010803" pitchFamily="18" charset="0"/>
              </a:rPr>
              <a:t>: </a:t>
            </a:r>
            <a:r>
              <a:rPr lang="sq-AL" sz="1800" dirty="0" err="1">
                <a:latin typeface="Garamond" panose="02020404030301010803" pitchFamily="18" charset="0"/>
              </a:rPr>
              <a:t>Krahasueshmëria</a:t>
            </a:r>
            <a:r>
              <a:rPr lang="sq-AL" sz="1800" dirty="0">
                <a:latin typeface="Garamond" panose="02020404030301010803" pitchFamily="18" charset="0"/>
              </a:rPr>
              <a:t> dhe barazimi i teksteve letrare.</a:t>
            </a:r>
            <a:endParaRPr lang="en-US" sz="1800" dirty="0">
              <a:latin typeface="Garamond" panose="02020404030301010803" pitchFamily="18" charset="0"/>
            </a:endParaRPr>
          </a:p>
          <a:p>
            <a:r>
              <a:rPr lang="sq-AL" sz="1800" dirty="0">
                <a:latin typeface="Garamond" panose="02020404030301010803" pitchFamily="18" charset="0"/>
              </a:rPr>
              <a:t> Teksti i një autori dhe pranitë e gjurmëve të tij në tekstet e autorit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sq-AL" sz="1800" dirty="0">
                <a:latin typeface="Garamond" panose="02020404030301010803" pitchFamily="18" charset="0"/>
              </a:rPr>
              <a:t>tjetër, por edhe  prania e autorëve të tjerë në tekstin e një autori.</a:t>
            </a:r>
            <a:endParaRPr lang="en-US" sz="1800" dirty="0">
              <a:latin typeface="Garamond" panose="02020404030301010803" pitchFamily="18" charset="0"/>
            </a:endParaRPr>
          </a:p>
          <a:p>
            <a:pPr marL="0" indent="0"/>
            <a:endParaRPr lang="en-US" sz="18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5456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9">
          <a:extLst>
            <a:ext uri="{FF2B5EF4-FFF2-40B4-BE49-F238E27FC236}">
              <a16:creationId xmlns:a16="http://schemas.microsoft.com/office/drawing/2014/main" id="{C7E08CA0-A92F-8C30-4722-3DEFE01E8D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803C3FB0-70FC-D944-FB91-33044E8D14FD}"/>
              </a:ext>
            </a:extLst>
          </p:cNvPr>
          <p:cNvSpPr txBox="1">
            <a:spLocks/>
          </p:cNvSpPr>
          <p:nvPr/>
        </p:nvSpPr>
        <p:spPr>
          <a:xfrm>
            <a:off x="545592" y="-30045"/>
            <a:ext cx="8229600" cy="5364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9pPr>
          </a:lstStyle>
          <a:p>
            <a:pPr marL="0" indent="0"/>
            <a:endParaRPr lang="en-US" sz="1800" dirty="0">
              <a:latin typeface="Garamond" panose="02020404030301010803" pitchFamily="18" charset="0"/>
            </a:endParaRPr>
          </a:p>
          <a:p>
            <a:r>
              <a:rPr lang="sq-AL" sz="1800" i="1" u="sng" dirty="0">
                <a:latin typeface="Garamond" panose="02020404030301010803" pitchFamily="18" charset="0"/>
              </a:rPr>
              <a:t>D e f i n i c i o n e t </a:t>
            </a:r>
            <a:r>
              <a:rPr lang="sq-AL" sz="1800" dirty="0">
                <a:latin typeface="Garamond" panose="02020404030301010803" pitchFamily="18" charset="0"/>
              </a:rPr>
              <a:t>:</a:t>
            </a:r>
            <a:endParaRPr lang="en-US" sz="1800" dirty="0">
              <a:latin typeface="Garamond" panose="02020404030301010803" pitchFamily="18" charset="0"/>
            </a:endParaRPr>
          </a:p>
          <a:p>
            <a:pPr marL="0" indent="0"/>
            <a:r>
              <a:rPr lang="sq-AL" sz="1800" dirty="0">
                <a:latin typeface="Garamond" panose="02020404030301010803" pitchFamily="18" charset="0"/>
              </a:rPr>
              <a:t>“Lënda e krahasimtares, në radhë të parë, është studimi I</a:t>
            </a:r>
            <a:r>
              <a:rPr lang="en-US" sz="1800" dirty="0">
                <a:latin typeface="Garamond" panose="02020404030301010803" pitchFamily="18" charset="0"/>
              </a:rPr>
              <a:t> l</a:t>
            </a:r>
            <a:r>
              <a:rPr lang="sq-AL" sz="1800" dirty="0" err="1">
                <a:latin typeface="Garamond" panose="02020404030301010803" pitchFamily="18" charset="0"/>
              </a:rPr>
              <a:t>idhjeve</a:t>
            </a:r>
            <a:r>
              <a:rPr lang="sq-AL" sz="1800" dirty="0">
                <a:latin typeface="Garamond" panose="02020404030301010803" pitchFamily="18" charset="0"/>
              </a:rPr>
              <a:t> reciproke të  veprave letrare në dy letërsi 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sq-AL" sz="1800" dirty="0">
                <a:latin typeface="Garamond" panose="02020404030301010803" pitchFamily="18" charset="0"/>
              </a:rPr>
              <a:t>ndryshme”. “Këto lidhje sajojnë lidhshmëri </a:t>
            </a:r>
            <a:r>
              <a:rPr lang="sq-AL" sz="1800" u="sng" dirty="0">
                <a:latin typeface="Garamond" panose="02020404030301010803" pitchFamily="18" charset="0"/>
              </a:rPr>
              <a:t>bilaterale</a:t>
            </a:r>
            <a:r>
              <a:rPr lang="sq-AL" sz="1800" dirty="0">
                <a:latin typeface="Garamond" panose="02020404030301010803" pitchFamily="18" charset="0"/>
              </a:rPr>
              <a:t> ndërmjet dy elementeve, ndërsa detyra e letërsisë së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sq-AL" sz="1800" dirty="0">
                <a:latin typeface="Garamond" panose="02020404030301010803" pitchFamily="18" charset="0"/>
              </a:rPr>
              <a:t>gjithmbarshme është që t’i ndriçojë faktet që janë të</a:t>
            </a:r>
            <a:endParaRPr lang="en-US" sz="1800" dirty="0">
              <a:latin typeface="Garamond" panose="02020404030301010803" pitchFamily="18" charset="0"/>
            </a:endParaRPr>
          </a:p>
          <a:p>
            <a:pPr marL="0" indent="0"/>
            <a:r>
              <a:rPr lang="sq-AL" sz="1800" dirty="0">
                <a:latin typeface="Garamond" panose="02020404030301010803" pitchFamily="18" charset="0"/>
              </a:rPr>
              <a:t>përbashkëta për më shumë letërsi (lidhjet </a:t>
            </a:r>
            <a:r>
              <a:rPr lang="sq-AL" sz="1800" u="sng" dirty="0" err="1">
                <a:latin typeface="Garamond" panose="02020404030301010803" pitchFamily="18" charset="0"/>
              </a:rPr>
              <a:t>multilaterrale</a:t>
            </a:r>
            <a:r>
              <a:rPr lang="sq-AL" sz="1800" dirty="0">
                <a:latin typeface="Garamond" panose="02020404030301010803" pitchFamily="18" charset="0"/>
              </a:rPr>
              <a:t>)”.</a:t>
            </a:r>
            <a:endParaRPr lang="en-US" sz="1800" dirty="0">
              <a:latin typeface="Garamond" panose="02020404030301010803" pitchFamily="18" charset="0"/>
            </a:endParaRPr>
          </a:p>
          <a:p>
            <a:pPr marL="0" indent="0"/>
            <a:endParaRPr lang="en-US" sz="1800" dirty="0">
              <a:latin typeface="Garamond" panose="02020404030301010803" pitchFamily="18" charset="0"/>
            </a:endParaRPr>
          </a:p>
          <a:p>
            <a:r>
              <a:rPr lang="sq-AL" sz="1800" u="sng" dirty="0">
                <a:latin typeface="Garamond" panose="02020404030301010803" pitchFamily="18" charset="0"/>
              </a:rPr>
              <a:t>Sipas </a:t>
            </a:r>
            <a:r>
              <a:rPr lang="sq-AL" sz="1800" u="sng" dirty="0" err="1">
                <a:latin typeface="Garamond" panose="02020404030301010803" pitchFamily="18" charset="0"/>
              </a:rPr>
              <a:t>Van</a:t>
            </a:r>
            <a:r>
              <a:rPr lang="sq-AL" sz="1800" u="sng" dirty="0">
                <a:latin typeface="Garamond" panose="02020404030301010803" pitchFamily="18" charset="0"/>
              </a:rPr>
              <a:t> </a:t>
            </a:r>
            <a:r>
              <a:rPr lang="sq-AL" sz="1800" u="sng" dirty="0" err="1">
                <a:latin typeface="Garamond" panose="02020404030301010803" pitchFamily="18" charset="0"/>
              </a:rPr>
              <a:t>Tikemit</a:t>
            </a:r>
            <a:r>
              <a:rPr lang="sq-AL" sz="1800" dirty="0">
                <a:latin typeface="Garamond" panose="02020404030301010803" pitchFamily="18" charset="0"/>
              </a:rPr>
              <a:t>:</a:t>
            </a:r>
            <a:endParaRPr lang="en-US" sz="1800" dirty="0">
              <a:latin typeface="Garamond" panose="02020404030301010803" pitchFamily="18" charset="0"/>
            </a:endParaRPr>
          </a:p>
          <a:p>
            <a:pPr marL="0" indent="0"/>
            <a:r>
              <a:rPr lang="sq-AL" sz="1800" dirty="0">
                <a:latin typeface="Garamond" panose="02020404030301010803" pitchFamily="18" charset="0"/>
              </a:rPr>
              <a:t>“Letërsia krahasimtare është degë e veçantë  e Shkencës mbi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sq-AL" sz="1800" dirty="0">
                <a:latin typeface="Garamond" panose="02020404030301010803" pitchFamily="18" charset="0"/>
              </a:rPr>
              <a:t>letërsinë që studion veprat e dy letërsive të ndryshme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sq-AL" sz="1800" dirty="0">
                <a:latin typeface="Garamond" panose="02020404030301010803" pitchFamily="18" charset="0"/>
              </a:rPr>
              <a:t>brenda lidhjeve të tyre reciproke”, por “me theks 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sq-AL" sz="1800" dirty="0">
                <a:latin typeface="Garamond" panose="02020404030301010803" pitchFamily="18" charset="0"/>
              </a:rPr>
              <a:t>veçantë  ekskluzivisht ndërmjet dy elementeve”. Letërsisë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sq-AL" sz="1800" dirty="0">
                <a:latin typeface="Garamond" panose="02020404030301010803" pitchFamily="18" charset="0"/>
              </a:rPr>
              <a:t>botërore i </a:t>
            </a:r>
            <a:r>
              <a:rPr lang="sq-AL" sz="1800" dirty="0" err="1">
                <a:latin typeface="Garamond" panose="02020404030301010803" pitchFamily="18" charset="0"/>
              </a:rPr>
              <a:t>bjen</a:t>
            </a:r>
            <a:r>
              <a:rPr lang="sq-AL" sz="1800" dirty="0">
                <a:latin typeface="Garamond" panose="02020404030301010803" pitchFamily="18" charset="0"/>
              </a:rPr>
              <a:t>  barra që t’i ndriçojë faktet</a:t>
            </a:r>
            <a:endParaRPr lang="en-US" sz="1800" dirty="0">
              <a:latin typeface="Garamond" panose="02020404030301010803" pitchFamily="18" charset="0"/>
            </a:endParaRPr>
          </a:p>
          <a:p>
            <a:pPr marL="0" indent="0"/>
            <a:r>
              <a:rPr lang="sq-AL" sz="1800" dirty="0">
                <a:latin typeface="Garamond" panose="02020404030301010803" pitchFamily="18" charset="0"/>
              </a:rPr>
              <a:t>që janë të përbashkëta për më shumë letërsi të ndryshme</a:t>
            </a:r>
            <a:endParaRPr lang="en-US" sz="18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10597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9">
          <a:extLst>
            <a:ext uri="{FF2B5EF4-FFF2-40B4-BE49-F238E27FC236}">
              <a16:creationId xmlns:a16="http://schemas.microsoft.com/office/drawing/2014/main" id="{8109C7AF-24B4-1C2A-C50B-28DF435127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488CB56F-2559-D2A4-C6B3-7A09ED137F4B}"/>
              </a:ext>
            </a:extLst>
          </p:cNvPr>
          <p:cNvSpPr txBox="1">
            <a:spLocks/>
          </p:cNvSpPr>
          <p:nvPr/>
        </p:nvSpPr>
        <p:spPr>
          <a:xfrm>
            <a:off x="352631" y="1309255"/>
            <a:ext cx="8229600" cy="510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9pPr>
          </a:lstStyle>
          <a:p>
            <a:r>
              <a:rPr lang="en-US" sz="1800" dirty="0" err="1">
                <a:latin typeface="Garamond" panose="02020404030301010803" pitchFamily="18" charset="0"/>
              </a:rPr>
              <a:t>Prej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disa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vitesh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mbiemri</a:t>
            </a:r>
            <a:r>
              <a:rPr lang="en-US" sz="1800" dirty="0">
                <a:latin typeface="Garamond" panose="02020404030301010803" pitchFamily="18" charset="0"/>
              </a:rPr>
              <a:t> “e </a:t>
            </a:r>
            <a:r>
              <a:rPr lang="en-US" sz="1800" dirty="0" err="1">
                <a:latin typeface="Garamond" panose="02020404030301010803" pitchFamily="18" charset="0"/>
              </a:rPr>
              <a:t>përgjithshme</a:t>
            </a:r>
            <a:r>
              <a:rPr lang="en-US" sz="1800" dirty="0">
                <a:latin typeface="Garamond" panose="02020404030301010803" pitchFamily="18" charset="0"/>
              </a:rPr>
              <a:t>” </a:t>
            </a:r>
            <a:r>
              <a:rPr lang="en-US" sz="1800" dirty="0" err="1">
                <a:latin typeface="Garamond" panose="02020404030301010803" pitchFamily="18" charset="0"/>
              </a:rPr>
              <a:t>është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shfaqur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dendur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studimet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letrare</a:t>
            </a:r>
            <a:r>
              <a:rPr lang="en-US" sz="1800" dirty="0">
                <a:latin typeface="Garamond" panose="02020404030301010803" pitchFamily="18" charset="0"/>
              </a:rPr>
              <a:t>. </a:t>
            </a:r>
            <a:r>
              <a:rPr lang="en-US" sz="1800" dirty="0" err="1">
                <a:latin typeface="Garamond" panose="02020404030301010803" pitchFamily="18" charset="0"/>
              </a:rPr>
              <a:t>Në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shumë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vende</a:t>
            </a:r>
            <a:r>
              <a:rPr lang="en-US" sz="1800" dirty="0">
                <a:latin typeface="Garamond" panose="02020404030301010803" pitchFamily="18" charset="0"/>
              </a:rPr>
              <a:t> ai </a:t>
            </a:r>
            <a:r>
              <a:rPr lang="en-US" sz="1800" dirty="0" err="1">
                <a:latin typeface="Garamond" panose="02020404030301010803" pitchFamily="18" charset="0"/>
              </a:rPr>
              <a:t>përdoret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krah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mbiemrit</a:t>
            </a:r>
            <a:r>
              <a:rPr lang="en-US" sz="1800" dirty="0">
                <a:latin typeface="Garamond" panose="02020404030301010803" pitchFamily="18" charset="0"/>
              </a:rPr>
              <a:t> “e </a:t>
            </a:r>
            <a:r>
              <a:rPr lang="en-US" sz="1800" dirty="0" err="1">
                <a:latin typeface="Garamond" panose="02020404030301010803" pitchFamily="18" charset="0"/>
              </a:rPr>
              <a:t>krahasuar</a:t>
            </a:r>
            <a:r>
              <a:rPr lang="en-US" sz="1800" dirty="0">
                <a:latin typeface="Garamond" panose="02020404030301010803" pitchFamily="18" charset="0"/>
              </a:rPr>
              <a:t>”; </a:t>
            </a:r>
            <a:r>
              <a:rPr lang="en-US" sz="1800" dirty="0" err="1">
                <a:latin typeface="Garamond" panose="02020404030301010803" pitchFamily="18" charset="0"/>
              </a:rPr>
              <a:t>flitet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për</a:t>
            </a:r>
            <a:r>
              <a:rPr lang="en-US" sz="1800" dirty="0">
                <a:latin typeface="Garamond" panose="02020404030301010803" pitchFamily="18" charset="0"/>
              </a:rPr>
              <a:t> Comparative and General Literature. </a:t>
            </a:r>
            <a:r>
              <a:rPr lang="en-US" sz="1800" dirty="0" err="1">
                <a:latin typeface="Garamond" panose="02020404030301010803" pitchFamily="18" charset="0"/>
              </a:rPr>
              <a:t>Në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vitin</a:t>
            </a:r>
            <a:r>
              <a:rPr lang="en-US" sz="1800" dirty="0">
                <a:latin typeface="Garamond" panose="02020404030301010803" pitchFamily="18" charset="0"/>
              </a:rPr>
              <a:t> 1973 “</a:t>
            </a:r>
            <a:r>
              <a:rPr lang="en-US" sz="1800" dirty="0" err="1">
                <a:latin typeface="Garamond" panose="02020404030301010803" pitchFamily="18" charset="0"/>
              </a:rPr>
              <a:t>Shoqata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franceze</a:t>
            </a:r>
            <a:r>
              <a:rPr lang="en-US" sz="1800" dirty="0">
                <a:latin typeface="Garamond" panose="02020404030301010803" pitchFamily="18" charset="0"/>
              </a:rPr>
              <a:t> e </a:t>
            </a:r>
            <a:r>
              <a:rPr lang="en-US" sz="1800" dirty="0" err="1">
                <a:latin typeface="Garamond" panose="02020404030301010803" pitchFamily="18" charset="0"/>
              </a:rPr>
              <a:t>letërsisë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së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krahasuar</a:t>
            </a:r>
            <a:r>
              <a:rPr lang="en-US" sz="1800" dirty="0">
                <a:latin typeface="Garamond" panose="02020404030301010803" pitchFamily="18" charset="0"/>
              </a:rPr>
              <a:t>” u </a:t>
            </a:r>
            <a:r>
              <a:rPr lang="en-US" sz="1800" dirty="0" err="1">
                <a:latin typeface="Garamond" panose="02020404030301010803" pitchFamily="18" charset="0"/>
              </a:rPr>
              <a:t>bë</a:t>
            </a:r>
            <a:r>
              <a:rPr lang="en-US" sz="1800" dirty="0">
                <a:latin typeface="Garamond" panose="02020404030301010803" pitchFamily="18" charset="0"/>
              </a:rPr>
              <a:t> “</a:t>
            </a:r>
            <a:r>
              <a:rPr lang="en-US" sz="1800" dirty="0" err="1">
                <a:latin typeface="Garamond" panose="02020404030301010803" pitchFamily="18" charset="0"/>
              </a:rPr>
              <a:t>Shoqata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franceze</a:t>
            </a:r>
            <a:r>
              <a:rPr lang="en-US" sz="1800" dirty="0">
                <a:latin typeface="Garamond" panose="02020404030301010803" pitchFamily="18" charset="0"/>
              </a:rPr>
              <a:t> e </a:t>
            </a:r>
            <a:r>
              <a:rPr lang="en-US" sz="1800" dirty="0" err="1">
                <a:latin typeface="Garamond" panose="02020404030301010803" pitchFamily="18" charset="0"/>
              </a:rPr>
              <a:t>letërsisë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së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përgjithshme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dhe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krahasuar</a:t>
            </a:r>
            <a:r>
              <a:rPr lang="en-US" sz="1800" dirty="0">
                <a:latin typeface="Garamond" panose="02020404030301010803" pitchFamily="18" charset="0"/>
              </a:rPr>
              <a:t>”. </a:t>
            </a:r>
            <a:r>
              <a:rPr lang="en-US" sz="1800" dirty="0" err="1">
                <a:latin typeface="Garamond" panose="02020404030301010803" pitchFamily="18" charset="0"/>
              </a:rPr>
              <a:t>Tanimë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këto</a:t>
            </a:r>
            <a:r>
              <a:rPr lang="en-US" sz="1800" dirty="0">
                <a:latin typeface="Garamond" panose="02020404030301010803" pitchFamily="18" charset="0"/>
              </a:rPr>
              <a:t> debate </a:t>
            </a:r>
            <a:r>
              <a:rPr lang="en-US" sz="1800" dirty="0" err="1">
                <a:latin typeface="Garamond" panose="02020404030301010803" pitchFamily="18" charset="0"/>
              </a:rPr>
              <a:t>janë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qetësuar</a:t>
            </a:r>
            <a:r>
              <a:rPr lang="en-US" sz="1800" dirty="0">
                <a:latin typeface="Garamond" panose="02020404030301010803" pitchFamily="18" charset="0"/>
              </a:rPr>
              <a:t>. </a:t>
            </a:r>
            <a:r>
              <a:rPr lang="en-US" sz="1800" dirty="0" err="1">
                <a:latin typeface="Garamond" panose="02020404030301010803" pitchFamily="18" charset="0"/>
              </a:rPr>
              <a:t>Debati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mund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skematizohet</a:t>
            </a:r>
            <a:r>
              <a:rPr lang="en-US" sz="1800" dirty="0">
                <a:latin typeface="Garamond" panose="02020404030301010803" pitchFamily="18" charset="0"/>
              </a:rPr>
              <a:t> duke </a:t>
            </a:r>
            <a:r>
              <a:rPr lang="en-US" sz="1800" dirty="0" err="1">
                <a:latin typeface="Garamond" panose="02020404030301010803" pitchFamily="18" charset="0"/>
              </a:rPr>
              <a:t>kujtuar</a:t>
            </a:r>
            <a:r>
              <a:rPr lang="en-US" sz="1800" dirty="0">
                <a:latin typeface="Garamond" panose="02020404030301010803" pitchFamily="18" charset="0"/>
              </a:rPr>
              <a:t> se </a:t>
            </a:r>
            <a:r>
              <a:rPr lang="en-US" sz="1800" dirty="0" err="1">
                <a:latin typeface="Garamond" panose="02020404030301010803" pitchFamily="18" charset="0"/>
              </a:rPr>
              <a:t>qëndrimi</a:t>
            </a:r>
            <a:r>
              <a:rPr lang="en-US" sz="1800" dirty="0">
                <a:latin typeface="Garamond" panose="02020404030301010803" pitchFamily="18" charset="0"/>
              </a:rPr>
              <a:t> “</a:t>
            </a:r>
            <a:r>
              <a:rPr lang="en-US" sz="1800" dirty="0" err="1">
                <a:latin typeface="Garamond" panose="02020404030301010803" pitchFamily="18" charset="0"/>
              </a:rPr>
              <a:t>francez</a:t>
            </a:r>
            <a:r>
              <a:rPr lang="en-US" sz="1800" dirty="0">
                <a:latin typeface="Garamond" panose="02020404030301010803" pitchFamily="18" charset="0"/>
              </a:rPr>
              <a:t>”, I </a:t>
            </a:r>
            <a:r>
              <a:rPr lang="en-US" sz="1800" dirty="0" err="1">
                <a:latin typeface="Garamond" panose="02020404030301010803" pitchFamily="18" charset="0"/>
              </a:rPr>
              <a:t>paraqitur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vija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përgjithshme</a:t>
            </a:r>
            <a:r>
              <a:rPr lang="en-US" sz="1800" dirty="0">
                <a:latin typeface="Garamond" panose="02020404030301010803" pitchFamily="18" charset="0"/>
              </a:rPr>
              <a:t>, </a:t>
            </a:r>
            <a:r>
              <a:rPr lang="en-US" sz="1800" dirty="0" err="1">
                <a:latin typeface="Garamond" panose="02020404030301010803" pitchFamily="18" charset="0"/>
              </a:rPr>
              <a:t>gjendet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parathënien</a:t>
            </a:r>
            <a:r>
              <a:rPr lang="en-US" sz="1800" dirty="0">
                <a:latin typeface="Garamond" panose="02020404030301010803" pitchFamily="18" charset="0"/>
              </a:rPr>
              <a:t> e </a:t>
            </a:r>
            <a:r>
              <a:rPr lang="en-US" sz="1800" dirty="0" err="1">
                <a:latin typeface="Garamond" panose="02020404030301010803" pitchFamily="18" charset="0"/>
              </a:rPr>
              <a:t>shkruar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prej</a:t>
            </a:r>
            <a:r>
              <a:rPr lang="en-US" sz="1800" dirty="0">
                <a:latin typeface="Garamond" panose="02020404030301010803" pitchFamily="18" charset="0"/>
              </a:rPr>
              <a:t> I.M. Carre-</a:t>
            </a:r>
            <a:r>
              <a:rPr lang="en-US" sz="1800" dirty="0" err="1">
                <a:latin typeface="Garamond" panose="02020404030301010803" pitchFamily="18" charset="0"/>
              </a:rPr>
              <a:t>së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për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botimin</a:t>
            </a:r>
            <a:r>
              <a:rPr lang="en-US" sz="1800" dirty="0">
                <a:latin typeface="Garamond" panose="02020404030301010803" pitchFamily="18" charset="0"/>
              </a:rPr>
              <a:t> e </a:t>
            </a:r>
            <a:r>
              <a:rPr lang="en-US" sz="1800" dirty="0" err="1">
                <a:latin typeface="Garamond" panose="02020404030301010803" pitchFamily="18" charset="0"/>
              </a:rPr>
              <a:t>parë</a:t>
            </a:r>
            <a:r>
              <a:rPr lang="en-US" sz="1800" dirty="0">
                <a:latin typeface="Garamond" panose="02020404030301010803" pitchFamily="18" charset="0"/>
              </a:rPr>
              <a:t> (1951) </a:t>
            </a:r>
            <a:r>
              <a:rPr lang="en-US" sz="1800" dirty="0" err="1">
                <a:latin typeface="Garamond" panose="02020404030301010803" pitchFamily="18" charset="0"/>
              </a:rPr>
              <a:t>te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i="1" dirty="0" err="1">
                <a:latin typeface="Garamond" panose="02020404030301010803" pitchFamily="18" charset="0"/>
              </a:rPr>
              <a:t>Letërsia</a:t>
            </a:r>
            <a:r>
              <a:rPr lang="en-US" sz="1800" i="1" dirty="0">
                <a:latin typeface="Garamond" panose="02020404030301010803" pitchFamily="18" charset="0"/>
              </a:rPr>
              <a:t> e </a:t>
            </a:r>
            <a:r>
              <a:rPr lang="en-US" sz="1800" i="1" dirty="0" err="1">
                <a:latin typeface="Garamond" panose="02020404030301010803" pitchFamily="18" charset="0"/>
              </a:rPr>
              <a:t>krahasuar</a:t>
            </a:r>
            <a:r>
              <a:rPr lang="en-US" sz="1800" i="1" dirty="0">
                <a:latin typeface="Garamond" panose="02020404030301010803" pitchFamily="18" charset="0"/>
              </a:rPr>
              <a:t> </a:t>
            </a:r>
            <a:r>
              <a:rPr lang="en-US" sz="1800" dirty="0">
                <a:latin typeface="Garamond" panose="02020404030301010803" pitchFamily="18" charset="0"/>
              </a:rPr>
              <a:t>e M.F. </a:t>
            </a:r>
            <a:r>
              <a:rPr lang="en-US" sz="1800" dirty="0" err="1">
                <a:latin typeface="Garamond" panose="02020404030301010803" pitchFamily="18" charset="0"/>
              </a:rPr>
              <a:t>Guyard</a:t>
            </a:r>
            <a:r>
              <a:rPr lang="en-US" sz="1800" dirty="0">
                <a:latin typeface="Garamond" panose="02020404030301010803" pitchFamily="18" charset="0"/>
              </a:rPr>
              <a:t>-it, </a:t>
            </a:r>
            <a:r>
              <a:rPr lang="en-US" sz="1800" dirty="0" err="1">
                <a:latin typeface="Garamond" panose="02020404030301010803" pitchFamily="18" charset="0"/>
              </a:rPr>
              <a:t>ku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thuhet</a:t>
            </a:r>
            <a:r>
              <a:rPr lang="en-US" sz="1800" dirty="0">
                <a:latin typeface="Garamond" panose="02020404030301010803" pitchFamily="18" charset="0"/>
              </a:rPr>
              <a:t>: “</a:t>
            </a:r>
            <a:r>
              <a:rPr lang="en-US" sz="1800" dirty="0" err="1">
                <a:latin typeface="Garamond" panose="02020404030301010803" pitchFamily="18" charset="0"/>
              </a:rPr>
              <a:t>Letërsia</a:t>
            </a:r>
            <a:r>
              <a:rPr lang="en-US" sz="1800" dirty="0">
                <a:latin typeface="Garamond" panose="02020404030301010803" pitchFamily="18" charset="0"/>
              </a:rPr>
              <a:t> e </a:t>
            </a:r>
            <a:r>
              <a:rPr lang="en-US" sz="1800" dirty="0" err="1">
                <a:latin typeface="Garamond" panose="02020404030301010803" pitchFamily="18" charset="0"/>
              </a:rPr>
              <a:t>krahasuar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është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një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degë</a:t>
            </a:r>
            <a:r>
              <a:rPr lang="en-US" sz="1800" dirty="0">
                <a:latin typeface="Garamond" panose="02020404030301010803" pitchFamily="18" charset="0"/>
              </a:rPr>
              <a:t> e </a:t>
            </a:r>
            <a:r>
              <a:rPr lang="en-US" sz="1800" dirty="0" err="1">
                <a:latin typeface="Garamond" panose="02020404030301010803" pitchFamily="18" charset="0"/>
              </a:rPr>
              <a:t>historisë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letrare</a:t>
            </a:r>
            <a:r>
              <a:rPr lang="en-US" sz="1800" dirty="0">
                <a:latin typeface="Garamond" panose="02020404030301010803" pitchFamily="18" charset="0"/>
              </a:rPr>
              <a:t>; ajo </a:t>
            </a:r>
            <a:r>
              <a:rPr lang="en-US" sz="1800" dirty="0" err="1">
                <a:latin typeface="Garamond" panose="02020404030301010803" pitchFamily="18" charset="0"/>
              </a:rPr>
              <a:t>është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studim</a:t>
            </a:r>
            <a:r>
              <a:rPr lang="en-US" sz="1800" dirty="0">
                <a:latin typeface="Garamond" panose="02020404030301010803" pitchFamily="18" charset="0"/>
              </a:rPr>
              <a:t> I </a:t>
            </a:r>
            <a:r>
              <a:rPr lang="en-US" sz="1800" dirty="0" err="1">
                <a:latin typeface="Garamond" panose="02020404030301010803" pitchFamily="18" charset="0"/>
              </a:rPr>
              <a:t>marëdhënieve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shpirtërore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ndërkombëtare</a:t>
            </a:r>
            <a:r>
              <a:rPr lang="en-US" sz="1800" dirty="0">
                <a:latin typeface="Garamond" panose="02020404030301010803" pitchFamily="18" charset="0"/>
              </a:rPr>
              <a:t>, I “</a:t>
            </a:r>
            <a:r>
              <a:rPr lang="en-US" sz="1800" dirty="0" err="1">
                <a:latin typeface="Garamond" panose="02020404030301010803" pitchFamily="18" charset="0"/>
              </a:rPr>
              <a:t>përafrive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lëndore</a:t>
            </a:r>
            <a:r>
              <a:rPr lang="en-US" sz="1800" dirty="0">
                <a:latin typeface="Garamond" panose="02020404030301010803" pitchFamily="18" charset="0"/>
              </a:rPr>
              <a:t>” </a:t>
            </a:r>
            <a:r>
              <a:rPr lang="en-US" sz="1800" dirty="0" err="1">
                <a:latin typeface="Garamond" panose="02020404030301010803" pitchFamily="18" charset="0"/>
              </a:rPr>
              <a:t>që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kanë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ekzistuar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ndërmjet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shkrimtarëve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dhe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veprave</a:t>
            </a:r>
            <a:r>
              <a:rPr lang="en-US" sz="1800" dirty="0">
                <a:latin typeface="Garamond" panose="02020404030301010803" pitchFamily="18" charset="0"/>
              </a:rPr>
              <a:t> duke </a:t>
            </a:r>
            <a:r>
              <a:rPr lang="en-US" sz="1800" dirty="0" err="1">
                <a:latin typeface="Garamond" panose="02020404030301010803" pitchFamily="18" charset="0"/>
              </a:rPr>
              <a:t>iu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takuar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shumë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letërsive</a:t>
            </a:r>
            <a:r>
              <a:rPr lang="en-US" sz="1800" dirty="0">
                <a:latin typeface="Garamond" panose="02020404030301010803" pitchFamily="18" charset="0"/>
              </a:rPr>
              <a:t>”.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81FBF8CE-68DD-34FC-A313-1BD8AB03D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38909"/>
            <a:ext cx="9601196" cy="1303867"/>
          </a:xfrm>
        </p:spPr>
        <p:txBody>
          <a:bodyPr>
            <a:normAutofit/>
          </a:bodyPr>
          <a:lstStyle/>
          <a:p>
            <a:r>
              <a:rPr lang="en-US" dirty="0" err="1"/>
              <a:t>Letërsia</a:t>
            </a:r>
            <a:r>
              <a:rPr lang="en-US" dirty="0"/>
              <a:t> e </a:t>
            </a:r>
            <a:r>
              <a:rPr lang="en-US" dirty="0" err="1"/>
              <a:t>krahasuar</a:t>
            </a:r>
            <a:r>
              <a:rPr lang="en-US" dirty="0"/>
              <a:t>, </a:t>
            </a:r>
            <a:r>
              <a:rPr lang="en-US" dirty="0" err="1"/>
              <a:t>letërsia</a:t>
            </a:r>
            <a:r>
              <a:rPr lang="en-US" dirty="0"/>
              <a:t> e </a:t>
            </a:r>
            <a:r>
              <a:rPr lang="en-US" dirty="0" err="1"/>
              <a:t>përgjithshme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9389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9">
          <a:extLst>
            <a:ext uri="{FF2B5EF4-FFF2-40B4-BE49-F238E27FC236}">
              <a16:creationId xmlns:a16="http://schemas.microsoft.com/office/drawing/2014/main" id="{ED022B5E-30B6-0A9B-D530-EEC7EA5BD1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ED28A0AE-49CC-BD0C-DFFE-AD3C24793697}"/>
              </a:ext>
            </a:extLst>
          </p:cNvPr>
          <p:cNvSpPr txBox="1">
            <a:spLocks/>
          </p:cNvSpPr>
          <p:nvPr/>
        </p:nvSpPr>
        <p:spPr>
          <a:xfrm>
            <a:off x="454892" y="940761"/>
            <a:ext cx="8079508" cy="32619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9pPr>
          </a:lstStyle>
          <a:p>
            <a:pPr marL="482600" indent="-342900">
              <a:buFont typeface="Arial" panose="020B0604020202020204" pitchFamily="34" charset="0"/>
              <a:buChar char="•"/>
            </a:pPr>
            <a:r>
              <a:rPr lang="en-US" sz="2000" dirty="0" err="1">
                <a:latin typeface="Garamond" panose="02020404030301010803" pitchFamily="18" charset="0"/>
              </a:rPr>
              <a:t>Në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anën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amerikane</a:t>
            </a:r>
            <a:r>
              <a:rPr lang="en-US" sz="2000" dirty="0">
                <a:latin typeface="Garamond" panose="02020404030301010803" pitchFamily="18" charset="0"/>
              </a:rPr>
              <a:t>, R. Wellek-u, </a:t>
            </a:r>
            <a:r>
              <a:rPr lang="en-US" sz="2000" dirty="0" err="1">
                <a:latin typeface="Garamond" panose="02020404030301010803" pitchFamily="18" charset="0"/>
              </a:rPr>
              <a:t>anëtar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i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vjetër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i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Rrethit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të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Pragës</a:t>
            </a:r>
            <a:r>
              <a:rPr lang="en-US" sz="2000" dirty="0">
                <a:latin typeface="Garamond" panose="02020404030301010803" pitchFamily="18" charset="0"/>
              </a:rPr>
              <a:t>, </a:t>
            </a:r>
            <a:r>
              <a:rPr lang="en-US" sz="2000" dirty="0" err="1">
                <a:latin typeface="Garamond" panose="02020404030301010803" pitchFamily="18" charset="0"/>
              </a:rPr>
              <a:t>siguronte</a:t>
            </a:r>
            <a:r>
              <a:rPr lang="en-US" sz="2000" dirty="0">
                <a:latin typeface="Garamond" panose="02020404030301010803" pitchFamily="18" charset="0"/>
              </a:rPr>
              <a:t> se </a:t>
            </a:r>
            <a:r>
              <a:rPr lang="en-US" sz="2000" dirty="0" err="1">
                <a:latin typeface="Garamond" panose="02020404030301010803" pitchFamily="18" charset="0"/>
              </a:rPr>
              <a:t>nuk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duhej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kufizuar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në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një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shqyrtim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të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tillë</a:t>
            </a:r>
            <a:r>
              <a:rPr lang="en-US" sz="2000" dirty="0">
                <a:latin typeface="Garamond" panose="02020404030301010803" pitchFamily="18" charset="0"/>
              </a:rPr>
              <a:t>. </a:t>
            </a:r>
            <a:r>
              <a:rPr lang="en-US" sz="2000" dirty="0" err="1">
                <a:latin typeface="Garamond" panose="02020404030301010803" pitchFamily="18" charset="0"/>
              </a:rPr>
              <a:t>Sipas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tij</a:t>
            </a:r>
            <a:r>
              <a:rPr lang="en-US" sz="2000" dirty="0">
                <a:latin typeface="Garamond" panose="02020404030301010803" pitchFamily="18" charset="0"/>
              </a:rPr>
              <a:t>, </a:t>
            </a:r>
            <a:r>
              <a:rPr lang="en-US" sz="2000" dirty="0" err="1">
                <a:latin typeface="Garamond" panose="02020404030301010803" pitchFamily="18" charset="0"/>
              </a:rPr>
              <a:t>letërsia</a:t>
            </a:r>
            <a:r>
              <a:rPr lang="en-US" sz="2000" dirty="0">
                <a:latin typeface="Garamond" panose="02020404030301010803" pitchFamily="18" charset="0"/>
              </a:rPr>
              <a:t> e </a:t>
            </a:r>
            <a:r>
              <a:rPr lang="en-US" sz="2000" dirty="0" err="1">
                <a:latin typeface="Garamond" panose="02020404030301010803" pitchFamily="18" charset="0"/>
              </a:rPr>
              <a:t>krahasuar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mund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të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përftohet</a:t>
            </a:r>
            <a:r>
              <a:rPr lang="en-US" sz="2000" dirty="0">
                <a:latin typeface="Garamond" panose="02020404030301010803" pitchFamily="18" charset="0"/>
              </a:rPr>
              <a:t> fare </a:t>
            </a:r>
            <a:r>
              <a:rPr lang="en-US" sz="2000" dirty="0" err="1">
                <a:latin typeface="Garamond" panose="02020404030301010803" pitchFamily="18" charset="0"/>
              </a:rPr>
              <a:t>mirë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brenda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së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njëjtës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trevë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gjuhësore</a:t>
            </a:r>
            <a:r>
              <a:rPr lang="en-US" sz="2000" dirty="0">
                <a:latin typeface="Garamond" panose="02020404030301010803" pitchFamily="18" charset="0"/>
              </a:rPr>
              <a:t>. </a:t>
            </a:r>
            <a:r>
              <a:rPr lang="en-US" sz="2000" dirty="0" err="1">
                <a:latin typeface="Garamond" panose="02020404030301010803" pitchFamily="18" charset="0"/>
              </a:rPr>
              <a:t>Në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veprën</a:t>
            </a:r>
            <a:r>
              <a:rPr lang="en-US" sz="2000" dirty="0">
                <a:latin typeface="Garamond" panose="02020404030301010803" pitchFamily="18" charset="0"/>
              </a:rPr>
              <a:t> e </a:t>
            </a:r>
            <a:r>
              <a:rPr lang="en-US" sz="2000" dirty="0" err="1">
                <a:latin typeface="Garamond" panose="02020404030301010803" pitchFamily="18" charset="0"/>
              </a:rPr>
              <a:t>tij</a:t>
            </a:r>
            <a:r>
              <a:rPr lang="en-US" sz="2000" dirty="0">
                <a:latin typeface="Garamond" panose="02020404030301010803" pitchFamily="18" charset="0"/>
              </a:rPr>
              <a:t> Teoria e </a:t>
            </a:r>
            <a:r>
              <a:rPr lang="en-US" sz="2000" dirty="0" err="1">
                <a:latin typeface="Garamond" panose="02020404030301010803" pitchFamily="18" charset="0"/>
              </a:rPr>
              <a:t>letërsisë</a:t>
            </a:r>
            <a:r>
              <a:rPr lang="en-US" sz="2000" dirty="0">
                <a:latin typeface="Garamond" panose="02020404030301010803" pitchFamily="18" charset="0"/>
              </a:rPr>
              <a:t>, Wellek-u ka </a:t>
            </a:r>
            <a:r>
              <a:rPr lang="en-US" sz="2000" dirty="0" err="1">
                <a:latin typeface="Garamond" panose="02020404030301010803" pitchFamily="18" charset="0"/>
              </a:rPr>
              <a:t>shkruar</a:t>
            </a:r>
            <a:r>
              <a:rPr lang="en-US" sz="2000" dirty="0">
                <a:latin typeface="Garamond" panose="02020404030301010803" pitchFamily="18" charset="0"/>
              </a:rPr>
              <a:t>: “</a:t>
            </a:r>
            <a:r>
              <a:rPr lang="en-US" sz="2000" dirty="0" err="1">
                <a:latin typeface="Garamond" panose="02020404030301010803" pitchFamily="18" charset="0"/>
              </a:rPr>
              <a:t>Nuk</a:t>
            </a:r>
            <a:r>
              <a:rPr lang="en-US" sz="2000" dirty="0">
                <a:latin typeface="Garamond" panose="02020404030301010803" pitchFamily="18" charset="0"/>
              </a:rPr>
              <a:t> ka </a:t>
            </a:r>
            <a:r>
              <a:rPr lang="en-US" sz="2000" dirty="0" err="1">
                <a:latin typeface="Garamond" panose="02020404030301010803" pitchFamily="18" charset="0"/>
              </a:rPr>
              <a:t>ndryshim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metodologjik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ndërmjet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një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studimi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që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i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kushtohet</a:t>
            </a:r>
            <a:r>
              <a:rPr lang="en-US" sz="2000" dirty="0">
                <a:latin typeface="Garamond" panose="02020404030301010803" pitchFamily="18" charset="0"/>
              </a:rPr>
              <a:t> “</a:t>
            </a:r>
            <a:r>
              <a:rPr lang="en-US" sz="2000" dirty="0" err="1">
                <a:latin typeface="Garamond" panose="02020404030301010803" pitchFamily="18" charset="0"/>
              </a:rPr>
              <a:t>Shekespeare</a:t>
            </a:r>
            <a:r>
              <a:rPr lang="en-US" sz="2000" dirty="0">
                <a:latin typeface="Garamond" panose="02020404030301010803" pitchFamily="18" charset="0"/>
              </a:rPr>
              <a:t>-it </a:t>
            </a:r>
            <a:r>
              <a:rPr lang="en-US" sz="2000" dirty="0" err="1">
                <a:latin typeface="Garamond" panose="02020404030301010803" pitchFamily="18" charset="0"/>
              </a:rPr>
              <a:t>në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Francë</a:t>
            </a:r>
            <a:r>
              <a:rPr lang="en-US" sz="2000" dirty="0">
                <a:latin typeface="Garamond" panose="02020404030301010803" pitchFamily="18" charset="0"/>
              </a:rPr>
              <a:t>” </a:t>
            </a:r>
            <a:r>
              <a:rPr lang="en-US" sz="2000" dirty="0" err="1">
                <a:latin typeface="Garamond" panose="02020404030301010803" pitchFamily="18" charset="0"/>
              </a:rPr>
              <a:t>dhe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një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tjetër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që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i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kushtohet</a:t>
            </a:r>
            <a:r>
              <a:rPr lang="en-US" sz="2000" dirty="0">
                <a:latin typeface="Garamond" panose="02020404030301010803" pitchFamily="18" charset="0"/>
              </a:rPr>
              <a:t> “</a:t>
            </a:r>
            <a:r>
              <a:rPr lang="en-US" sz="2000" dirty="0" err="1">
                <a:latin typeface="Garamond" panose="02020404030301010803" pitchFamily="18" charset="0"/>
              </a:rPr>
              <a:t>Shekespeare</a:t>
            </a:r>
            <a:r>
              <a:rPr lang="en-US" sz="2000" dirty="0">
                <a:latin typeface="Garamond" panose="02020404030301010803" pitchFamily="18" charset="0"/>
              </a:rPr>
              <a:t>-it </a:t>
            </a:r>
            <a:r>
              <a:rPr lang="en-US" sz="2000" dirty="0" err="1">
                <a:latin typeface="Garamond" panose="02020404030301010803" pitchFamily="18" charset="0"/>
              </a:rPr>
              <a:t>në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Anglinë</a:t>
            </a:r>
            <a:r>
              <a:rPr lang="en-US" sz="2000" dirty="0">
                <a:latin typeface="Garamond" panose="02020404030301010803" pitchFamily="18" charset="0"/>
              </a:rPr>
              <a:t> e </a:t>
            </a:r>
            <a:r>
              <a:rPr lang="en-US" sz="2000" dirty="0" err="1">
                <a:latin typeface="Garamond" panose="02020404030301010803" pitchFamily="18" charset="0"/>
              </a:rPr>
              <a:t>shekullit</a:t>
            </a:r>
            <a:r>
              <a:rPr lang="en-US" sz="2000" dirty="0">
                <a:latin typeface="Garamond" panose="02020404030301010803" pitchFamily="18" charset="0"/>
              </a:rPr>
              <a:t> XVIII”.</a:t>
            </a:r>
          </a:p>
        </p:txBody>
      </p:sp>
    </p:spTree>
    <p:extLst>
      <p:ext uri="{BB962C8B-B14F-4D97-AF65-F5344CB8AC3E}">
        <p14:creationId xmlns:p14="http://schemas.microsoft.com/office/powerpoint/2010/main" val="11350702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9">
          <a:extLst>
            <a:ext uri="{FF2B5EF4-FFF2-40B4-BE49-F238E27FC236}">
              <a16:creationId xmlns:a16="http://schemas.microsoft.com/office/drawing/2014/main" id="{5BF98A88-CF8F-98AB-DD5B-9A7A4A2B25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69E87F39-CDC7-FE81-88FC-9418220F2603}"/>
              </a:ext>
            </a:extLst>
          </p:cNvPr>
          <p:cNvSpPr txBox="1">
            <a:spLocks/>
          </p:cNvSpPr>
          <p:nvPr/>
        </p:nvSpPr>
        <p:spPr>
          <a:xfrm>
            <a:off x="531091" y="879619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sz="1800" dirty="0">
                <a:latin typeface="Garamond" panose="02020404030301010803" pitchFamily="18" charset="0"/>
              </a:rPr>
              <a:t>Sot </a:t>
            </a:r>
            <a:r>
              <a:rPr lang="en-US" sz="1800" dirty="0" err="1">
                <a:latin typeface="Garamond" panose="02020404030301010803" pitchFamily="18" charset="0"/>
              </a:rPr>
              <a:t>duket</a:t>
            </a:r>
            <a:r>
              <a:rPr lang="en-US" sz="1800" dirty="0">
                <a:latin typeface="Garamond" panose="02020404030301010803" pitchFamily="18" charset="0"/>
              </a:rPr>
              <a:t> se </a:t>
            </a:r>
            <a:r>
              <a:rPr lang="en-US" sz="1800" dirty="0" err="1">
                <a:latin typeface="Garamond" panose="02020404030301010803" pitchFamily="18" charset="0"/>
              </a:rPr>
              <a:t>askush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nuk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mbron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më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konceptin</a:t>
            </a:r>
            <a:r>
              <a:rPr lang="en-US" sz="1800" dirty="0">
                <a:latin typeface="Garamond" panose="02020404030301010803" pitchFamily="18" charset="0"/>
              </a:rPr>
              <a:t> e </a:t>
            </a:r>
            <a:r>
              <a:rPr lang="en-US" sz="1800" dirty="0" err="1">
                <a:latin typeface="Garamond" panose="02020404030301010803" pitchFamily="18" charset="0"/>
              </a:rPr>
              <a:t>një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letërsie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krahasuar</a:t>
            </a:r>
            <a:r>
              <a:rPr lang="en-US" sz="1800" dirty="0">
                <a:latin typeface="Garamond" panose="02020404030301010803" pitchFamily="18" charset="0"/>
              </a:rPr>
              <a:t>, </a:t>
            </a:r>
            <a:r>
              <a:rPr lang="en-US" sz="1800" dirty="0" err="1">
                <a:latin typeface="Garamond" panose="02020404030301010803" pitchFamily="18" charset="0"/>
              </a:rPr>
              <a:t>ngushtësisht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kufizuar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një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histori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letrare</a:t>
            </a:r>
            <a:r>
              <a:rPr lang="en-US" sz="1800" dirty="0">
                <a:latin typeface="Garamond" panose="02020404030301010803" pitchFamily="18" charset="0"/>
              </a:rPr>
              <a:t>. </a:t>
            </a:r>
          </a:p>
          <a:p>
            <a:endParaRPr lang="en-US" sz="1800" dirty="0">
              <a:latin typeface="Garamond" panose="02020404030301010803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 err="1">
                <a:latin typeface="Garamond" panose="02020404030301010803" pitchFamily="18" charset="0"/>
              </a:rPr>
              <a:t>Në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anën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tjetër</a:t>
            </a:r>
            <a:r>
              <a:rPr lang="en-US" sz="1800" dirty="0">
                <a:latin typeface="Garamond" panose="02020404030301010803" pitchFamily="18" charset="0"/>
              </a:rPr>
              <a:t>, </a:t>
            </a:r>
            <a:r>
              <a:rPr lang="en-US" sz="1800" dirty="0" err="1">
                <a:latin typeface="Garamond" panose="02020404030301010803" pitchFamily="18" charset="0"/>
              </a:rPr>
              <a:t>në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kundërshtim</a:t>
            </a:r>
            <a:r>
              <a:rPr lang="en-US" sz="1800" dirty="0">
                <a:latin typeface="Garamond" panose="02020404030301010803" pitchFamily="18" charset="0"/>
              </a:rPr>
              <a:t> me R. Wellek-un, </a:t>
            </a:r>
            <a:r>
              <a:rPr lang="en-US" sz="1800" dirty="0" err="1">
                <a:latin typeface="Garamond" panose="02020404030301010803" pitchFamily="18" charset="0"/>
              </a:rPr>
              <a:t>duhet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mbajtur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hipoteza</a:t>
            </a:r>
            <a:r>
              <a:rPr lang="en-US" sz="1800" dirty="0">
                <a:latin typeface="Garamond" panose="02020404030301010803" pitchFamily="18" charset="0"/>
              </a:rPr>
              <a:t>, </a:t>
            </a:r>
            <a:r>
              <a:rPr lang="en-US" sz="1800" dirty="0" err="1">
                <a:latin typeface="Garamond" panose="02020404030301010803" pitchFamily="18" charset="0"/>
              </a:rPr>
              <a:t>sipas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së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cilës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ekziston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një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metodologji</a:t>
            </a:r>
            <a:r>
              <a:rPr lang="en-US" sz="1800" dirty="0">
                <a:latin typeface="Garamond" panose="02020404030301010803" pitchFamily="18" charset="0"/>
              </a:rPr>
              <a:t> e </a:t>
            </a:r>
            <a:r>
              <a:rPr lang="en-US" sz="1800" dirty="0" err="1">
                <a:latin typeface="Garamond" panose="02020404030301010803" pitchFamily="18" charset="0"/>
              </a:rPr>
              <a:t>vecantë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për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letërsinë</a:t>
            </a:r>
            <a:r>
              <a:rPr lang="en-US" sz="1800" dirty="0">
                <a:latin typeface="Garamond" panose="02020404030301010803" pitchFamily="18" charset="0"/>
              </a:rPr>
              <a:t> e </a:t>
            </a:r>
            <a:r>
              <a:rPr lang="en-US" sz="1800" dirty="0" err="1">
                <a:latin typeface="Garamond" panose="02020404030301010803" pitchFamily="18" charset="0"/>
              </a:rPr>
              <a:t>krahasuar</a:t>
            </a:r>
            <a:r>
              <a:rPr lang="en-US" sz="1800" dirty="0">
                <a:latin typeface="Garamond" panose="02020404030301010803" pitchFamily="18" charset="0"/>
              </a:rPr>
              <a:t>, </a:t>
            </a:r>
            <a:r>
              <a:rPr lang="en-US" sz="1800" dirty="0" err="1">
                <a:latin typeface="Garamond" panose="02020404030301010803" pitchFamily="18" charset="0"/>
              </a:rPr>
              <a:t>sepse</a:t>
            </a:r>
            <a:r>
              <a:rPr lang="en-US" sz="1800" dirty="0">
                <a:latin typeface="Garamond" panose="02020404030301010803" pitchFamily="18" charset="0"/>
              </a:rPr>
              <a:t> ajo </a:t>
            </a:r>
            <a:r>
              <a:rPr lang="en-US" sz="1800" dirty="0" err="1">
                <a:latin typeface="Garamond" panose="02020404030301010803" pitchFamily="18" charset="0"/>
              </a:rPr>
              <a:t>për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arsye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rrënjëve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tyre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vecanta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kulturore</a:t>
            </a:r>
            <a:r>
              <a:rPr lang="en-US" sz="1800" dirty="0">
                <a:latin typeface="Garamond" panose="02020404030301010803" pitchFamily="18" charset="0"/>
              </a:rPr>
              <a:t> (</a:t>
            </a:r>
            <a:r>
              <a:rPr lang="en-US" sz="1800" dirty="0" err="1">
                <a:latin typeface="Garamond" panose="02020404030301010803" pitchFamily="18" charset="0"/>
              </a:rPr>
              <a:t>dhe</a:t>
            </a:r>
            <a:r>
              <a:rPr lang="en-US" sz="1800" dirty="0">
                <a:latin typeface="Garamond" panose="02020404030301010803" pitchFamily="18" charset="0"/>
              </a:rPr>
              <a:t> jo </a:t>
            </a:r>
            <a:r>
              <a:rPr lang="en-US" sz="1800" dirty="0" err="1">
                <a:latin typeface="Garamond" panose="02020404030301010803" pitchFamily="18" charset="0"/>
              </a:rPr>
              <a:t>vetëm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gjuhësore</a:t>
            </a:r>
            <a:r>
              <a:rPr lang="en-US" sz="1800" dirty="0">
                <a:latin typeface="Garamond" panose="02020404030301010803" pitchFamily="18" charset="0"/>
              </a:rPr>
              <a:t>), </a:t>
            </a:r>
            <a:r>
              <a:rPr lang="en-US" sz="1800" dirty="0" err="1">
                <a:latin typeface="Garamond" panose="02020404030301010803" pitchFamily="18" charset="0"/>
              </a:rPr>
              <a:t>vë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përballë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objekte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heterogjene</a:t>
            </a:r>
            <a:r>
              <a:rPr lang="en-US" sz="1800" dirty="0">
                <a:latin typeface="Garamond" panose="02020404030301010803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69310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9">
          <a:extLst>
            <a:ext uri="{FF2B5EF4-FFF2-40B4-BE49-F238E27FC236}">
              <a16:creationId xmlns:a16="http://schemas.microsoft.com/office/drawing/2014/main" id="{6BAB752C-F61F-02FE-26FA-B3BB03BFDE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71CF2DA-74F3-8550-97A0-ADA2A196C2DB}"/>
              </a:ext>
            </a:extLst>
          </p:cNvPr>
          <p:cNvSpPr txBox="1">
            <a:spLocks/>
          </p:cNvSpPr>
          <p:nvPr/>
        </p:nvSpPr>
        <p:spPr>
          <a:xfrm>
            <a:off x="538020" y="912282"/>
            <a:ext cx="7867071" cy="33189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sz="1800" dirty="0">
                <a:latin typeface="Garamond" panose="02020404030301010803" pitchFamily="18" charset="0"/>
              </a:rPr>
              <a:t>Pa u </a:t>
            </a:r>
            <a:r>
              <a:rPr lang="en-US" sz="1800" dirty="0" err="1">
                <a:latin typeface="Garamond" panose="02020404030301010803" pitchFamily="18" charset="0"/>
              </a:rPr>
              <a:t>ndalur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një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terminologji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vecantë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mund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konkludojmë</a:t>
            </a:r>
            <a:r>
              <a:rPr lang="en-US" sz="1800" dirty="0">
                <a:latin typeface="Garamond" panose="02020404030301010803" pitchFamily="18" charset="0"/>
              </a:rPr>
              <a:t> se </a:t>
            </a:r>
            <a:r>
              <a:rPr lang="en-US" sz="1800" dirty="0" err="1">
                <a:latin typeface="Garamond" panose="02020404030301010803" pitchFamily="18" charset="0"/>
              </a:rPr>
              <a:t>shprehja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b="1" i="1" dirty="0" err="1">
                <a:latin typeface="Garamond" panose="02020404030301010803" pitchFamily="18" charset="0"/>
              </a:rPr>
              <a:t>Letërsi</a:t>
            </a:r>
            <a:r>
              <a:rPr lang="en-US" sz="1800" b="1" i="1" dirty="0">
                <a:latin typeface="Garamond" panose="02020404030301010803" pitchFamily="18" charset="0"/>
              </a:rPr>
              <a:t> e </a:t>
            </a:r>
            <a:r>
              <a:rPr lang="en-US" sz="1800" b="1" i="1" dirty="0" err="1">
                <a:latin typeface="Garamond" panose="02020404030301010803" pitchFamily="18" charset="0"/>
              </a:rPr>
              <a:t>krahasuar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nuk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përjashton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aspak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studimet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mbi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marëdhëniet</a:t>
            </a:r>
            <a:r>
              <a:rPr lang="en-US" sz="1800" dirty="0">
                <a:latin typeface="Garamond" panose="02020404030301010803" pitchFamily="18" charset="0"/>
              </a:rPr>
              <a:t> e </a:t>
            </a:r>
            <a:r>
              <a:rPr lang="en-US" sz="1800" dirty="0" err="1">
                <a:latin typeface="Garamond" panose="02020404030301010803" pitchFamily="18" charset="0"/>
              </a:rPr>
              <a:t>ndërsjellta</a:t>
            </a:r>
            <a:r>
              <a:rPr lang="en-US" sz="1800" dirty="0">
                <a:latin typeface="Garamond" panose="02020404030301010803" pitchFamily="18" charset="0"/>
              </a:rPr>
              <a:t> midis </a:t>
            </a:r>
            <a:r>
              <a:rPr lang="en-US" sz="1800" dirty="0" err="1">
                <a:latin typeface="Garamond" panose="02020404030301010803" pitchFamily="18" charset="0"/>
              </a:rPr>
              <a:t>arteve</a:t>
            </a:r>
            <a:r>
              <a:rPr lang="en-US" sz="1800" dirty="0">
                <a:latin typeface="Garamond" panose="02020404030301010803" pitchFamily="18" charset="0"/>
              </a:rPr>
              <a:t>.</a:t>
            </a:r>
          </a:p>
          <a:p>
            <a:endParaRPr lang="en-US" sz="1800" dirty="0">
              <a:latin typeface="Garamond" panose="02020404030301010803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 err="1">
                <a:latin typeface="Garamond" panose="02020404030301010803" pitchFamily="18" charset="0"/>
              </a:rPr>
              <a:t>Nëse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shprehja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b="1" i="1" dirty="0" err="1">
                <a:latin typeface="Garamond" panose="02020404030301010803" pitchFamily="18" charset="0"/>
              </a:rPr>
              <a:t>Letërsia</a:t>
            </a:r>
            <a:r>
              <a:rPr lang="en-US" sz="1800" b="1" i="1" dirty="0">
                <a:latin typeface="Garamond" panose="02020404030301010803" pitchFamily="18" charset="0"/>
              </a:rPr>
              <a:t> e </a:t>
            </a:r>
            <a:r>
              <a:rPr lang="en-US" sz="1800" b="1" i="1" dirty="0" err="1">
                <a:latin typeface="Garamond" panose="02020404030301010803" pitchFamily="18" charset="0"/>
              </a:rPr>
              <a:t>përgjithshme</a:t>
            </a:r>
            <a:r>
              <a:rPr lang="en-US" sz="1800" b="1" i="1" dirty="0">
                <a:latin typeface="Garamond" panose="02020404030301010803" pitchFamily="18" charset="0"/>
              </a:rPr>
              <a:t> </a:t>
            </a:r>
            <a:r>
              <a:rPr lang="en-US" sz="1800" b="1" i="1" dirty="0" err="1">
                <a:latin typeface="Garamond" panose="02020404030301010803" pitchFamily="18" charset="0"/>
              </a:rPr>
              <a:t>dhe</a:t>
            </a:r>
            <a:r>
              <a:rPr lang="en-US" sz="1800" b="1" i="1" dirty="0">
                <a:latin typeface="Garamond" panose="02020404030301010803" pitchFamily="18" charset="0"/>
              </a:rPr>
              <a:t> e </a:t>
            </a:r>
            <a:r>
              <a:rPr lang="en-US" sz="1800" b="1" i="1" dirty="0" err="1">
                <a:latin typeface="Garamond" panose="02020404030301010803" pitchFamily="18" charset="0"/>
              </a:rPr>
              <a:t>krahasuar</a:t>
            </a:r>
            <a:r>
              <a:rPr lang="en-US" sz="1800" b="1" i="1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duket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përfundimisht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më</a:t>
            </a:r>
            <a:r>
              <a:rPr lang="en-US" sz="1800" dirty="0">
                <a:latin typeface="Garamond" panose="02020404030301010803" pitchFamily="18" charset="0"/>
              </a:rPr>
              <a:t> e </a:t>
            </a:r>
            <a:r>
              <a:rPr lang="en-US" sz="1800" dirty="0" err="1">
                <a:latin typeface="Garamond" panose="02020404030301010803" pitchFamily="18" charset="0"/>
              </a:rPr>
              <a:t>aftë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paraqesë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një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disiplinë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që</a:t>
            </a:r>
            <a:r>
              <a:rPr lang="en-US" sz="1800" dirty="0">
                <a:latin typeface="Garamond" panose="02020404030301010803" pitchFamily="18" charset="0"/>
              </a:rPr>
              <a:t> po </a:t>
            </a:r>
            <a:r>
              <a:rPr lang="en-US" sz="1800" dirty="0" err="1">
                <a:latin typeface="Garamond" panose="02020404030301010803" pitchFamily="18" charset="0"/>
              </a:rPr>
              <a:t>zhvillohet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plotësisht</a:t>
            </a:r>
            <a:r>
              <a:rPr lang="en-US" sz="1800" dirty="0">
                <a:latin typeface="Garamond" panose="02020404030301010803" pitchFamily="18" charset="0"/>
              </a:rPr>
              <a:t>, </a:t>
            </a:r>
            <a:r>
              <a:rPr lang="en-US" sz="1800" dirty="0" err="1">
                <a:latin typeface="Garamond" panose="02020404030301010803" pitchFamily="18" charset="0"/>
              </a:rPr>
              <a:t>është</a:t>
            </a:r>
            <a:r>
              <a:rPr lang="en-US" sz="1800" dirty="0">
                <a:latin typeface="Garamond" panose="02020404030301010803" pitchFamily="18" charset="0"/>
              </a:rPr>
              <a:t> e </a:t>
            </a:r>
            <a:r>
              <a:rPr lang="en-US" sz="1800" dirty="0" err="1">
                <a:latin typeface="Garamond" panose="02020404030301010803" pitchFamily="18" charset="0"/>
              </a:rPr>
              <a:t>lejueshme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shtohet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mbiemri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që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mungon</a:t>
            </a:r>
            <a:r>
              <a:rPr lang="en-US" sz="1800" dirty="0">
                <a:latin typeface="Garamond" panose="02020404030301010803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482767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9">
          <a:extLst>
            <a:ext uri="{FF2B5EF4-FFF2-40B4-BE49-F238E27FC236}">
              <a16:creationId xmlns:a16="http://schemas.microsoft.com/office/drawing/2014/main" id="{894CF0F8-2B8A-1BD5-9DF7-B930042CE4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353B2835-532B-A8F5-6CFF-E68B5E646DA3}"/>
              </a:ext>
            </a:extLst>
          </p:cNvPr>
          <p:cNvSpPr txBox="1">
            <a:spLocks/>
          </p:cNvSpPr>
          <p:nvPr/>
        </p:nvSpPr>
        <p:spPr>
          <a:xfrm>
            <a:off x="531091" y="595746"/>
            <a:ext cx="8229600" cy="5059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sq-AL" sz="1600" dirty="0" err="1">
                <a:latin typeface="Garamond" panose="02020404030301010803" pitchFamily="18" charset="0"/>
              </a:rPr>
              <a:t>Naim</a:t>
            </a:r>
            <a:r>
              <a:rPr lang="sq-AL" sz="1600" dirty="0">
                <a:latin typeface="Garamond" panose="02020404030301010803" pitchFamily="18" charset="0"/>
              </a:rPr>
              <a:t> </a:t>
            </a:r>
            <a:r>
              <a:rPr lang="sq-AL" sz="1600" dirty="0" err="1">
                <a:latin typeface="Garamond" panose="02020404030301010803" pitchFamily="18" charset="0"/>
              </a:rPr>
              <a:t>Frashëri</a:t>
            </a:r>
            <a:r>
              <a:rPr lang="sq-AL" sz="1600" dirty="0">
                <a:latin typeface="Garamond" panose="02020404030301010803" pitchFamily="18" charset="0"/>
              </a:rPr>
              <a:t> ynë, për ta kënduar Skënderbeun, kërkon ndihmën e Engjëllit, ndërsa Fishta në “Lahuta e </a:t>
            </a:r>
            <a:r>
              <a:rPr lang="sq-AL" sz="1600" dirty="0" err="1">
                <a:latin typeface="Garamond" panose="02020404030301010803" pitchFamily="18" charset="0"/>
              </a:rPr>
              <a:t>Malcis</a:t>
            </a:r>
            <a:r>
              <a:rPr lang="sq-AL" sz="1600" dirty="0">
                <a:latin typeface="Garamond" panose="02020404030301010803" pitchFamily="18" charset="0"/>
              </a:rPr>
              <a:t>” është përherë në koherencë me Zotin,  orën dhe zanat e malit të cilat duhet t’i ndihmojnë për ta kënduar trimërinë e Lekëve të </a:t>
            </a:r>
            <a:r>
              <a:rPr lang="sq-AL" sz="1600" dirty="0" err="1">
                <a:latin typeface="Garamond" panose="02020404030301010803" pitchFamily="18" charset="0"/>
              </a:rPr>
              <a:t>Oso</a:t>
            </a:r>
            <a:r>
              <a:rPr lang="sq-AL" sz="1600" dirty="0">
                <a:latin typeface="Garamond" panose="02020404030301010803" pitchFamily="18" charset="0"/>
              </a:rPr>
              <a:t> Kukës e madje edhe dhembjen, por edhe krenarinë e motrës të </a:t>
            </a:r>
            <a:r>
              <a:rPr lang="sq-AL" sz="1600" dirty="0" err="1">
                <a:latin typeface="Garamond" panose="02020404030301010803" pitchFamily="18" charset="0"/>
              </a:rPr>
              <a:t>Avdi</a:t>
            </a:r>
            <a:r>
              <a:rPr lang="sq-AL" sz="1600" dirty="0">
                <a:latin typeface="Garamond" panose="02020404030301010803" pitchFamily="18" charset="0"/>
              </a:rPr>
              <a:t> </a:t>
            </a:r>
            <a:r>
              <a:rPr lang="sq-AL" sz="1600" dirty="0" err="1">
                <a:latin typeface="Garamond" panose="02020404030301010803" pitchFamily="18" charset="0"/>
              </a:rPr>
              <a:t>Hysës</a:t>
            </a:r>
            <a:r>
              <a:rPr lang="sq-AL" sz="1600" dirty="0">
                <a:latin typeface="Garamond" panose="02020404030301010803" pitchFamily="18" charset="0"/>
              </a:rPr>
              <a:t>:</a:t>
            </a:r>
            <a:endParaRPr lang="en-US" sz="1600" dirty="0">
              <a:latin typeface="Garamond" panose="02020404030301010803" pitchFamily="18" charset="0"/>
            </a:endParaRPr>
          </a:p>
          <a:p>
            <a:pPr marL="0" indent="0"/>
            <a:r>
              <a:rPr lang="sq-AL" sz="1600" dirty="0">
                <a:latin typeface="Garamond" panose="02020404030301010803" pitchFamily="18" charset="0"/>
              </a:rPr>
              <a:t> </a:t>
            </a:r>
            <a:endParaRPr lang="en-US" sz="1600" dirty="0">
              <a:latin typeface="Garamond" panose="02020404030301010803" pitchFamily="18" charset="0"/>
            </a:endParaRPr>
          </a:p>
          <a:p>
            <a:pPr marL="0" indent="0"/>
            <a:r>
              <a:rPr lang="sq-AL" sz="1600" dirty="0">
                <a:latin typeface="Garamond" panose="02020404030301010803" pitchFamily="18" charset="0"/>
              </a:rPr>
              <a:t>                       “Ndihmo, Zot, si m’ ke </a:t>
            </a:r>
            <a:r>
              <a:rPr lang="sq-AL" sz="1600" dirty="0" err="1">
                <a:latin typeface="Garamond" panose="02020404030301010803" pitchFamily="18" charset="0"/>
              </a:rPr>
              <a:t>ndihmue</a:t>
            </a:r>
            <a:r>
              <a:rPr lang="sq-AL" sz="1600" dirty="0">
                <a:latin typeface="Garamond" panose="02020404030301010803" pitchFamily="18" charset="0"/>
              </a:rPr>
              <a:t>!</a:t>
            </a:r>
            <a:endParaRPr lang="en-US" sz="1600" dirty="0">
              <a:latin typeface="Garamond" panose="02020404030301010803" pitchFamily="18" charset="0"/>
            </a:endParaRPr>
          </a:p>
          <a:p>
            <a:pPr marL="0" indent="0"/>
            <a:r>
              <a:rPr lang="sq-AL" sz="1600" dirty="0">
                <a:latin typeface="Garamond" panose="02020404030301010803" pitchFamily="18" charset="0"/>
              </a:rPr>
              <a:t>                         </a:t>
            </a:r>
            <a:r>
              <a:rPr lang="sq-AL" sz="1600" dirty="0" err="1">
                <a:latin typeface="Garamond" panose="02020404030301010803" pitchFamily="18" charset="0"/>
              </a:rPr>
              <a:t>Pesqind</a:t>
            </a:r>
            <a:r>
              <a:rPr lang="sq-AL" sz="1600" dirty="0">
                <a:latin typeface="Garamond" panose="02020404030301010803" pitchFamily="18" charset="0"/>
              </a:rPr>
              <a:t> vjet kishin </a:t>
            </a:r>
            <a:r>
              <a:rPr lang="sq-AL" sz="1600" dirty="0" err="1">
                <a:latin typeface="Garamond" panose="02020404030301010803" pitchFamily="18" charset="0"/>
              </a:rPr>
              <a:t>kalue</a:t>
            </a:r>
            <a:r>
              <a:rPr lang="sq-AL" sz="1600" dirty="0">
                <a:latin typeface="Garamond" panose="02020404030301010803" pitchFamily="18" charset="0"/>
              </a:rPr>
              <a:t>,</a:t>
            </a:r>
            <a:endParaRPr lang="en-US" sz="1600" dirty="0">
              <a:latin typeface="Garamond" panose="02020404030301010803" pitchFamily="18" charset="0"/>
            </a:endParaRPr>
          </a:p>
          <a:p>
            <a:pPr marL="0" indent="0"/>
            <a:r>
              <a:rPr lang="sq-AL" sz="1600" dirty="0">
                <a:latin typeface="Garamond" panose="02020404030301010803" pitchFamily="18" charset="0"/>
              </a:rPr>
              <a:t>                         Se të </a:t>
            </a:r>
            <a:r>
              <a:rPr lang="sq-AL" sz="1600" dirty="0" err="1">
                <a:latin typeface="Garamond" panose="02020404030301010803" pitchFamily="18" charset="0"/>
              </a:rPr>
              <a:t>bukren</a:t>
            </a:r>
            <a:r>
              <a:rPr lang="sq-AL" sz="1600" dirty="0">
                <a:latin typeface="Garamond" panose="02020404030301010803" pitchFamily="18" charset="0"/>
              </a:rPr>
              <a:t> </a:t>
            </a:r>
            <a:r>
              <a:rPr lang="sq-AL" sz="1600" dirty="0" err="1">
                <a:latin typeface="Garamond" panose="02020404030301010803" pitchFamily="18" charset="0"/>
              </a:rPr>
              <a:t>ket</a:t>
            </a:r>
            <a:r>
              <a:rPr lang="sq-AL" sz="1600" dirty="0">
                <a:latin typeface="Garamond" panose="02020404030301010803" pitchFamily="18" charset="0"/>
              </a:rPr>
              <a:t> </a:t>
            </a:r>
            <a:r>
              <a:rPr lang="sq-AL" sz="1600" dirty="0" err="1">
                <a:latin typeface="Garamond" panose="02020404030301010803" pitchFamily="18" charset="0"/>
              </a:rPr>
              <a:t>Shqypni</a:t>
            </a:r>
            <a:r>
              <a:rPr lang="sq-AL" sz="1600" dirty="0">
                <a:latin typeface="Garamond" panose="02020404030301010803" pitchFamily="18" charset="0"/>
              </a:rPr>
              <a:t>,</a:t>
            </a:r>
            <a:endParaRPr lang="en-US" sz="1600" dirty="0">
              <a:latin typeface="Garamond" panose="02020404030301010803" pitchFamily="18" charset="0"/>
            </a:endParaRPr>
          </a:p>
          <a:p>
            <a:pPr marL="0" indent="0"/>
            <a:r>
              <a:rPr lang="sq-AL" sz="1600" dirty="0">
                <a:latin typeface="Garamond" panose="02020404030301010803" pitchFamily="18" charset="0"/>
              </a:rPr>
              <a:t>                         Turku e </a:t>
            </a:r>
            <a:r>
              <a:rPr lang="sq-AL" sz="1600" dirty="0" err="1">
                <a:latin typeface="Garamond" panose="02020404030301010803" pitchFamily="18" charset="0"/>
              </a:rPr>
              <a:t>mbate</a:t>
            </a:r>
            <a:r>
              <a:rPr lang="sq-AL" sz="1600" dirty="0">
                <a:latin typeface="Garamond" panose="02020404030301010803" pitchFamily="18" charset="0"/>
              </a:rPr>
              <a:t> në </a:t>
            </a:r>
            <a:r>
              <a:rPr lang="sq-AL" sz="1600" dirty="0" err="1">
                <a:latin typeface="Garamond" panose="02020404030301010803" pitchFamily="18" charset="0"/>
              </a:rPr>
              <a:t>robni</a:t>
            </a:r>
            <a:r>
              <a:rPr lang="sq-AL" sz="1600" dirty="0">
                <a:latin typeface="Garamond" panose="02020404030301010803" pitchFamily="18" charset="0"/>
              </a:rPr>
              <a:t>, ”</a:t>
            </a:r>
            <a:endParaRPr lang="en-US" sz="1600" dirty="0">
              <a:latin typeface="Garamond" panose="02020404030301010803" pitchFamily="18" charset="0"/>
            </a:endParaRPr>
          </a:p>
          <a:p>
            <a:pPr marL="0" indent="0"/>
            <a:r>
              <a:rPr lang="sq-AL" sz="1600" dirty="0">
                <a:latin typeface="Garamond" panose="02020404030301010803" pitchFamily="18" charset="0"/>
              </a:rPr>
              <a:t>                         </a:t>
            </a:r>
            <a:endParaRPr lang="en-US" sz="1600" dirty="0">
              <a:latin typeface="Garamond" panose="02020404030301010803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sq-AL" sz="1600" dirty="0">
                <a:latin typeface="Garamond" panose="02020404030301010803" pitchFamily="18" charset="0"/>
              </a:rPr>
              <a:t>Por, kërkon edhe ndihmën e Zanës:</a:t>
            </a:r>
            <a:endParaRPr lang="en-US" sz="1600" dirty="0">
              <a:latin typeface="Garamond" panose="02020404030301010803" pitchFamily="18" charset="0"/>
            </a:endParaRPr>
          </a:p>
          <a:p>
            <a:pPr marL="0" indent="0"/>
            <a:r>
              <a:rPr lang="sq-AL" sz="1600" dirty="0">
                <a:latin typeface="Garamond" panose="02020404030301010803" pitchFamily="18" charset="0"/>
              </a:rPr>
              <a:t> </a:t>
            </a:r>
            <a:endParaRPr lang="en-US" sz="1600" dirty="0">
              <a:latin typeface="Garamond" panose="02020404030301010803" pitchFamily="18" charset="0"/>
            </a:endParaRPr>
          </a:p>
          <a:p>
            <a:pPr marL="0" indent="0"/>
            <a:r>
              <a:rPr lang="sq-AL" sz="1600" dirty="0">
                <a:latin typeface="Garamond" panose="02020404030301010803" pitchFamily="18" charset="0"/>
              </a:rPr>
              <a:t>                       “Deh! Moj Zanë, </a:t>
            </a:r>
            <a:r>
              <a:rPr lang="sq-AL" sz="1600" dirty="0" err="1">
                <a:latin typeface="Garamond" panose="02020404030301010803" pitchFamily="18" charset="0"/>
              </a:rPr>
              <a:t>m’a</a:t>
            </a:r>
            <a:r>
              <a:rPr lang="sq-AL" sz="1600" dirty="0">
                <a:latin typeface="Garamond" panose="02020404030301010803" pitchFamily="18" charset="0"/>
              </a:rPr>
              <a:t> </a:t>
            </a:r>
            <a:r>
              <a:rPr lang="sq-AL" sz="1600" dirty="0" err="1">
                <a:latin typeface="Garamond" panose="02020404030301010803" pitchFamily="18" charset="0"/>
              </a:rPr>
              <a:t>thuej</a:t>
            </a:r>
            <a:r>
              <a:rPr lang="sq-AL" sz="1600" dirty="0">
                <a:latin typeface="Garamond" panose="02020404030301010803" pitchFamily="18" charset="0"/>
              </a:rPr>
              <a:t> </a:t>
            </a:r>
            <a:r>
              <a:rPr lang="sq-AL" sz="1600" dirty="0" err="1">
                <a:latin typeface="Garamond" panose="02020404030301010803" pitchFamily="18" charset="0"/>
              </a:rPr>
              <a:t>nji</a:t>
            </a:r>
            <a:r>
              <a:rPr lang="sq-AL" sz="1600" dirty="0">
                <a:latin typeface="Garamond" panose="02020404030301010803" pitchFamily="18" charset="0"/>
              </a:rPr>
              <a:t> fjalë:</a:t>
            </a:r>
            <a:endParaRPr lang="en-US" sz="1600" dirty="0">
              <a:latin typeface="Garamond" panose="02020404030301010803" pitchFamily="18" charset="0"/>
            </a:endParaRPr>
          </a:p>
          <a:p>
            <a:pPr marL="0" indent="0"/>
            <a:r>
              <a:rPr lang="sq-AL" sz="1600" dirty="0">
                <a:latin typeface="Garamond" panose="02020404030301010803" pitchFamily="18" charset="0"/>
              </a:rPr>
              <a:t>                         Ku e ka </a:t>
            </a:r>
            <a:r>
              <a:rPr lang="sq-AL" sz="1600" dirty="0" err="1">
                <a:latin typeface="Garamond" panose="02020404030301010803" pitchFamily="18" charset="0"/>
              </a:rPr>
              <a:t>Osja</a:t>
            </a:r>
            <a:r>
              <a:rPr lang="sq-AL" sz="1600" dirty="0">
                <a:latin typeface="Garamond" panose="02020404030301010803" pitchFamily="18" charset="0"/>
              </a:rPr>
              <a:t> edhe </a:t>
            </a:r>
            <a:r>
              <a:rPr lang="sq-AL" sz="1600" dirty="0" err="1">
                <a:latin typeface="Garamond" panose="02020404030301010803" pitchFamily="18" charset="0"/>
              </a:rPr>
              <a:t>nji</a:t>
            </a:r>
            <a:r>
              <a:rPr lang="sq-AL" sz="1600" dirty="0">
                <a:latin typeface="Garamond" panose="02020404030301010803" pitchFamily="18" charset="0"/>
              </a:rPr>
              <a:t> djalë?”</a:t>
            </a:r>
            <a:endParaRPr lang="en-US" sz="1600" dirty="0">
              <a:latin typeface="Garamond" panose="02020404030301010803" pitchFamily="18" charset="0"/>
            </a:endParaRPr>
          </a:p>
          <a:p>
            <a:pPr marL="0" indent="0"/>
            <a:endParaRPr lang="en-US" sz="16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40790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9">
          <a:extLst>
            <a:ext uri="{FF2B5EF4-FFF2-40B4-BE49-F238E27FC236}">
              <a16:creationId xmlns:a16="http://schemas.microsoft.com/office/drawing/2014/main" id="{9DEB745A-8C4D-5A10-89BC-ACFF2E6113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2505A145-8D76-DF19-1061-7CDF87F35143}"/>
              </a:ext>
            </a:extLst>
          </p:cNvPr>
          <p:cNvSpPr txBox="1">
            <a:spLocks/>
          </p:cNvSpPr>
          <p:nvPr/>
        </p:nvSpPr>
        <p:spPr>
          <a:xfrm>
            <a:off x="334819" y="912282"/>
            <a:ext cx="8079508" cy="33189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sq-AL" sz="1800" dirty="0">
                <a:latin typeface="Garamond" panose="02020404030301010803" pitchFamily="18" charset="0"/>
              </a:rPr>
              <a:t> Te Helenët, dominonte përfytyrimi, prandaj edhe mendimi, se në radhë të parë, hyjnitë e frymëzojnë krijuesin – shkrimtarin (poetin). </a:t>
            </a:r>
            <a:endParaRPr lang="en-US" sz="1800" dirty="0">
              <a:latin typeface="Garamond" panose="02020404030301010803" pitchFamily="18" charset="0"/>
            </a:endParaRPr>
          </a:p>
          <a:p>
            <a:endParaRPr lang="en-US" sz="1800" dirty="0">
              <a:latin typeface="Garamond" panose="02020404030301010803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sq-AL" sz="1800" dirty="0">
                <a:latin typeface="Garamond" panose="02020404030301010803" pitchFamily="18" charset="0"/>
              </a:rPr>
              <a:t>Por kishte edhe mendimtarë që krijimin në kuptimin e thjeshtë të fjalës,  nuk e konsideronin si “dhunti të muzave”, ose së paku nuk mendonin se çdo poet ishte i frymëzuar prej muzave.</a:t>
            </a:r>
            <a:endParaRPr lang="en-US" sz="18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94351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9">
          <a:extLst>
            <a:ext uri="{FF2B5EF4-FFF2-40B4-BE49-F238E27FC236}">
              <a16:creationId xmlns:a16="http://schemas.microsoft.com/office/drawing/2014/main" id="{C1473691-025E-86AC-D688-4B37EA4ADE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FFC1BD39-03F1-E5A8-9951-E8C66E2838E3}"/>
              </a:ext>
            </a:extLst>
          </p:cNvPr>
          <p:cNvSpPr txBox="1">
            <a:spLocks/>
          </p:cNvSpPr>
          <p:nvPr/>
        </p:nvSpPr>
        <p:spPr>
          <a:xfrm>
            <a:off x="482601" y="912282"/>
            <a:ext cx="7506854" cy="33189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sq-AL" sz="1800" dirty="0">
                <a:latin typeface="Garamond" panose="02020404030301010803" pitchFamily="18" charset="0"/>
              </a:rPr>
              <a:t> Pra, frymëzimi, përveç burimit hyjnor, mund të ketë edhe atë njerëzor. Njeriu e frymëzon njeriun. </a:t>
            </a:r>
            <a:endParaRPr lang="en-US" sz="1800" dirty="0">
              <a:latin typeface="Garamond" panose="02020404030301010803" pitchFamily="18" charset="0"/>
            </a:endParaRPr>
          </a:p>
          <a:p>
            <a:endParaRPr lang="en-US" sz="1800" dirty="0">
              <a:latin typeface="Garamond" panose="02020404030301010803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sq-AL" sz="1800" dirty="0" err="1">
                <a:latin typeface="Garamond" panose="02020404030301010803" pitchFamily="18" charset="0"/>
              </a:rPr>
              <a:t>Demadoku</a:t>
            </a:r>
            <a:r>
              <a:rPr lang="sq-AL" sz="1800" dirty="0">
                <a:latin typeface="Garamond" panose="02020404030301010803" pitchFamily="18" charset="0"/>
              </a:rPr>
              <a:t>, ndërsa këndon mbi “Luftën e Trojës” në “Ujdhesën e </a:t>
            </a:r>
            <a:r>
              <a:rPr lang="sq-AL" sz="1800" dirty="0" err="1">
                <a:latin typeface="Garamond" panose="02020404030301010803" pitchFamily="18" charset="0"/>
              </a:rPr>
              <a:t>Feakëve</a:t>
            </a:r>
            <a:r>
              <a:rPr lang="sq-AL" sz="1800" dirty="0">
                <a:latin typeface="Garamond" panose="02020404030301010803" pitchFamily="18" charset="0"/>
              </a:rPr>
              <a:t>” e frymëzon heroizmi i Trojanëve dhe dinakëria e </a:t>
            </a:r>
            <a:r>
              <a:rPr lang="sq-AL" sz="1800" dirty="0" err="1">
                <a:latin typeface="Garamond" panose="02020404030301010803" pitchFamily="18" charset="0"/>
              </a:rPr>
              <a:t>Akejve</a:t>
            </a:r>
            <a:r>
              <a:rPr lang="sq-AL" sz="1800" dirty="0">
                <a:latin typeface="Garamond" panose="02020404030301010803" pitchFamily="18" charset="0"/>
              </a:rPr>
              <a:t>. Akti krijues është </a:t>
            </a:r>
            <a:r>
              <a:rPr lang="sq-AL" sz="1800" dirty="0" err="1">
                <a:latin typeface="Garamond" panose="02020404030301010803" pitchFamily="18" charset="0"/>
              </a:rPr>
              <a:t>kulminant</a:t>
            </a:r>
            <a:r>
              <a:rPr lang="sq-AL" sz="1800" dirty="0">
                <a:latin typeface="Garamond" panose="02020404030301010803" pitchFamily="18" charset="0"/>
              </a:rPr>
              <a:t> nëse arrihet koherenca e veprimit të trurit dhe të zemrës, prandaj hyjneshat dhe muzat për një kohë të gjatë do të  mbeten mbrojtëse, por edhe frymëzuese të poetëve.</a:t>
            </a:r>
            <a:endParaRPr lang="en-US" sz="18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48920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9">
          <a:extLst>
            <a:ext uri="{FF2B5EF4-FFF2-40B4-BE49-F238E27FC236}">
              <a16:creationId xmlns:a16="http://schemas.microsoft.com/office/drawing/2014/main" id="{83E7D3FA-CB82-D140-D136-81A3F08AFD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9EE9775F-8D5C-B1DA-00B3-D7F2A5965310}"/>
              </a:ext>
            </a:extLst>
          </p:cNvPr>
          <p:cNvSpPr txBox="1">
            <a:spLocks/>
          </p:cNvSpPr>
          <p:nvPr/>
        </p:nvSpPr>
        <p:spPr>
          <a:xfrm>
            <a:off x="889001" y="1116059"/>
            <a:ext cx="6924963" cy="33189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sq-AL" sz="1800" dirty="0" err="1">
                <a:latin typeface="Garamond" panose="02020404030301010803" pitchFamily="18" charset="0"/>
              </a:rPr>
              <a:t>Platoni</a:t>
            </a:r>
            <a:r>
              <a:rPr lang="sq-AL" sz="1800" dirty="0">
                <a:latin typeface="Garamond" panose="02020404030301010803" pitchFamily="18" charset="0"/>
              </a:rPr>
              <a:t>: “Nuk ka madhështi pa ndikimin e hyjnive, pa frymëzim nga qielli. Nëse këto mungojnë, arti shembet, bëhet diçka si mesatar”.</a:t>
            </a:r>
            <a:endParaRPr lang="en-US" sz="1800" dirty="0">
              <a:latin typeface="Garamond" panose="02020404030301010803" pitchFamily="18" charset="0"/>
            </a:endParaRPr>
          </a:p>
          <a:p>
            <a:pPr marL="0" indent="0"/>
            <a:endParaRPr lang="en-US" sz="18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90413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4D9C5B9-04DC-8270-9711-70CC6057F4DB}"/>
              </a:ext>
            </a:extLst>
          </p:cNvPr>
          <p:cNvSpPr txBox="1"/>
          <p:nvPr/>
        </p:nvSpPr>
        <p:spPr>
          <a:xfrm>
            <a:off x="1032501" y="853793"/>
            <a:ext cx="5871681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err="1">
                <a:latin typeface="Garamond" panose="02020404030301010803" pitchFamily="18" charset="0"/>
                <a:ea typeface="Cambria" panose="02040503050406030204" pitchFamily="18" charset="0"/>
              </a:rPr>
              <a:t>Shprehja</a:t>
            </a:r>
            <a:r>
              <a:rPr lang="en-US" sz="1800" dirty="0">
                <a:latin typeface="Garamond" panose="02020404030301010803" pitchFamily="18" charset="0"/>
                <a:ea typeface="Cambria" panose="02040503050406030204" pitchFamily="18" charset="0"/>
              </a:rPr>
              <a:t> </a:t>
            </a:r>
            <a:r>
              <a:rPr lang="en-US" sz="1800" i="1" dirty="0" err="1">
                <a:latin typeface="Garamond" panose="02020404030301010803" pitchFamily="18" charset="0"/>
                <a:ea typeface="Cambria" panose="02040503050406030204" pitchFamily="18" charset="0"/>
              </a:rPr>
              <a:t>letërsi</a:t>
            </a:r>
            <a:r>
              <a:rPr lang="en-US" sz="1800" i="1" dirty="0">
                <a:latin typeface="Garamond" panose="02020404030301010803" pitchFamily="18" charset="0"/>
                <a:ea typeface="Cambria" panose="02040503050406030204" pitchFamily="18" charset="0"/>
              </a:rPr>
              <a:t> e </a:t>
            </a:r>
            <a:r>
              <a:rPr lang="en-US" sz="1800" i="1" dirty="0" err="1">
                <a:latin typeface="Garamond" panose="02020404030301010803" pitchFamily="18" charset="0"/>
                <a:ea typeface="Cambria" panose="02040503050406030204" pitchFamily="18" charset="0"/>
              </a:rPr>
              <a:t>krahasuar,</a:t>
            </a:r>
            <a:r>
              <a:rPr lang="en-US" sz="1800" dirty="0" err="1">
                <a:latin typeface="Garamond" panose="02020404030301010803" pitchFamily="18" charset="0"/>
                <a:ea typeface="Cambria" panose="02040503050406030204" pitchFamily="18" charset="0"/>
              </a:rPr>
              <a:t>haset</a:t>
            </a:r>
            <a:r>
              <a:rPr lang="en-US" sz="1800" dirty="0">
                <a:latin typeface="Garamond" panose="02020404030301010803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  <a:ea typeface="Cambria" panose="02040503050406030204" pitchFamily="18" charset="0"/>
              </a:rPr>
              <a:t>hera</a:t>
            </a:r>
            <a:r>
              <a:rPr lang="en-US" sz="1800" dirty="0">
                <a:latin typeface="Garamond" panose="02020404030301010803" pitchFamily="18" charset="0"/>
                <a:ea typeface="Cambria" panose="02040503050406030204" pitchFamily="18" charset="0"/>
              </a:rPr>
              <a:t>- </a:t>
            </a:r>
            <a:r>
              <a:rPr lang="en-US" sz="1800" dirty="0" err="1">
                <a:latin typeface="Garamond" panose="02020404030301010803" pitchFamily="18" charset="0"/>
                <a:ea typeface="Cambria" panose="02040503050406030204" pitchFamily="18" charset="0"/>
              </a:rPr>
              <a:t>herës</a:t>
            </a:r>
            <a:r>
              <a:rPr lang="en-US" sz="1800" dirty="0">
                <a:latin typeface="Garamond" panose="02020404030301010803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  <a:ea typeface="Cambria" panose="02040503050406030204" pitchFamily="18" charset="0"/>
              </a:rPr>
              <a:t>edhe</a:t>
            </a:r>
            <a:r>
              <a:rPr lang="en-US" sz="1800" dirty="0">
                <a:latin typeface="Garamond" panose="02020404030301010803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  <a:ea typeface="Cambria" panose="02040503050406030204" pitchFamily="18" charset="0"/>
              </a:rPr>
              <a:t>në</a:t>
            </a:r>
            <a:r>
              <a:rPr lang="en-US" sz="1800" dirty="0">
                <a:latin typeface="Garamond" panose="02020404030301010803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  <a:ea typeface="Cambria" panose="02040503050406030204" pitchFamily="18" charset="0"/>
              </a:rPr>
              <a:t>trajtën</a:t>
            </a:r>
            <a:r>
              <a:rPr lang="en-US" sz="1800" dirty="0">
                <a:latin typeface="Garamond" panose="02020404030301010803" pitchFamily="18" charset="0"/>
                <a:ea typeface="Cambria" panose="02040503050406030204" pitchFamily="18" charset="0"/>
              </a:rPr>
              <a:t> </a:t>
            </a:r>
            <a:r>
              <a:rPr lang="en-US" sz="1800" i="1" dirty="0" err="1">
                <a:latin typeface="Garamond" panose="02020404030301010803" pitchFamily="18" charset="0"/>
                <a:ea typeface="Cambria" panose="02040503050406030204" pitchFamily="18" charset="0"/>
              </a:rPr>
              <a:t>letërsia</a:t>
            </a:r>
            <a:r>
              <a:rPr lang="en-US" sz="1800" i="1" dirty="0">
                <a:latin typeface="Garamond" panose="02020404030301010803" pitchFamily="18" charset="0"/>
                <a:ea typeface="Cambria" panose="02040503050406030204" pitchFamily="18" charset="0"/>
              </a:rPr>
              <a:t> e </a:t>
            </a:r>
            <a:r>
              <a:rPr lang="en-US" sz="1800" i="1" dirty="0" err="1">
                <a:latin typeface="Garamond" panose="02020404030301010803" pitchFamily="18" charset="0"/>
                <a:ea typeface="Cambria" panose="02040503050406030204" pitchFamily="18" charset="0"/>
              </a:rPr>
              <a:t>përgjithshme</a:t>
            </a:r>
            <a:r>
              <a:rPr lang="en-US" sz="1800" i="1" dirty="0">
                <a:latin typeface="Garamond" panose="02020404030301010803" pitchFamily="18" charset="0"/>
                <a:ea typeface="Cambria" panose="02040503050406030204" pitchFamily="18" charset="0"/>
              </a:rPr>
              <a:t> </a:t>
            </a:r>
            <a:r>
              <a:rPr lang="en-US" sz="1800" i="1" dirty="0" err="1">
                <a:latin typeface="Garamond" panose="02020404030301010803" pitchFamily="18" charset="0"/>
                <a:ea typeface="Cambria" panose="02040503050406030204" pitchFamily="18" charset="0"/>
              </a:rPr>
              <a:t>dhe</a:t>
            </a:r>
            <a:r>
              <a:rPr lang="en-US" sz="1800" i="1" dirty="0">
                <a:latin typeface="Garamond" panose="02020404030301010803" pitchFamily="18" charset="0"/>
                <a:ea typeface="Cambria" panose="02040503050406030204" pitchFamily="18" charset="0"/>
              </a:rPr>
              <a:t> e </a:t>
            </a:r>
            <a:r>
              <a:rPr lang="en-US" sz="1800" i="1" dirty="0" err="1">
                <a:latin typeface="Garamond" panose="02020404030301010803" pitchFamily="18" charset="0"/>
                <a:ea typeface="Cambria" panose="02040503050406030204" pitchFamily="18" charset="0"/>
              </a:rPr>
              <a:t>krahasuar</a:t>
            </a:r>
            <a:r>
              <a:rPr lang="en-US" sz="1800" i="1" dirty="0">
                <a:latin typeface="Garamond" panose="02020404030301010803" pitchFamily="18" charset="0"/>
                <a:ea typeface="Cambria" panose="02040503050406030204" pitchFamily="18" charset="0"/>
              </a:rPr>
              <a:t>.</a:t>
            </a:r>
          </a:p>
          <a:p>
            <a:r>
              <a:rPr lang="en-US" sz="1800" dirty="0">
                <a:latin typeface="Garamond" panose="02020404030301010803" pitchFamily="18" charset="0"/>
                <a:ea typeface="Cambria" panose="02040503050406030204" pitchFamily="18" charset="0"/>
              </a:rPr>
              <a:t>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err="1">
                <a:latin typeface="Garamond" panose="02020404030301010803" pitchFamily="18" charset="0"/>
                <a:ea typeface="Cambria" panose="02040503050406030204" pitchFamily="18" charset="0"/>
              </a:rPr>
              <a:t>Në</a:t>
            </a:r>
            <a:r>
              <a:rPr lang="en-US" sz="1800" dirty="0">
                <a:latin typeface="Garamond" panose="02020404030301010803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  <a:ea typeface="Cambria" panose="02040503050406030204" pitchFamily="18" charset="0"/>
              </a:rPr>
              <a:t>terminologjinë</a:t>
            </a:r>
            <a:r>
              <a:rPr lang="en-US" sz="1800" dirty="0">
                <a:latin typeface="Garamond" panose="02020404030301010803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  <a:ea typeface="Cambria" panose="02040503050406030204" pitchFamily="18" charset="0"/>
              </a:rPr>
              <a:t>universitare</a:t>
            </a:r>
            <a:r>
              <a:rPr lang="en-US" sz="1800" dirty="0">
                <a:latin typeface="Garamond" panose="02020404030301010803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  <a:ea typeface="Cambria" panose="02040503050406030204" pitchFamily="18" charset="0"/>
              </a:rPr>
              <a:t>frankofone</a:t>
            </a:r>
            <a:r>
              <a:rPr lang="en-US" sz="1800" dirty="0">
                <a:latin typeface="Garamond" panose="02020404030301010803" pitchFamily="18" charset="0"/>
                <a:ea typeface="Cambria" panose="02040503050406030204" pitchFamily="18" charset="0"/>
              </a:rPr>
              <a:t>. </a:t>
            </a:r>
          </a:p>
          <a:p>
            <a:endParaRPr lang="en-US" sz="1800" dirty="0">
              <a:latin typeface="Garamond" panose="02020404030301010803" pitchFamily="18" charset="0"/>
              <a:ea typeface="Cambria" panose="020405030504060302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err="1">
                <a:latin typeface="Garamond" panose="02020404030301010803" pitchFamily="18" charset="0"/>
                <a:ea typeface="Cambria" panose="02040503050406030204" pitchFamily="18" charset="0"/>
              </a:rPr>
              <a:t>Shprehja</a:t>
            </a:r>
            <a:r>
              <a:rPr lang="en-US" sz="1800" dirty="0">
                <a:latin typeface="Garamond" panose="02020404030301010803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  <a:ea typeface="Cambria" panose="02040503050406030204" pitchFamily="18" charset="0"/>
              </a:rPr>
              <a:t>në</a:t>
            </a:r>
            <a:r>
              <a:rPr lang="en-US" sz="1800" dirty="0">
                <a:latin typeface="Garamond" panose="02020404030301010803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  <a:ea typeface="Cambria" panose="02040503050406030204" pitchFamily="18" charset="0"/>
              </a:rPr>
              <a:t>fjalë</a:t>
            </a:r>
            <a:r>
              <a:rPr lang="en-US" sz="1800" dirty="0">
                <a:latin typeface="Garamond" panose="02020404030301010803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  <a:ea typeface="Cambria" panose="02040503050406030204" pitchFamily="18" charset="0"/>
              </a:rPr>
              <a:t>nuk</a:t>
            </a:r>
            <a:r>
              <a:rPr lang="en-US" sz="1800" dirty="0">
                <a:latin typeface="Garamond" panose="02020404030301010803" pitchFamily="18" charset="0"/>
                <a:ea typeface="Cambria" panose="02040503050406030204" pitchFamily="18" charset="0"/>
              </a:rPr>
              <a:t> do </a:t>
            </a:r>
            <a:r>
              <a:rPr lang="en-US" sz="1800" dirty="0" err="1">
                <a:latin typeface="Garamond" panose="02020404030301010803" pitchFamily="18" charset="0"/>
                <a:ea typeface="Cambria" panose="02040503050406030204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  <a:ea typeface="Cambria" panose="02040503050406030204" pitchFamily="18" charset="0"/>
              </a:rPr>
              <a:t>mund</a:t>
            </a:r>
            <a:r>
              <a:rPr lang="en-US" sz="1800" dirty="0">
                <a:latin typeface="Garamond" panose="02020404030301010803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  <a:ea typeface="Cambria" panose="02040503050406030204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  <a:ea typeface="Cambria" panose="02040503050406030204" pitchFamily="18" charset="0"/>
              </a:rPr>
              <a:t>vendosej</a:t>
            </a:r>
            <a:r>
              <a:rPr lang="en-US" sz="1800" dirty="0">
                <a:latin typeface="Garamond" panose="02020404030301010803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  <a:ea typeface="Cambria" panose="02040503050406030204" pitchFamily="18" charset="0"/>
              </a:rPr>
              <a:t>në</a:t>
            </a:r>
            <a:r>
              <a:rPr lang="en-US" sz="1800" dirty="0">
                <a:latin typeface="Garamond" panose="02020404030301010803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  <a:ea typeface="Cambria" panose="02040503050406030204" pitchFamily="18" charset="0"/>
              </a:rPr>
              <a:t>një</a:t>
            </a:r>
            <a:r>
              <a:rPr lang="en-US" sz="1800" dirty="0">
                <a:latin typeface="Garamond" panose="02020404030301010803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  <a:ea typeface="Cambria" panose="02040503050406030204" pitchFamily="18" charset="0"/>
              </a:rPr>
              <a:t>rrafsh</a:t>
            </a:r>
            <a:r>
              <a:rPr lang="en-US" sz="1800" dirty="0">
                <a:latin typeface="Garamond" panose="02020404030301010803" pitchFamily="18" charset="0"/>
                <a:ea typeface="Cambria" panose="02040503050406030204" pitchFamily="18" charset="0"/>
              </a:rPr>
              <a:t> me </a:t>
            </a:r>
            <a:r>
              <a:rPr lang="en-US" sz="1800" dirty="0" err="1">
                <a:latin typeface="Garamond" panose="02020404030301010803" pitchFamily="18" charset="0"/>
                <a:ea typeface="Cambria" panose="02040503050406030204" pitchFamily="18" charset="0"/>
              </a:rPr>
              <a:t>shprehjet</a:t>
            </a:r>
            <a:r>
              <a:rPr lang="en-US" sz="1800" dirty="0">
                <a:latin typeface="Garamond" panose="02020404030301010803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  <a:ea typeface="Cambria" panose="02040503050406030204" pitchFamily="18" charset="0"/>
              </a:rPr>
              <a:t>letërsia</a:t>
            </a:r>
            <a:r>
              <a:rPr lang="en-US" sz="1800" dirty="0">
                <a:latin typeface="Garamond" panose="02020404030301010803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  <a:ea typeface="Cambria" panose="02040503050406030204" pitchFamily="18" charset="0"/>
              </a:rPr>
              <a:t>franceze</a:t>
            </a:r>
            <a:r>
              <a:rPr lang="en-US" sz="1800" dirty="0">
                <a:latin typeface="Garamond" panose="02020404030301010803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  <a:ea typeface="Cambria" panose="02040503050406030204" pitchFamily="18" charset="0"/>
              </a:rPr>
              <a:t>ose</a:t>
            </a:r>
            <a:r>
              <a:rPr lang="en-US" sz="1800" dirty="0">
                <a:latin typeface="Garamond" panose="02020404030301010803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  <a:ea typeface="Cambria" panose="02040503050406030204" pitchFamily="18" charset="0"/>
              </a:rPr>
              <a:t>letërsia</a:t>
            </a:r>
            <a:r>
              <a:rPr lang="en-US" sz="1800" dirty="0">
                <a:latin typeface="Garamond" panose="02020404030301010803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  <a:ea typeface="Cambria" panose="02040503050406030204" pitchFamily="18" charset="0"/>
              </a:rPr>
              <a:t>botërore</a:t>
            </a:r>
            <a:r>
              <a:rPr lang="en-US" sz="1800" dirty="0">
                <a:latin typeface="Garamond" panose="02020404030301010803" pitchFamily="18" charset="0"/>
                <a:ea typeface="Cambria" panose="020405030504060302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9">
          <a:extLst>
            <a:ext uri="{FF2B5EF4-FFF2-40B4-BE49-F238E27FC236}">
              <a16:creationId xmlns:a16="http://schemas.microsoft.com/office/drawing/2014/main" id="{BD5F57C8-685A-85DD-A8E0-5EB1CF976C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0EFA8730-64CC-C07F-94B9-A6812CCDA710}"/>
              </a:ext>
            </a:extLst>
          </p:cNvPr>
          <p:cNvSpPr txBox="1">
            <a:spLocks/>
          </p:cNvSpPr>
          <p:nvPr/>
        </p:nvSpPr>
        <p:spPr>
          <a:xfrm>
            <a:off x="698500" y="1447417"/>
            <a:ext cx="7506853" cy="33189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9pPr>
          </a:lstStyle>
          <a:p>
            <a:pPr marL="139700" indent="0"/>
            <a:r>
              <a:rPr lang="en-US" sz="1600" dirty="0" err="1">
                <a:latin typeface="Garamond" panose="02020404030301010803" pitchFamily="18" charset="0"/>
              </a:rPr>
              <a:t>C’është</a:t>
            </a:r>
            <a:r>
              <a:rPr lang="en-US" sz="1600" dirty="0">
                <a:latin typeface="Garamond" panose="02020404030301010803" pitchFamily="18" charset="0"/>
              </a:rPr>
              <a:t> </a:t>
            </a:r>
            <a:r>
              <a:rPr lang="en-US" sz="1600" dirty="0" err="1">
                <a:latin typeface="Garamond" panose="02020404030301010803" pitchFamily="18" charset="0"/>
              </a:rPr>
              <a:t>një</a:t>
            </a:r>
            <a:r>
              <a:rPr lang="en-US" sz="1600" dirty="0">
                <a:latin typeface="Garamond" panose="02020404030301010803" pitchFamily="18" charset="0"/>
              </a:rPr>
              <a:t> </a:t>
            </a:r>
            <a:r>
              <a:rPr lang="en-US" sz="1600" dirty="0" err="1">
                <a:latin typeface="Garamond" panose="02020404030301010803" pitchFamily="18" charset="0"/>
              </a:rPr>
              <a:t>vepër</a:t>
            </a:r>
            <a:r>
              <a:rPr lang="en-US" sz="1600" dirty="0">
                <a:latin typeface="Garamond" panose="02020404030301010803" pitchFamily="18" charset="0"/>
              </a:rPr>
              <a:t> e </a:t>
            </a:r>
            <a:r>
              <a:rPr lang="en-US" sz="1600" dirty="0" err="1">
                <a:latin typeface="Garamond" panose="02020404030301010803" pitchFamily="18" charset="0"/>
              </a:rPr>
              <a:t>huaj</a:t>
            </a:r>
            <a:r>
              <a:rPr lang="en-US" sz="1600" dirty="0">
                <a:latin typeface="Garamond" panose="02020404030301010803" pitchFamily="18" charset="0"/>
              </a:rPr>
              <a:t>?</a:t>
            </a:r>
          </a:p>
          <a:p>
            <a:r>
              <a:rPr lang="en-US" sz="1600" dirty="0" err="1">
                <a:latin typeface="Garamond" panose="02020404030301010803" pitchFamily="18" charset="0"/>
              </a:rPr>
              <a:t>Është</a:t>
            </a:r>
            <a:r>
              <a:rPr lang="en-US" sz="1600" dirty="0">
                <a:latin typeface="Garamond" panose="02020404030301010803" pitchFamily="18" charset="0"/>
              </a:rPr>
              <a:t> I </a:t>
            </a:r>
            <a:r>
              <a:rPr lang="en-US" sz="1600" dirty="0" err="1">
                <a:latin typeface="Garamond" panose="02020404030301010803" pitchFamily="18" charset="0"/>
              </a:rPr>
              <a:t>huaj</a:t>
            </a:r>
            <a:r>
              <a:rPr lang="en-US" sz="1600" dirty="0">
                <a:latin typeface="Garamond" panose="02020404030301010803" pitchFamily="18" charset="0"/>
              </a:rPr>
              <a:t> </a:t>
            </a:r>
            <a:r>
              <a:rPr lang="en-US" sz="1600" dirty="0" err="1">
                <a:latin typeface="Garamond" panose="02020404030301010803" pitchFamily="18" charset="0"/>
              </a:rPr>
              <a:t>cka</a:t>
            </a:r>
            <a:r>
              <a:rPr lang="en-US" sz="1600" dirty="0">
                <a:latin typeface="Garamond" panose="02020404030301010803" pitchFamily="18" charset="0"/>
              </a:rPr>
              <a:t> </a:t>
            </a:r>
            <a:r>
              <a:rPr lang="en-US" sz="1600" dirty="0" err="1">
                <a:latin typeface="Garamond" panose="02020404030301010803" pitchFamily="18" charset="0"/>
              </a:rPr>
              <a:t>folësi</a:t>
            </a:r>
            <a:r>
              <a:rPr lang="en-US" sz="1600" dirty="0">
                <a:latin typeface="Garamond" panose="02020404030301010803" pitchFamily="18" charset="0"/>
              </a:rPr>
              <a:t> e </a:t>
            </a:r>
            <a:r>
              <a:rPr lang="en-US" sz="1600" dirty="0" err="1">
                <a:latin typeface="Garamond" panose="02020404030301010803" pitchFamily="18" charset="0"/>
              </a:rPr>
              <a:t>gjykon</a:t>
            </a:r>
            <a:r>
              <a:rPr lang="en-US" sz="1600" dirty="0">
                <a:latin typeface="Garamond" panose="02020404030301010803" pitchFamily="18" charset="0"/>
              </a:rPr>
              <a:t> se </a:t>
            </a:r>
            <a:r>
              <a:rPr lang="en-US" sz="1600" dirty="0" err="1">
                <a:latin typeface="Garamond" panose="02020404030301010803" pitchFamily="18" charset="0"/>
              </a:rPr>
              <a:t>nuk</a:t>
            </a:r>
            <a:r>
              <a:rPr lang="en-US" sz="1600" dirty="0">
                <a:latin typeface="Garamond" panose="02020404030301010803" pitchFamily="18" charset="0"/>
              </a:rPr>
              <a:t> ka </a:t>
            </a:r>
            <a:r>
              <a:rPr lang="en-US" sz="1600" dirty="0" err="1">
                <a:latin typeface="Garamond" panose="02020404030301010803" pitchFamily="18" charset="0"/>
              </a:rPr>
              <a:t>asnjë</a:t>
            </a:r>
            <a:r>
              <a:rPr lang="en-US" sz="1600" dirty="0">
                <a:latin typeface="Garamond" panose="02020404030301010803" pitchFamily="18" charset="0"/>
              </a:rPr>
              <a:t> </a:t>
            </a:r>
            <a:r>
              <a:rPr lang="en-US" sz="1600" dirty="0" err="1">
                <a:latin typeface="Garamond" panose="02020404030301010803" pitchFamily="18" charset="0"/>
              </a:rPr>
              <a:t>lidhje</a:t>
            </a:r>
            <a:r>
              <a:rPr lang="en-US" sz="1600" dirty="0">
                <a:latin typeface="Garamond" panose="02020404030301010803" pitchFamily="18" charset="0"/>
              </a:rPr>
              <a:t> </a:t>
            </a:r>
            <a:r>
              <a:rPr lang="en-US" sz="1600" dirty="0" err="1">
                <a:latin typeface="Garamond" panose="02020404030301010803" pitchFamily="18" charset="0"/>
              </a:rPr>
              <a:t>të</a:t>
            </a:r>
            <a:r>
              <a:rPr lang="en-US" sz="1600" dirty="0">
                <a:latin typeface="Garamond" panose="02020404030301010803" pitchFamily="18" charset="0"/>
              </a:rPr>
              <a:t> </a:t>
            </a:r>
            <a:r>
              <a:rPr lang="en-US" sz="1600" dirty="0" err="1">
                <a:latin typeface="Garamond" panose="02020404030301010803" pitchFamily="18" charset="0"/>
              </a:rPr>
              <a:t>drejtëpërdrejtë</a:t>
            </a:r>
            <a:r>
              <a:rPr lang="en-US" sz="1600" dirty="0">
                <a:latin typeface="Garamond" panose="02020404030301010803" pitchFamily="18" charset="0"/>
              </a:rPr>
              <a:t> me </a:t>
            </a:r>
            <a:r>
              <a:rPr lang="en-US" sz="1600" dirty="0" err="1">
                <a:latin typeface="Garamond" panose="02020404030301010803" pitchFamily="18" charset="0"/>
              </a:rPr>
              <a:t>të</a:t>
            </a:r>
            <a:r>
              <a:rPr lang="en-US" sz="1600" dirty="0">
                <a:latin typeface="Garamond" panose="02020404030301010803" pitchFamily="18" charset="0"/>
              </a:rPr>
              <a:t>, ajo </a:t>
            </a:r>
            <a:r>
              <a:rPr lang="en-US" sz="1600" dirty="0" err="1">
                <a:latin typeface="Garamond" panose="02020404030301010803" pitchFamily="18" charset="0"/>
              </a:rPr>
              <a:t>që</a:t>
            </a:r>
            <a:r>
              <a:rPr lang="en-US" sz="1600" dirty="0">
                <a:latin typeface="Garamond" panose="02020404030301010803" pitchFamily="18" charset="0"/>
              </a:rPr>
              <a:t> </a:t>
            </a:r>
            <a:r>
              <a:rPr lang="en-US" sz="1600" dirty="0" err="1">
                <a:latin typeface="Garamond" panose="02020404030301010803" pitchFamily="18" charset="0"/>
              </a:rPr>
              <a:t>nuk</a:t>
            </a:r>
            <a:r>
              <a:rPr lang="en-US" sz="1600" dirty="0">
                <a:latin typeface="Garamond" panose="02020404030301010803" pitchFamily="18" charset="0"/>
              </a:rPr>
              <a:t> </a:t>
            </a:r>
            <a:r>
              <a:rPr lang="en-US" sz="1600" dirty="0" err="1">
                <a:latin typeface="Garamond" panose="02020404030301010803" pitchFamily="18" charset="0"/>
              </a:rPr>
              <a:t>është</a:t>
            </a:r>
            <a:r>
              <a:rPr lang="en-US" sz="1600" dirty="0">
                <a:latin typeface="Garamond" panose="02020404030301010803" pitchFamily="18" charset="0"/>
              </a:rPr>
              <a:t> </a:t>
            </a:r>
            <a:r>
              <a:rPr lang="en-US" sz="1600" dirty="0" err="1">
                <a:latin typeface="Garamond" panose="02020404030301010803" pitchFamily="18" charset="0"/>
              </a:rPr>
              <a:t>nga</a:t>
            </a:r>
            <a:r>
              <a:rPr lang="en-US" sz="1600" dirty="0">
                <a:latin typeface="Garamond" panose="02020404030301010803" pitchFamily="18" charset="0"/>
              </a:rPr>
              <a:t> </a:t>
            </a:r>
            <a:r>
              <a:rPr lang="en-US" sz="1600" dirty="0" err="1">
                <a:latin typeface="Garamond" panose="02020404030301010803" pitchFamily="18" charset="0"/>
              </a:rPr>
              <a:t>vendi</a:t>
            </a:r>
            <a:r>
              <a:rPr lang="en-US" sz="1600" dirty="0">
                <a:latin typeface="Garamond" panose="02020404030301010803" pitchFamily="18" charset="0"/>
              </a:rPr>
              <a:t> e </a:t>
            </a:r>
            <a:r>
              <a:rPr lang="en-US" sz="1600" dirty="0" err="1">
                <a:latin typeface="Garamond" panose="02020404030301010803" pitchFamily="18" charset="0"/>
              </a:rPr>
              <a:t>rrethi</a:t>
            </a:r>
            <a:r>
              <a:rPr lang="en-US" sz="1600" dirty="0">
                <a:latin typeface="Garamond" panose="02020404030301010803" pitchFamily="18" charset="0"/>
              </a:rPr>
              <a:t> I </a:t>
            </a:r>
            <a:r>
              <a:rPr lang="en-US" sz="1600" dirty="0" err="1">
                <a:latin typeface="Garamond" panose="02020404030301010803" pitchFamily="18" charset="0"/>
              </a:rPr>
              <a:t>tij</a:t>
            </a:r>
            <a:r>
              <a:rPr lang="en-US" sz="1600" dirty="0">
                <a:latin typeface="Garamond" panose="02020404030301010803" pitchFamily="18" charset="0"/>
              </a:rPr>
              <a:t>, ajo </a:t>
            </a:r>
            <a:r>
              <a:rPr lang="en-US" sz="1600" dirty="0" err="1">
                <a:latin typeface="Garamond" panose="02020404030301010803" pitchFamily="18" charset="0"/>
              </a:rPr>
              <a:t>për</a:t>
            </a:r>
            <a:r>
              <a:rPr lang="en-US" sz="1600" dirty="0">
                <a:latin typeface="Garamond" panose="02020404030301010803" pitchFamily="18" charset="0"/>
              </a:rPr>
              <a:t> </a:t>
            </a:r>
            <a:r>
              <a:rPr lang="en-US" sz="1600" dirty="0" err="1">
                <a:latin typeface="Garamond" panose="02020404030301010803" pitchFamily="18" charset="0"/>
              </a:rPr>
              <a:t>të</a:t>
            </a:r>
            <a:r>
              <a:rPr lang="en-US" sz="1600" dirty="0">
                <a:latin typeface="Garamond" panose="02020404030301010803" pitchFamily="18" charset="0"/>
              </a:rPr>
              <a:t> </a:t>
            </a:r>
            <a:r>
              <a:rPr lang="en-US" sz="1600" dirty="0" err="1">
                <a:latin typeface="Garamond" panose="02020404030301010803" pitchFamily="18" charset="0"/>
              </a:rPr>
              <a:t>cilën</a:t>
            </a:r>
            <a:r>
              <a:rPr lang="en-US" sz="1600" dirty="0">
                <a:latin typeface="Garamond" panose="02020404030301010803" pitchFamily="18" charset="0"/>
              </a:rPr>
              <a:t> ai </a:t>
            </a:r>
            <a:r>
              <a:rPr lang="en-US" sz="1600" dirty="0" err="1">
                <a:latin typeface="Garamond" panose="02020404030301010803" pitchFamily="18" charset="0"/>
              </a:rPr>
              <a:t>nuk</a:t>
            </a:r>
            <a:r>
              <a:rPr lang="en-US" sz="1600" dirty="0">
                <a:latin typeface="Garamond" panose="02020404030301010803" pitchFamily="18" charset="0"/>
              </a:rPr>
              <a:t> ka </a:t>
            </a:r>
            <a:r>
              <a:rPr lang="en-US" sz="1600" dirty="0" err="1">
                <a:latin typeface="Garamond" panose="02020404030301010803" pitchFamily="18" charset="0"/>
              </a:rPr>
              <a:t>asnjë</a:t>
            </a:r>
            <a:r>
              <a:rPr lang="en-US" sz="1600" dirty="0">
                <a:latin typeface="Garamond" panose="02020404030301010803" pitchFamily="18" charset="0"/>
              </a:rPr>
              <a:t> ide (e </a:t>
            </a:r>
            <a:r>
              <a:rPr lang="en-US" sz="1600" dirty="0" err="1">
                <a:latin typeface="Garamond" panose="02020404030301010803" pitchFamily="18" charset="0"/>
              </a:rPr>
              <a:t>cuditshme</a:t>
            </a:r>
            <a:r>
              <a:rPr lang="en-US" sz="1600" dirty="0">
                <a:latin typeface="Garamond" panose="02020404030301010803" pitchFamily="18" charset="0"/>
              </a:rPr>
              <a:t> – strange, I </a:t>
            </a:r>
            <a:r>
              <a:rPr lang="en-US" sz="1600" dirty="0" err="1">
                <a:latin typeface="Garamond" panose="02020404030301010803" pitchFamily="18" charset="0"/>
              </a:rPr>
              <a:t>jashtëm</a:t>
            </a:r>
            <a:r>
              <a:rPr lang="en-US" sz="1600" dirty="0">
                <a:latin typeface="Garamond" panose="02020404030301010803" pitchFamily="18" charset="0"/>
              </a:rPr>
              <a:t> – external, I </a:t>
            </a:r>
            <a:r>
              <a:rPr lang="en-US" sz="1600" dirty="0" err="1">
                <a:latin typeface="Garamond" panose="02020404030301010803" pitchFamily="18" charset="0"/>
              </a:rPr>
              <a:t>huaj</a:t>
            </a:r>
            <a:r>
              <a:rPr lang="en-US" sz="1600" dirty="0">
                <a:latin typeface="Garamond" panose="02020404030301010803" pitchFamily="18" charset="0"/>
              </a:rPr>
              <a:t> – foreign). </a:t>
            </a:r>
          </a:p>
          <a:p>
            <a:r>
              <a:rPr lang="en-US" sz="1600" dirty="0" err="1">
                <a:latin typeface="Garamond" panose="02020404030301010803" pitchFamily="18" charset="0"/>
              </a:rPr>
              <a:t>Një</a:t>
            </a:r>
            <a:r>
              <a:rPr lang="en-US" sz="1600" dirty="0">
                <a:latin typeface="Garamond" panose="02020404030301010803" pitchFamily="18" charset="0"/>
              </a:rPr>
              <a:t> </a:t>
            </a:r>
            <a:r>
              <a:rPr lang="en-US" sz="1600" dirty="0" err="1">
                <a:latin typeface="Garamond" panose="02020404030301010803" pitchFamily="18" charset="0"/>
              </a:rPr>
              <a:t>vepër</a:t>
            </a:r>
            <a:r>
              <a:rPr lang="en-US" sz="1600" dirty="0">
                <a:latin typeface="Garamond" panose="02020404030301010803" pitchFamily="18" charset="0"/>
              </a:rPr>
              <a:t> e </a:t>
            </a:r>
            <a:r>
              <a:rPr lang="en-US" sz="1600" dirty="0" err="1">
                <a:latin typeface="Garamond" panose="02020404030301010803" pitchFamily="18" charset="0"/>
              </a:rPr>
              <a:t>shkruar</a:t>
            </a:r>
            <a:r>
              <a:rPr lang="en-US" sz="1600" dirty="0">
                <a:latin typeface="Garamond" panose="02020404030301010803" pitchFamily="18" charset="0"/>
              </a:rPr>
              <a:t>, </a:t>
            </a:r>
            <a:r>
              <a:rPr lang="en-US" sz="1600" dirty="0" err="1">
                <a:latin typeface="Garamond" panose="02020404030301010803" pitchFamily="18" charset="0"/>
              </a:rPr>
              <a:t>në</a:t>
            </a:r>
            <a:r>
              <a:rPr lang="en-US" sz="1600" dirty="0">
                <a:latin typeface="Garamond" panose="02020404030301010803" pitchFamily="18" charset="0"/>
              </a:rPr>
              <a:t> </a:t>
            </a:r>
            <a:r>
              <a:rPr lang="en-US" sz="1600" dirty="0" err="1">
                <a:latin typeface="Garamond" panose="02020404030301010803" pitchFamily="18" charset="0"/>
              </a:rPr>
              <a:t>vështrim</a:t>
            </a:r>
            <a:r>
              <a:rPr lang="en-US" sz="1600" dirty="0">
                <a:latin typeface="Garamond" panose="02020404030301010803" pitchFamily="18" charset="0"/>
              </a:rPr>
              <a:t> </a:t>
            </a:r>
            <a:r>
              <a:rPr lang="en-US" sz="1600" dirty="0" err="1">
                <a:latin typeface="Garamond" panose="02020404030301010803" pitchFamily="18" charset="0"/>
              </a:rPr>
              <a:t>të</a:t>
            </a:r>
            <a:r>
              <a:rPr lang="en-US" sz="1600" dirty="0">
                <a:latin typeface="Garamond" panose="02020404030301010803" pitchFamily="18" charset="0"/>
              </a:rPr>
              <a:t> </a:t>
            </a:r>
            <a:r>
              <a:rPr lang="en-US" sz="1600" dirty="0" err="1">
                <a:latin typeface="Garamond" panose="02020404030301010803" pitchFamily="18" charset="0"/>
              </a:rPr>
              <a:t>parë</a:t>
            </a:r>
            <a:r>
              <a:rPr lang="en-US" sz="1600" dirty="0">
                <a:latin typeface="Garamond" panose="02020404030301010803" pitchFamily="18" charset="0"/>
              </a:rPr>
              <a:t> </a:t>
            </a:r>
            <a:r>
              <a:rPr lang="en-US" sz="1600" dirty="0" err="1">
                <a:latin typeface="Garamond" panose="02020404030301010803" pitchFamily="18" charset="0"/>
              </a:rPr>
              <a:t>mund</a:t>
            </a:r>
            <a:r>
              <a:rPr lang="en-US" sz="1600" dirty="0">
                <a:latin typeface="Garamond" panose="02020404030301010803" pitchFamily="18" charset="0"/>
              </a:rPr>
              <a:t> </a:t>
            </a:r>
            <a:r>
              <a:rPr lang="en-US" sz="1600" dirty="0" err="1">
                <a:latin typeface="Garamond" panose="02020404030301010803" pitchFamily="18" charset="0"/>
              </a:rPr>
              <a:t>të</a:t>
            </a:r>
            <a:r>
              <a:rPr lang="en-US" sz="1600" dirty="0">
                <a:latin typeface="Garamond" panose="02020404030301010803" pitchFamily="18" charset="0"/>
              </a:rPr>
              <a:t> </a:t>
            </a:r>
            <a:r>
              <a:rPr lang="en-US" sz="1600" dirty="0" err="1">
                <a:latin typeface="Garamond" panose="02020404030301010803" pitchFamily="18" charset="0"/>
              </a:rPr>
              <a:t>përkufizohet</a:t>
            </a:r>
            <a:r>
              <a:rPr lang="en-US" sz="1600" dirty="0">
                <a:latin typeface="Garamond" panose="02020404030301010803" pitchFamily="18" charset="0"/>
              </a:rPr>
              <a:t> </a:t>
            </a:r>
            <a:r>
              <a:rPr lang="en-US" sz="1600" dirty="0" err="1">
                <a:latin typeface="Garamond" panose="02020404030301010803" pitchFamily="18" charset="0"/>
              </a:rPr>
              <a:t>si</a:t>
            </a:r>
            <a:r>
              <a:rPr lang="en-US" sz="1600" dirty="0">
                <a:latin typeface="Garamond" panose="02020404030301010803" pitchFamily="18" charset="0"/>
              </a:rPr>
              <a:t> </a:t>
            </a:r>
            <a:r>
              <a:rPr lang="en-US" sz="1600" dirty="0" err="1">
                <a:latin typeface="Garamond" panose="02020404030301010803" pitchFamily="18" charset="0"/>
              </a:rPr>
              <a:t>një</a:t>
            </a:r>
            <a:r>
              <a:rPr lang="en-US" sz="1600" dirty="0">
                <a:latin typeface="Garamond" panose="02020404030301010803" pitchFamily="18" charset="0"/>
              </a:rPr>
              <a:t> </a:t>
            </a:r>
            <a:r>
              <a:rPr lang="en-US" sz="1600" dirty="0" err="1">
                <a:latin typeface="Garamond" panose="02020404030301010803" pitchFamily="18" charset="0"/>
              </a:rPr>
              <a:t>tekst</a:t>
            </a:r>
            <a:r>
              <a:rPr lang="en-US" sz="1600" dirty="0">
                <a:latin typeface="Garamond" panose="02020404030301010803" pitchFamily="18" charset="0"/>
              </a:rPr>
              <a:t> I </a:t>
            </a:r>
            <a:r>
              <a:rPr lang="en-US" sz="1600" dirty="0" err="1">
                <a:latin typeface="Garamond" panose="02020404030301010803" pitchFamily="18" charset="0"/>
              </a:rPr>
              <a:t>shkruar</a:t>
            </a:r>
            <a:r>
              <a:rPr lang="en-US" sz="1600" dirty="0">
                <a:latin typeface="Garamond" panose="02020404030301010803" pitchFamily="18" charset="0"/>
              </a:rPr>
              <a:t> </a:t>
            </a:r>
            <a:r>
              <a:rPr lang="en-US" sz="1600" dirty="0" err="1">
                <a:latin typeface="Garamond" panose="02020404030301010803" pitchFamily="18" charset="0"/>
              </a:rPr>
              <a:t>në</a:t>
            </a:r>
            <a:r>
              <a:rPr lang="en-US" sz="1600" dirty="0">
                <a:latin typeface="Garamond" panose="02020404030301010803" pitchFamily="18" charset="0"/>
              </a:rPr>
              <a:t> </a:t>
            </a:r>
            <a:r>
              <a:rPr lang="en-US" sz="1600" dirty="0" err="1">
                <a:latin typeface="Garamond" panose="02020404030301010803" pitchFamily="18" charset="0"/>
              </a:rPr>
              <a:t>një</a:t>
            </a:r>
            <a:r>
              <a:rPr lang="en-US" sz="1600" dirty="0">
                <a:latin typeface="Garamond" panose="02020404030301010803" pitchFamily="18" charset="0"/>
              </a:rPr>
              <a:t> </a:t>
            </a:r>
            <a:r>
              <a:rPr lang="en-US" sz="1600" dirty="0" err="1">
                <a:latin typeface="Garamond" panose="02020404030301010803" pitchFamily="18" charset="0"/>
              </a:rPr>
              <a:t>gjuhë</a:t>
            </a:r>
            <a:r>
              <a:rPr lang="en-US" sz="1600" dirty="0">
                <a:latin typeface="Garamond" panose="02020404030301010803" pitchFamily="18" charset="0"/>
              </a:rPr>
              <a:t> </a:t>
            </a:r>
            <a:r>
              <a:rPr lang="en-US" sz="1600" dirty="0" err="1">
                <a:latin typeface="Garamond" panose="02020404030301010803" pitchFamily="18" charset="0"/>
              </a:rPr>
              <a:t>tjetër</a:t>
            </a:r>
            <a:r>
              <a:rPr lang="en-US" sz="1600" dirty="0">
                <a:latin typeface="Garamond" panose="02020404030301010803" pitchFamily="18" charset="0"/>
              </a:rPr>
              <a:t>, </a:t>
            </a:r>
            <a:r>
              <a:rPr lang="en-US" sz="1600" dirty="0" err="1">
                <a:latin typeface="Garamond" panose="02020404030301010803" pitchFamily="18" charset="0"/>
              </a:rPr>
              <a:t>të</a:t>
            </a:r>
            <a:r>
              <a:rPr lang="en-US" sz="1600" dirty="0">
                <a:latin typeface="Garamond" panose="02020404030301010803" pitchFamily="18" charset="0"/>
              </a:rPr>
              <a:t> </a:t>
            </a:r>
            <a:r>
              <a:rPr lang="en-US" sz="1600" dirty="0" err="1">
                <a:latin typeface="Garamond" panose="02020404030301010803" pitchFamily="18" charset="0"/>
              </a:rPr>
              <a:t>ndryshme</a:t>
            </a:r>
            <a:r>
              <a:rPr lang="en-US" sz="1600" dirty="0">
                <a:latin typeface="Garamond" panose="02020404030301010803" pitchFamily="18" charset="0"/>
              </a:rPr>
              <a:t> </a:t>
            </a:r>
            <a:r>
              <a:rPr lang="en-US" sz="1600" dirty="0" err="1">
                <a:latin typeface="Garamond" panose="02020404030301010803" pitchFamily="18" charset="0"/>
              </a:rPr>
              <a:t>nga</a:t>
            </a:r>
            <a:r>
              <a:rPr lang="en-US" sz="1600" dirty="0">
                <a:latin typeface="Garamond" panose="02020404030301010803" pitchFamily="18" charset="0"/>
              </a:rPr>
              <a:t> ajo e </a:t>
            </a:r>
            <a:r>
              <a:rPr lang="en-US" sz="1600" dirty="0" err="1">
                <a:latin typeface="Garamond" panose="02020404030301010803" pitchFamily="18" charset="0"/>
              </a:rPr>
              <a:t>lexuesit</a:t>
            </a:r>
            <a:r>
              <a:rPr lang="en-US" sz="1600" dirty="0">
                <a:latin typeface="Garamond" panose="02020404030301010803" pitchFamily="18" charset="0"/>
              </a:rPr>
              <a:t>.</a:t>
            </a:r>
          </a:p>
          <a:p>
            <a:r>
              <a:rPr lang="en-US" sz="1600" dirty="0" err="1">
                <a:latin typeface="Garamond" panose="02020404030301010803" pitchFamily="18" charset="0"/>
              </a:rPr>
              <a:t>Konotacionet</a:t>
            </a:r>
            <a:r>
              <a:rPr lang="en-US" sz="1600" dirty="0">
                <a:latin typeface="Garamond" panose="02020404030301010803" pitchFamily="18" charset="0"/>
              </a:rPr>
              <a:t> e </a:t>
            </a:r>
            <a:r>
              <a:rPr lang="en-US" sz="1600" dirty="0" err="1">
                <a:latin typeface="Garamond" panose="02020404030301010803" pitchFamily="18" charset="0"/>
              </a:rPr>
              <a:t>termave</a:t>
            </a:r>
            <a:r>
              <a:rPr lang="en-US" sz="1600" dirty="0">
                <a:latin typeface="Garamond" panose="02020404030301010803" pitchFamily="18" charset="0"/>
              </a:rPr>
              <a:t> </a:t>
            </a:r>
            <a:r>
              <a:rPr lang="en-US" sz="1600" dirty="0" err="1">
                <a:latin typeface="Garamond" panose="02020404030301010803" pitchFamily="18" charset="0"/>
              </a:rPr>
              <a:t>që</a:t>
            </a:r>
            <a:r>
              <a:rPr lang="en-US" sz="1600" dirty="0">
                <a:latin typeface="Garamond" panose="02020404030301010803" pitchFamily="18" charset="0"/>
              </a:rPr>
              <a:t> </a:t>
            </a:r>
            <a:r>
              <a:rPr lang="en-US" sz="1600" dirty="0" err="1">
                <a:latin typeface="Garamond" panose="02020404030301010803" pitchFamily="18" charset="0"/>
              </a:rPr>
              <a:t>frëngjishtja</a:t>
            </a:r>
            <a:r>
              <a:rPr lang="en-US" sz="1600" dirty="0">
                <a:latin typeface="Garamond" panose="02020404030301010803" pitchFamily="18" charset="0"/>
              </a:rPr>
              <a:t> </a:t>
            </a:r>
            <a:r>
              <a:rPr lang="en-US" sz="1600" dirty="0" err="1">
                <a:latin typeface="Garamond" panose="02020404030301010803" pitchFamily="18" charset="0"/>
              </a:rPr>
              <a:t>i</a:t>
            </a:r>
            <a:r>
              <a:rPr lang="en-US" sz="1600" dirty="0">
                <a:latin typeface="Garamond" panose="02020404030301010803" pitchFamily="18" charset="0"/>
              </a:rPr>
              <a:t> </a:t>
            </a:r>
            <a:r>
              <a:rPr lang="en-US" sz="1600" dirty="0" err="1">
                <a:latin typeface="Garamond" panose="02020404030301010803" pitchFamily="18" charset="0"/>
              </a:rPr>
              <a:t>quan</a:t>
            </a:r>
            <a:r>
              <a:rPr lang="en-US" sz="1600" dirty="0">
                <a:latin typeface="Garamond" panose="02020404030301010803" pitchFamily="18" charset="0"/>
              </a:rPr>
              <a:t> </a:t>
            </a:r>
            <a:r>
              <a:rPr lang="en-US" sz="1600" i="1" dirty="0" err="1">
                <a:latin typeface="Garamond" panose="02020404030301010803" pitchFamily="18" charset="0"/>
              </a:rPr>
              <a:t>i</a:t>
            </a:r>
            <a:r>
              <a:rPr lang="en-US" sz="1600" i="1" dirty="0">
                <a:latin typeface="Garamond" panose="02020404030301010803" pitchFamily="18" charset="0"/>
              </a:rPr>
              <a:t> </a:t>
            </a:r>
            <a:r>
              <a:rPr lang="en-US" sz="1600" i="1" dirty="0" err="1">
                <a:latin typeface="Garamond" panose="02020404030301010803" pitchFamily="18" charset="0"/>
              </a:rPr>
              <a:t>huaj</a:t>
            </a:r>
            <a:r>
              <a:rPr lang="en-US" sz="1600" i="1" dirty="0">
                <a:latin typeface="Garamond" panose="02020404030301010803" pitchFamily="18" charset="0"/>
              </a:rPr>
              <a:t> </a:t>
            </a:r>
            <a:r>
              <a:rPr lang="en-US" sz="1600" dirty="0" err="1">
                <a:latin typeface="Garamond" panose="02020404030301010803" pitchFamily="18" charset="0"/>
              </a:rPr>
              <a:t>nuk</a:t>
            </a:r>
            <a:r>
              <a:rPr lang="en-US" sz="1600" dirty="0">
                <a:latin typeface="Garamond" panose="02020404030301010803" pitchFamily="18" charset="0"/>
              </a:rPr>
              <a:t> </a:t>
            </a:r>
            <a:r>
              <a:rPr lang="en-US" sz="1600" dirty="0" err="1">
                <a:latin typeface="Garamond" panose="02020404030301010803" pitchFamily="18" charset="0"/>
              </a:rPr>
              <a:t>janë</a:t>
            </a:r>
            <a:r>
              <a:rPr lang="en-US" sz="1600" dirty="0">
                <a:latin typeface="Garamond" panose="02020404030301010803" pitchFamily="18" charset="0"/>
              </a:rPr>
              <a:t> </a:t>
            </a:r>
            <a:r>
              <a:rPr lang="en-US" sz="1600" dirty="0" err="1">
                <a:latin typeface="Garamond" panose="02020404030301010803" pitchFamily="18" charset="0"/>
              </a:rPr>
              <a:t>të</a:t>
            </a:r>
            <a:r>
              <a:rPr lang="en-US" sz="1600" dirty="0">
                <a:latin typeface="Garamond" panose="02020404030301010803" pitchFamily="18" charset="0"/>
              </a:rPr>
              <a:t> </a:t>
            </a:r>
            <a:r>
              <a:rPr lang="en-US" sz="1600" dirty="0" err="1">
                <a:latin typeface="Garamond" panose="02020404030301010803" pitchFamily="18" charset="0"/>
              </a:rPr>
              <a:t>njëjta</a:t>
            </a:r>
            <a:r>
              <a:rPr lang="en-US" sz="1600" dirty="0">
                <a:latin typeface="Garamond" panose="02020404030301010803" pitchFamily="18" charset="0"/>
              </a:rPr>
              <a:t> </a:t>
            </a:r>
            <a:r>
              <a:rPr lang="en-US" sz="1600" dirty="0" err="1">
                <a:latin typeface="Garamond" panose="02020404030301010803" pitchFamily="18" charset="0"/>
              </a:rPr>
              <a:t>për</a:t>
            </a:r>
            <a:r>
              <a:rPr lang="en-US" sz="1600" dirty="0">
                <a:latin typeface="Garamond" panose="02020404030301010803" pitchFamily="18" charset="0"/>
              </a:rPr>
              <a:t> </a:t>
            </a:r>
            <a:r>
              <a:rPr lang="en-US" sz="1600" dirty="0" err="1">
                <a:latin typeface="Garamond" panose="02020404030301010803" pitchFamily="18" charset="0"/>
              </a:rPr>
              <a:t>gjuhët</a:t>
            </a:r>
            <a:r>
              <a:rPr lang="en-US" sz="1600" dirty="0">
                <a:latin typeface="Garamond" panose="02020404030301010803" pitchFamily="18" charset="0"/>
              </a:rPr>
              <a:t> e </a:t>
            </a:r>
            <a:r>
              <a:rPr lang="en-US" sz="1600" dirty="0" err="1">
                <a:latin typeface="Garamond" panose="02020404030301010803" pitchFamily="18" charset="0"/>
              </a:rPr>
              <a:t>tjera</a:t>
            </a:r>
            <a:r>
              <a:rPr lang="en-US" sz="1600" dirty="0">
                <a:latin typeface="Garamond" panose="02020404030301010803" pitchFamily="18" charset="0"/>
              </a:rPr>
              <a:t>. </a:t>
            </a:r>
            <a:r>
              <a:rPr lang="en-US" sz="1600" i="1" dirty="0">
                <a:latin typeface="Garamond" panose="02020404030301010803" pitchFamily="18" charset="0"/>
              </a:rPr>
              <a:t>I </a:t>
            </a:r>
            <a:r>
              <a:rPr lang="en-US" sz="1600" i="1" dirty="0" err="1">
                <a:latin typeface="Garamond" panose="02020404030301010803" pitchFamily="18" charset="0"/>
              </a:rPr>
              <a:t>huaj</a:t>
            </a:r>
            <a:r>
              <a:rPr lang="en-US" sz="1600" i="1" dirty="0">
                <a:latin typeface="Garamond" panose="02020404030301010803" pitchFamily="18" charset="0"/>
              </a:rPr>
              <a:t> </a:t>
            </a:r>
            <a:r>
              <a:rPr lang="en-US" sz="1600" dirty="0" err="1">
                <a:latin typeface="Garamond" panose="02020404030301010803" pitchFamily="18" charset="0"/>
              </a:rPr>
              <a:t>është</a:t>
            </a:r>
            <a:r>
              <a:rPr lang="en-US" sz="1600" dirty="0">
                <a:latin typeface="Garamond" panose="02020404030301010803" pitchFamily="18" charset="0"/>
              </a:rPr>
              <a:t> </a:t>
            </a:r>
            <a:r>
              <a:rPr lang="en-US" sz="1600" dirty="0" err="1">
                <a:latin typeface="Garamond" panose="02020404030301010803" pitchFamily="18" charset="0"/>
              </a:rPr>
              <a:t>në</a:t>
            </a:r>
            <a:r>
              <a:rPr lang="en-US" sz="1600" dirty="0">
                <a:latin typeface="Garamond" panose="02020404030301010803" pitchFamily="18" charset="0"/>
              </a:rPr>
              <a:t> </a:t>
            </a:r>
            <a:r>
              <a:rPr lang="en-US" sz="1600" dirty="0" err="1">
                <a:latin typeface="Garamond" panose="02020404030301010803" pitchFamily="18" charset="0"/>
              </a:rPr>
              <a:t>të</a:t>
            </a:r>
            <a:r>
              <a:rPr lang="en-US" sz="1600" dirty="0">
                <a:latin typeface="Garamond" panose="02020404030301010803" pitchFamily="18" charset="0"/>
              </a:rPr>
              <a:t> </a:t>
            </a:r>
            <a:r>
              <a:rPr lang="en-US" sz="1600" dirty="0" err="1">
                <a:latin typeface="Garamond" panose="02020404030301010803" pitchFamily="18" charset="0"/>
              </a:rPr>
              <a:t>njëjtën</a:t>
            </a:r>
            <a:r>
              <a:rPr lang="en-US" sz="1600" dirty="0">
                <a:latin typeface="Garamond" panose="02020404030301010803" pitchFamily="18" charset="0"/>
              </a:rPr>
              <a:t> </a:t>
            </a:r>
            <a:r>
              <a:rPr lang="en-US" sz="1600" dirty="0" err="1">
                <a:latin typeface="Garamond" panose="02020404030301010803" pitchFamily="18" charset="0"/>
              </a:rPr>
              <a:t>fushë</a:t>
            </a:r>
            <a:r>
              <a:rPr lang="en-US" sz="1600" dirty="0">
                <a:latin typeface="Garamond" panose="02020404030301010803" pitchFamily="18" charset="0"/>
              </a:rPr>
              <a:t> </a:t>
            </a:r>
            <a:r>
              <a:rPr lang="en-US" sz="1600" dirty="0" err="1">
                <a:latin typeface="Garamond" panose="02020404030301010803" pitchFamily="18" charset="0"/>
              </a:rPr>
              <a:t>kuptimore</a:t>
            </a:r>
            <a:r>
              <a:rPr lang="en-US" sz="1600" dirty="0">
                <a:latin typeface="Garamond" panose="02020404030301010803" pitchFamily="18" charset="0"/>
              </a:rPr>
              <a:t> me </a:t>
            </a:r>
            <a:r>
              <a:rPr lang="en-US" sz="1600" i="1" dirty="0">
                <a:latin typeface="Garamond" panose="02020404030301010803" pitchFamily="18" charset="0"/>
              </a:rPr>
              <a:t>I </a:t>
            </a:r>
            <a:r>
              <a:rPr lang="en-US" sz="1600" i="1" dirty="0" err="1">
                <a:latin typeface="Garamond" panose="02020404030301010803" pitchFamily="18" charset="0"/>
              </a:rPr>
              <a:t>panjohur</a:t>
            </a:r>
            <a:r>
              <a:rPr lang="en-US" sz="1600" i="1" dirty="0">
                <a:latin typeface="Garamond" panose="02020404030301010803" pitchFamily="18" charset="0"/>
              </a:rPr>
              <a:t> </a:t>
            </a:r>
            <a:r>
              <a:rPr lang="en-US" sz="1600" dirty="0">
                <a:latin typeface="Garamond" panose="02020404030301010803" pitchFamily="18" charset="0"/>
              </a:rPr>
              <a:t>(</a:t>
            </a:r>
            <a:r>
              <a:rPr lang="en-US" sz="1600" dirty="0" err="1">
                <a:latin typeface="Garamond" panose="02020404030301010803" pitchFamily="18" charset="0"/>
              </a:rPr>
              <a:t>inconu</a:t>
            </a:r>
            <a:r>
              <a:rPr lang="en-US" sz="1600" dirty="0">
                <a:latin typeface="Garamond" panose="02020404030301010803" pitchFamily="18" charset="0"/>
              </a:rPr>
              <a:t>) </a:t>
            </a:r>
            <a:r>
              <a:rPr lang="en-US" sz="1600" dirty="0" err="1">
                <a:latin typeface="Garamond" panose="02020404030301010803" pitchFamily="18" charset="0"/>
              </a:rPr>
              <a:t>ose</a:t>
            </a:r>
            <a:r>
              <a:rPr lang="en-US" sz="1600" dirty="0">
                <a:latin typeface="Garamond" panose="02020404030301010803" pitchFamily="18" charset="0"/>
              </a:rPr>
              <a:t> </a:t>
            </a:r>
            <a:r>
              <a:rPr lang="en-US" sz="1600" i="1" dirty="0">
                <a:latin typeface="Garamond" panose="02020404030301010803" pitchFamily="18" charset="0"/>
              </a:rPr>
              <a:t>I </a:t>
            </a:r>
            <a:r>
              <a:rPr lang="en-US" sz="1600" i="1" dirty="0" err="1">
                <a:latin typeface="Garamond" panose="02020404030301010803" pitchFamily="18" charset="0"/>
              </a:rPr>
              <a:t>jashtëm</a:t>
            </a:r>
            <a:r>
              <a:rPr lang="en-US" sz="1600" dirty="0">
                <a:latin typeface="Garamond" panose="02020404030301010803" pitchFamily="18" charset="0"/>
              </a:rPr>
              <a:t> (</a:t>
            </a:r>
            <a:r>
              <a:rPr lang="en-US" sz="1600" dirty="0" err="1">
                <a:latin typeface="Garamond" panose="02020404030301010803" pitchFamily="18" charset="0"/>
              </a:rPr>
              <a:t>exterieur</a:t>
            </a:r>
            <a:r>
              <a:rPr lang="en-US" sz="1600" dirty="0">
                <a:latin typeface="Garamond" panose="02020404030301010803" pitchFamily="18" charset="0"/>
              </a:rPr>
              <a:t>), </a:t>
            </a:r>
            <a:r>
              <a:rPr lang="en-US" sz="1600" dirty="0" err="1">
                <a:latin typeface="Garamond" panose="02020404030301010803" pitchFamily="18" charset="0"/>
              </a:rPr>
              <a:t>por</a:t>
            </a:r>
            <a:r>
              <a:rPr lang="en-US" sz="1600" dirty="0">
                <a:latin typeface="Garamond" panose="02020404030301010803" pitchFamily="18" charset="0"/>
              </a:rPr>
              <a:t> </a:t>
            </a:r>
            <a:r>
              <a:rPr lang="en-US" sz="1600" dirty="0" err="1">
                <a:latin typeface="Garamond" panose="02020404030301010803" pitchFamily="18" charset="0"/>
              </a:rPr>
              <a:t>mundet</a:t>
            </a:r>
            <a:r>
              <a:rPr lang="en-US" sz="1600" dirty="0">
                <a:latin typeface="Garamond" panose="02020404030301010803" pitchFamily="18" charset="0"/>
              </a:rPr>
              <a:t> </a:t>
            </a:r>
            <a:r>
              <a:rPr lang="en-US" sz="1600" dirty="0" err="1">
                <a:latin typeface="Garamond" panose="02020404030301010803" pitchFamily="18" charset="0"/>
              </a:rPr>
              <a:t>edhe</a:t>
            </a:r>
            <a:r>
              <a:rPr lang="en-US" sz="1600" dirty="0">
                <a:latin typeface="Garamond" panose="02020404030301010803" pitchFamily="18" charset="0"/>
              </a:rPr>
              <a:t> </a:t>
            </a:r>
            <a:r>
              <a:rPr lang="en-US" sz="1600" dirty="0" err="1">
                <a:latin typeface="Garamond" panose="02020404030301010803" pitchFamily="18" charset="0"/>
              </a:rPr>
              <a:t>të</a:t>
            </a:r>
            <a:r>
              <a:rPr lang="en-US" sz="1600" dirty="0">
                <a:latin typeface="Garamond" panose="02020404030301010803" pitchFamily="18" charset="0"/>
              </a:rPr>
              <a:t> </a:t>
            </a:r>
            <a:r>
              <a:rPr lang="en-US" sz="1600" dirty="0" err="1">
                <a:latin typeface="Garamond" panose="02020404030301010803" pitchFamily="18" charset="0"/>
              </a:rPr>
              <a:t>krijojë</a:t>
            </a:r>
            <a:r>
              <a:rPr lang="en-US" sz="1600" dirty="0">
                <a:latin typeface="Garamond" panose="02020404030301010803" pitchFamily="18" charset="0"/>
              </a:rPr>
              <a:t> </a:t>
            </a:r>
            <a:r>
              <a:rPr lang="en-US" sz="1600" dirty="0" err="1">
                <a:latin typeface="Garamond" panose="02020404030301010803" pitchFamily="18" charset="0"/>
              </a:rPr>
              <a:t>cift</a:t>
            </a:r>
            <a:r>
              <a:rPr lang="en-US" sz="1600" dirty="0">
                <a:latin typeface="Garamond" panose="02020404030301010803" pitchFamily="18" charset="0"/>
              </a:rPr>
              <a:t> me </a:t>
            </a:r>
            <a:r>
              <a:rPr lang="en-US" sz="1600" dirty="0" err="1">
                <a:latin typeface="Garamond" panose="02020404030301010803" pitchFamily="18" charset="0"/>
              </a:rPr>
              <a:t>fjalën</a:t>
            </a:r>
            <a:r>
              <a:rPr lang="en-US" sz="1600" dirty="0">
                <a:latin typeface="Garamond" panose="02020404030301010803" pitchFamily="18" charset="0"/>
              </a:rPr>
              <a:t> </a:t>
            </a:r>
            <a:r>
              <a:rPr lang="en-US" sz="1600" i="1" dirty="0">
                <a:latin typeface="Garamond" panose="02020404030301010803" pitchFamily="18" charset="0"/>
              </a:rPr>
              <a:t>I </a:t>
            </a:r>
            <a:r>
              <a:rPr lang="en-US" sz="1600" i="1" dirty="0" err="1">
                <a:latin typeface="Garamond" panose="02020404030301010803" pitchFamily="18" charset="0"/>
              </a:rPr>
              <a:t>cuditshëm</a:t>
            </a:r>
            <a:r>
              <a:rPr lang="en-US" sz="1600" dirty="0">
                <a:latin typeface="Garamond" panose="02020404030301010803" pitchFamily="18" charset="0"/>
              </a:rPr>
              <a:t> (</a:t>
            </a:r>
            <a:r>
              <a:rPr lang="en-US" sz="1600" dirty="0" err="1">
                <a:latin typeface="Garamond" panose="02020404030301010803" pitchFamily="18" charset="0"/>
              </a:rPr>
              <a:t>etrannge</a:t>
            </a:r>
            <a:r>
              <a:rPr lang="en-US" sz="1600" dirty="0">
                <a:latin typeface="Garamond" panose="02020404030301010803" pitchFamily="18" charset="0"/>
              </a:rPr>
              <a:t>). </a:t>
            </a:r>
            <a:r>
              <a:rPr lang="en-US" sz="1600" dirty="0" err="1">
                <a:latin typeface="Garamond" panose="02020404030301010803" pitchFamily="18" charset="0"/>
              </a:rPr>
              <a:t>Anglishtja</a:t>
            </a:r>
            <a:r>
              <a:rPr lang="en-US" sz="1600" dirty="0">
                <a:latin typeface="Garamond" panose="02020404030301010803" pitchFamily="18" charset="0"/>
              </a:rPr>
              <a:t> ka </a:t>
            </a:r>
            <a:r>
              <a:rPr lang="en-US" sz="1600" dirty="0" err="1">
                <a:latin typeface="Garamond" panose="02020404030301010803" pitchFamily="18" charset="0"/>
              </a:rPr>
              <a:t>një</a:t>
            </a:r>
            <a:r>
              <a:rPr lang="en-US" sz="1600" dirty="0">
                <a:latin typeface="Garamond" panose="02020404030301010803" pitchFamily="18" charset="0"/>
              </a:rPr>
              <a:t> </a:t>
            </a:r>
            <a:r>
              <a:rPr lang="en-US" sz="1600" dirty="0" err="1">
                <a:latin typeface="Garamond" panose="02020404030301010803" pitchFamily="18" charset="0"/>
              </a:rPr>
              <a:t>cift</a:t>
            </a:r>
            <a:r>
              <a:rPr lang="en-US" sz="1600" dirty="0">
                <a:latin typeface="Garamond" panose="02020404030301010803" pitchFamily="18" charset="0"/>
              </a:rPr>
              <a:t> </a:t>
            </a:r>
            <a:r>
              <a:rPr lang="en-US" sz="1600" dirty="0" err="1">
                <a:latin typeface="Garamond" panose="02020404030301010803" pitchFamily="18" charset="0"/>
              </a:rPr>
              <a:t>të</a:t>
            </a:r>
            <a:r>
              <a:rPr lang="en-US" sz="1600" dirty="0">
                <a:latin typeface="Garamond" panose="02020404030301010803" pitchFamily="18" charset="0"/>
              </a:rPr>
              <a:t> </a:t>
            </a:r>
            <a:r>
              <a:rPr lang="en-US" sz="1600" dirty="0" err="1">
                <a:latin typeface="Garamond" panose="02020404030301010803" pitchFamily="18" charset="0"/>
              </a:rPr>
              <a:t>ngjashëm</a:t>
            </a:r>
            <a:r>
              <a:rPr lang="en-US" sz="1600" dirty="0">
                <a:latin typeface="Garamond" panose="02020404030301010803" pitchFamily="18" charset="0"/>
              </a:rPr>
              <a:t> </a:t>
            </a:r>
            <a:r>
              <a:rPr lang="en-US" sz="1600" i="1" dirty="0">
                <a:latin typeface="Garamond" panose="02020404030301010803" pitchFamily="18" charset="0"/>
              </a:rPr>
              <a:t>stranger/strange</a:t>
            </a:r>
            <a:r>
              <a:rPr lang="en-US" sz="1600" dirty="0">
                <a:latin typeface="Garamond" panose="02020404030301010803" pitchFamily="18" charset="0"/>
              </a:rPr>
              <a:t>, </a:t>
            </a:r>
            <a:r>
              <a:rPr lang="en-US" sz="1600" dirty="0" err="1">
                <a:latin typeface="Garamond" panose="02020404030301010803" pitchFamily="18" charset="0"/>
              </a:rPr>
              <a:t>por</a:t>
            </a:r>
            <a:r>
              <a:rPr lang="en-US" sz="1600" dirty="0">
                <a:latin typeface="Garamond" panose="02020404030301010803" pitchFamily="18" charset="0"/>
              </a:rPr>
              <a:t> ka </a:t>
            </a:r>
            <a:r>
              <a:rPr lang="en-US" sz="1600" dirty="0" err="1">
                <a:latin typeface="Garamond" panose="02020404030301010803" pitchFamily="18" charset="0"/>
              </a:rPr>
              <a:t>gjithashtu</a:t>
            </a:r>
            <a:r>
              <a:rPr lang="en-US" sz="1600" dirty="0">
                <a:latin typeface="Garamond" panose="02020404030301010803" pitchFamily="18" charset="0"/>
              </a:rPr>
              <a:t> </a:t>
            </a:r>
            <a:r>
              <a:rPr lang="en-US" sz="1600" dirty="0" err="1">
                <a:latin typeface="Garamond" panose="02020404030301010803" pitchFamily="18" charset="0"/>
              </a:rPr>
              <a:t>edhe</a:t>
            </a:r>
            <a:r>
              <a:rPr lang="en-US" sz="1600" dirty="0">
                <a:latin typeface="Garamond" panose="02020404030301010803" pitchFamily="18" charset="0"/>
              </a:rPr>
              <a:t> </a:t>
            </a:r>
            <a:r>
              <a:rPr lang="en-US" sz="1600" i="1" dirty="0">
                <a:latin typeface="Garamond" panose="02020404030301010803" pitchFamily="18" charset="0"/>
              </a:rPr>
              <a:t>alien, foreign</a:t>
            </a:r>
            <a:r>
              <a:rPr lang="en-US" sz="1600" dirty="0">
                <a:latin typeface="Garamond" panose="02020404030301010803" pitchFamily="18" charset="0"/>
              </a:rPr>
              <a:t>. </a:t>
            </a:r>
            <a:r>
              <a:rPr lang="en-US" sz="1600" dirty="0" err="1">
                <a:latin typeface="Garamond" panose="02020404030301010803" pitchFamily="18" charset="0"/>
              </a:rPr>
              <a:t>Gjermanishtja</a:t>
            </a:r>
            <a:r>
              <a:rPr lang="en-US" sz="1600" dirty="0">
                <a:latin typeface="Garamond" panose="02020404030301010803" pitchFamily="18" charset="0"/>
              </a:rPr>
              <a:t> ka </a:t>
            </a:r>
            <a:r>
              <a:rPr lang="en-US" sz="1600" i="1" dirty="0" err="1">
                <a:latin typeface="Garamond" panose="02020404030301010803" pitchFamily="18" charset="0"/>
              </a:rPr>
              <a:t>auslandich</a:t>
            </a:r>
            <a:r>
              <a:rPr lang="en-US" sz="1600" dirty="0">
                <a:latin typeface="Garamond" panose="02020404030301010803" pitchFamily="18" charset="0"/>
              </a:rPr>
              <a:t> (</a:t>
            </a:r>
            <a:r>
              <a:rPr lang="en-US" sz="1600" dirty="0" err="1">
                <a:latin typeface="Garamond" panose="02020404030301010803" pitchFamily="18" charset="0"/>
              </a:rPr>
              <a:t>nga</a:t>
            </a:r>
            <a:r>
              <a:rPr lang="en-US" sz="1600" dirty="0">
                <a:latin typeface="Garamond" panose="02020404030301010803" pitchFamily="18" charset="0"/>
              </a:rPr>
              <a:t> </a:t>
            </a:r>
            <a:r>
              <a:rPr lang="en-US" sz="1600" dirty="0" err="1">
                <a:latin typeface="Garamond" panose="02020404030301010803" pitchFamily="18" charset="0"/>
              </a:rPr>
              <a:t>një</a:t>
            </a:r>
            <a:r>
              <a:rPr lang="en-US" sz="1600" dirty="0">
                <a:latin typeface="Garamond" panose="02020404030301010803" pitchFamily="18" charset="0"/>
              </a:rPr>
              <a:t> vend </a:t>
            </a:r>
            <a:r>
              <a:rPr lang="en-US" sz="1600" dirty="0" err="1">
                <a:latin typeface="Garamond" panose="02020404030301010803" pitchFamily="18" charset="0"/>
              </a:rPr>
              <a:t>tjetër</a:t>
            </a:r>
            <a:r>
              <a:rPr lang="en-US" sz="1600" dirty="0">
                <a:latin typeface="Garamond" panose="02020404030301010803" pitchFamily="18" charset="0"/>
              </a:rPr>
              <a:t>) </a:t>
            </a:r>
            <a:r>
              <a:rPr lang="en-US" sz="1600" dirty="0" err="1">
                <a:latin typeface="Garamond" panose="02020404030301010803" pitchFamily="18" charset="0"/>
              </a:rPr>
              <a:t>dhe</a:t>
            </a:r>
            <a:r>
              <a:rPr lang="en-US" sz="1600" dirty="0">
                <a:latin typeface="Garamond" panose="02020404030301010803" pitchFamily="18" charset="0"/>
              </a:rPr>
              <a:t> </a:t>
            </a:r>
            <a:r>
              <a:rPr lang="en-US" sz="1600" i="1" dirty="0">
                <a:latin typeface="Garamond" panose="02020404030301010803" pitchFamily="18" charset="0"/>
              </a:rPr>
              <a:t>fremd</a:t>
            </a:r>
            <a:r>
              <a:rPr lang="en-US" sz="1600" dirty="0">
                <a:latin typeface="Garamond" panose="02020404030301010803" pitchFamily="18" charset="0"/>
              </a:rPr>
              <a:t> (I </a:t>
            </a:r>
            <a:r>
              <a:rPr lang="en-US" sz="1600" dirty="0" err="1">
                <a:latin typeface="Garamond" panose="02020404030301010803" pitchFamily="18" charset="0"/>
              </a:rPr>
              <a:t>panjohur</a:t>
            </a:r>
            <a:r>
              <a:rPr lang="en-US" sz="1600" dirty="0">
                <a:latin typeface="Garamond" panose="02020404030301010803" pitchFamily="18" charset="0"/>
              </a:rPr>
              <a:t>).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551C967-68ED-7E63-C3C5-C21E05961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645390" y="538785"/>
            <a:ext cx="10434780" cy="1303867"/>
          </a:xfrm>
        </p:spPr>
        <p:txBody>
          <a:bodyPr>
            <a:normAutofit/>
          </a:bodyPr>
          <a:lstStyle/>
          <a:p>
            <a:r>
              <a:rPr lang="en-US" sz="2400" dirty="0" err="1"/>
              <a:t>Vepra</a:t>
            </a:r>
            <a:r>
              <a:rPr lang="en-US" sz="2400" dirty="0"/>
              <a:t> e </a:t>
            </a:r>
            <a:r>
              <a:rPr lang="en-US" sz="2400" dirty="0" err="1"/>
              <a:t>huaj</a:t>
            </a:r>
            <a:br>
              <a:rPr lang="en-US" sz="2400" dirty="0"/>
            </a:br>
            <a:r>
              <a:rPr lang="en-US" sz="2400" dirty="0"/>
              <a:t>I </a:t>
            </a:r>
            <a:r>
              <a:rPr lang="en-US" sz="2400" dirty="0" err="1"/>
              <a:t>huaj</a:t>
            </a:r>
            <a:r>
              <a:rPr lang="en-US" sz="2400" dirty="0"/>
              <a:t>/</a:t>
            </a:r>
            <a:r>
              <a:rPr lang="en-US" sz="2400" dirty="0" err="1"/>
              <a:t>kombëtar</a:t>
            </a:r>
            <a:r>
              <a:rPr lang="en-US" sz="2400" dirty="0"/>
              <a:t>/I </a:t>
            </a:r>
            <a:r>
              <a:rPr lang="en-US" sz="2400" dirty="0" err="1"/>
              <a:t>njohur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718413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9">
          <a:extLst>
            <a:ext uri="{FF2B5EF4-FFF2-40B4-BE49-F238E27FC236}">
              <a16:creationId xmlns:a16="http://schemas.microsoft.com/office/drawing/2014/main" id="{78C4E38D-CF57-32AB-355F-99A72F12FA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67738995-63D2-0FD8-8DBA-CE995EF4CFE8}"/>
              </a:ext>
            </a:extLst>
          </p:cNvPr>
          <p:cNvSpPr txBox="1">
            <a:spLocks/>
          </p:cNvSpPr>
          <p:nvPr/>
        </p:nvSpPr>
        <p:spPr>
          <a:xfrm>
            <a:off x="878609" y="1171477"/>
            <a:ext cx="7386781" cy="33189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sz="1800" dirty="0" err="1">
                <a:latin typeface="Garamond" panose="02020404030301010803" pitchFamily="18" charset="0"/>
              </a:rPr>
              <a:t>Ndërsa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për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fremde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Literaturen</a:t>
            </a:r>
            <a:r>
              <a:rPr lang="en-US" sz="1800" dirty="0">
                <a:latin typeface="Garamond" panose="02020404030301010803" pitchFamily="18" charset="0"/>
              </a:rPr>
              <a:t>  (</a:t>
            </a:r>
            <a:r>
              <a:rPr lang="en-US" sz="1800" dirty="0" err="1">
                <a:latin typeface="Garamond" panose="02020404030301010803" pitchFamily="18" charset="0"/>
              </a:rPr>
              <a:t>letërsi</a:t>
            </a:r>
            <a:r>
              <a:rPr lang="en-US" sz="1800" dirty="0">
                <a:latin typeface="Garamond" panose="02020404030301010803" pitchFamily="18" charset="0"/>
              </a:rPr>
              <a:t> e </a:t>
            </a:r>
            <a:r>
              <a:rPr lang="en-US" sz="1800" dirty="0" err="1">
                <a:latin typeface="Garamond" panose="02020404030301010803" pitchFamily="18" charset="0"/>
              </a:rPr>
              <a:t>huaj</a:t>
            </a:r>
            <a:r>
              <a:rPr lang="en-US" sz="1800" dirty="0">
                <a:latin typeface="Garamond" panose="02020404030301010803" pitchFamily="18" charset="0"/>
              </a:rPr>
              <a:t>), </a:t>
            </a:r>
            <a:r>
              <a:rPr lang="en-US" sz="1800" dirty="0" err="1">
                <a:latin typeface="Garamond" panose="02020404030301010803" pitchFamily="18" charset="0"/>
              </a:rPr>
              <a:t>fremde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Shprachen</a:t>
            </a:r>
            <a:r>
              <a:rPr lang="en-US" sz="1800" dirty="0">
                <a:latin typeface="Garamond" panose="02020404030301010803" pitchFamily="18" charset="0"/>
              </a:rPr>
              <a:t> (</a:t>
            </a:r>
            <a:r>
              <a:rPr lang="en-US" sz="1800" dirty="0" err="1">
                <a:latin typeface="Garamond" panose="02020404030301010803" pitchFamily="18" charset="0"/>
              </a:rPr>
              <a:t>gjuhë</a:t>
            </a:r>
            <a:r>
              <a:rPr lang="en-US" sz="1800" dirty="0">
                <a:latin typeface="Garamond" panose="02020404030301010803" pitchFamily="18" charset="0"/>
              </a:rPr>
              <a:t> e </a:t>
            </a:r>
            <a:r>
              <a:rPr lang="en-US" sz="1800" dirty="0" err="1">
                <a:latin typeface="Garamond" panose="02020404030301010803" pitchFamily="18" charset="0"/>
              </a:rPr>
              <a:t>huaj</a:t>
            </a:r>
            <a:r>
              <a:rPr lang="en-US" sz="1800" dirty="0">
                <a:latin typeface="Garamond" panose="02020404030301010803" pitchFamily="18" charset="0"/>
              </a:rPr>
              <a:t>)… </a:t>
            </a:r>
            <a:r>
              <a:rPr lang="en-US" sz="1800" dirty="0" err="1">
                <a:latin typeface="Garamond" panose="02020404030301010803" pitchFamily="18" charset="0"/>
              </a:rPr>
              <a:t>është</a:t>
            </a:r>
            <a:r>
              <a:rPr lang="en-US" sz="1800" dirty="0">
                <a:latin typeface="Garamond" panose="02020404030301010803" pitchFamily="18" charset="0"/>
              </a:rPr>
              <a:t> I </a:t>
            </a:r>
            <a:r>
              <a:rPr lang="en-US" sz="1800" dirty="0" err="1">
                <a:latin typeface="Garamond" panose="02020404030301010803" pitchFamily="18" charset="0"/>
              </a:rPr>
              <a:t>huaj</a:t>
            </a:r>
            <a:r>
              <a:rPr lang="en-US" sz="1800" dirty="0">
                <a:latin typeface="Garamond" panose="02020404030301010803" pitchFamily="18" charset="0"/>
              </a:rPr>
              <a:t>/ e </a:t>
            </a:r>
            <a:r>
              <a:rPr lang="en-US" sz="1800" dirty="0" err="1">
                <a:latin typeface="Garamond" panose="02020404030301010803" pitchFamily="18" charset="0"/>
              </a:rPr>
              <a:t>huaj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cka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folësi</a:t>
            </a:r>
            <a:r>
              <a:rPr lang="en-US" sz="1800" dirty="0">
                <a:latin typeface="Garamond" panose="02020404030301010803" pitchFamily="18" charset="0"/>
              </a:rPr>
              <a:t> e </a:t>
            </a:r>
            <a:r>
              <a:rPr lang="en-US" sz="1800" dirty="0" err="1">
                <a:latin typeface="Garamond" panose="02020404030301010803" pitchFamily="18" charset="0"/>
              </a:rPr>
              <a:t>gjykon</a:t>
            </a:r>
            <a:r>
              <a:rPr lang="en-US" sz="1800" dirty="0">
                <a:latin typeface="Garamond" panose="02020404030301010803" pitchFamily="18" charset="0"/>
              </a:rPr>
              <a:t> se </a:t>
            </a:r>
            <a:r>
              <a:rPr lang="en-US" sz="1800" dirty="0" err="1">
                <a:latin typeface="Garamond" panose="02020404030301010803" pitchFamily="18" charset="0"/>
              </a:rPr>
              <a:t>nuk</a:t>
            </a:r>
            <a:r>
              <a:rPr lang="en-US" sz="1800" dirty="0">
                <a:latin typeface="Garamond" panose="02020404030301010803" pitchFamily="18" charset="0"/>
              </a:rPr>
              <a:t> ka </a:t>
            </a:r>
            <a:r>
              <a:rPr lang="en-US" sz="1800" dirty="0" err="1">
                <a:latin typeface="Garamond" panose="02020404030301010803" pitchFamily="18" charset="0"/>
              </a:rPr>
              <a:t>asnjë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lidhje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drejtpërdrejtë</a:t>
            </a:r>
            <a:r>
              <a:rPr lang="en-US" sz="1800" dirty="0">
                <a:latin typeface="Garamond" panose="02020404030301010803" pitchFamily="18" charset="0"/>
              </a:rPr>
              <a:t> me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, ajo </a:t>
            </a:r>
            <a:r>
              <a:rPr lang="en-US" sz="1800" dirty="0" err="1">
                <a:latin typeface="Garamond" panose="02020404030301010803" pitchFamily="18" charset="0"/>
              </a:rPr>
              <a:t>që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nuk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është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nga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vendi</a:t>
            </a:r>
            <a:r>
              <a:rPr lang="en-US" sz="1800" dirty="0">
                <a:latin typeface="Garamond" panose="02020404030301010803" pitchFamily="18" charset="0"/>
              </a:rPr>
              <a:t> e </a:t>
            </a:r>
            <a:r>
              <a:rPr lang="en-US" sz="1800" dirty="0" err="1">
                <a:latin typeface="Garamond" panose="02020404030301010803" pitchFamily="18" charset="0"/>
              </a:rPr>
              <a:t>rrethi</a:t>
            </a:r>
            <a:r>
              <a:rPr lang="en-US" sz="1800" dirty="0">
                <a:latin typeface="Garamond" panose="02020404030301010803" pitchFamily="18" charset="0"/>
              </a:rPr>
              <a:t> I </a:t>
            </a:r>
            <a:r>
              <a:rPr lang="en-US" sz="1800" dirty="0" err="1">
                <a:latin typeface="Garamond" panose="02020404030301010803" pitchFamily="18" charset="0"/>
              </a:rPr>
              <a:t>tij</a:t>
            </a:r>
            <a:r>
              <a:rPr lang="en-US" sz="1800" dirty="0">
                <a:latin typeface="Garamond" panose="02020404030301010803" pitchFamily="18" charset="0"/>
              </a:rPr>
              <a:t>, ajo </a:t>
            </a:r>
            <a:r>
              <a:rPr lang="en-US" sz="1800" dirty="0" err="1">
                <a:latin typeface="Garamond" panose="02020404030301010803" pitchFamily="18" charset="0"/>
              </a:rPr>
              <a:t>për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cilën</a:t>
            </a:r>
            <a:r>
              <a:rPr lang="en-US" sz="1800" dirty="0">
                <a:latin typeface="Garamond" panose="02020404030301010803" pitchFamily="18" charset="0"/>
              </a:rPr>
              <a:t> ai </a:t>
            </a:r>
            <a:r>
              <a:rPr lang="en-US" sz="1800" dirty="0" err="1">
                <a:latin typeface="Garamond" panose="02020404030301010803" pitchFamily="18" charset="0"/>
              </a:rPr>
              <a:t>nuk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asnjë</a:t>
            </a:r>
            <a:r>
              <a:rPr lang="en-US" sz="1800" dirty="0">
                <a:latin typeface="Garamond" panose="02020404030301010803" pitchFamily="18" charset="0"/>
              </a:rPr>
              <a:t> ide.</a:t>
            </a:r>
          </a:p>
          <a:p>
            <a:endParaRPr lang="en-US" sz="1800" dirty="0">
              <a:latin typeface="Garamond" panose="02020404030301010803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 err="1">
                <a:latin typeface="Garamond" panose="02020404030301010803" pitchFamily="18" charset="0"/>
              </a:rPr>
              <a:t>Një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vepër</a:t>
            </a:r>
            <a:r>
              <a:rPr lang="en-US" sz="1800" dirty="0">
                <a:latin typeface="Garamond" panose="02020404030301010803" pitchFamily="18" charset="0"/>
              </a:rPr>
              <a:t> e </a:t>
            </a:r>
            <a:r>
              <a:rPr lang="en-US" sz="1800" dirty="0" err="1">
                <a:latin typeface="Garamond" panose="02020404030301010803" pitchFamily="18" charset="0"/>
              </a:rPr>
              <a:t>huaj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vështrim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parë</a:t>
            </a:r>
            <a:r>
              <a:rPr lang="en-US" sz="1800" dirty="0">
                <a:latin typeface="Garamond" panose="02020404030301010803" pitchFamily="18" charset="0"/>
              </a:rPr>
              <a:t>, </a:t>
            </a:r>
            <a:r>
              <a:rPr lang="en-US" sz="1800" dirty="0" err="1">
                <a:latin typeface="Garamond" panose="02020404030301010803" pitchFamily="18" charset="0"/>
              </a:rPr>
              <a:t>mund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përkufizohet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si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një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tekst</a:t>
            </a:r>
            <a:r>
              <a:rPr lang="en-US" sz="1800" dirty="0">
                <a:latin typeface="Garamond" panose="02020404030301010803" pitchFamily="18" charset="0"/>
              </a:rPr>
              <a:t> I </a:t>
            </a:r>
            <a:r>
              <a:rPr lang="en-US" sz="1800" dirty="0" err="1">
                <a:latin typeface="Garamond" panose="02020404030301010803" pitchFamily="18" charset="0"/>
              </a:rPr>
              <a:t>shkruar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një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gjuhë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tjetër</a:t>
            </a:r>
            <a:r>
              <a:rPr lang="en-US" sz="1800" dirty="0">
                <a:latin typeface="Garamond" panose="02020404030301010803" pitchFamily="18" charset="0"/>
              </a:rPr>
              <a:t>,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ndryshme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nga</a:t>
            </a:r>
            <a:r>
              <a:rPr lang="en-US" sz="1800" dirty="0">
                <a:latin typeface="Garamond" panose="02020404030301010803" pitchFamily="18" charset="0"/>
              </a:rPr>
              <a:t> ajo e </a:t>
            </a:r>
            <a:r>
              <a:rPr lang="en-US" sz="1800" dirty="0" err="1">
                <a:latin typeface="Garamond" panose="02020404030301010803" pitchFamily="18" charset="0"/>
              </a:rPr>
              <a:t>lexuesit</a:t>
            </a:r>
            <a:endParaRPr lang="en-US" sz="1800" dirty="0">
              <a:latin typeface="Garamond" panose="02020404030301010803" pitchFamily="18" charset="0"/>
            </a:endParaRPr>
          </a:p>
          <a:p>
            <a:endParaRPr lang="en-US" sz="18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84624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9">
          <a:extLst>
            <a:ext uri="{FF2B5EF4-FFF2-40B4-BE49-F238E27FC236}">
              <a16:creationId xmlns:a16="http://schemas.microsoft.com/office/drawing/2014/main" id="{74886C8D-4E1F-152C-BA2B-71B1F92DF0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C9A7CE63-DF1A-C42A-05CA-166A1E5D7121}"/>
              </a:ext>
            </a:extLst>
          </p:cNvPr>
          <p:cNvSpPr txBox="1">
            <a:spLocks/>
          </p:cNvSpPr>
          <p:nvPr/>
        </p:nvSpPr>
        <p:spPr>
          <a:xfrm>
            <a:off x="648854" y="1824564"/>
            <a:ext cx="7405254" cy="33189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sz="1800" dirty="0" err="1">
                <a:latin typeface="Garamond" panose="02020404030301010803" pitchFamily="18" charset="0"/>
              </a:rPr>
              <a:t>Një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mjet</a:t>
            </a:r>
            <a:r>
              <a:rPr lang="en-US" sz="1800" dirty="0">
                <a:latin typeface="Garamond" panose="02020404030301010803" pitchFamily="18" charset="0"/>
              </a:rPr>
              <a:t> I </a:t>
            </a:r>
            <a:r>
              <a:rPr lang="en-US" sz="1800" dirty="0" err="1">
                <a:latin typeface="Garamond" panose="02020404030301010803" pitchFamily="18" charset="0"/>
              </a:rPr>
              <a:t>zakonshëm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takimi</a:t>
            </a:r>
            <a:r>
              <a:rPr lang="en-US" sz="1800" dirty="0">
                <a:latin typeface="Garamond" panose="02020404030301010803" pitchFamily="18" charset="0"/>
              </a:rPr>
              <a:t> me </a:t>
            </a:r>
            <a:r>
              <a:rPr lang="en-US" sz="1800" dirty="0" err="1">
                <a:latin typeface="Garamond" panose="02020404030301010803" pitchFamily="18" charset="0"/>
              </a:rPr>
              <a:t>një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vepër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huaj</a:t>
            </a:r>
            <a:r>
              <a:rPr lang="en-US" sz="1800" dirty="0">
                <a:latin typeface="Garamond" panose="02020404030301010803" pitchFamily="18" charset="0"/>
              </a:rPr>
              <a:t> – Miti I </a:t>
            </a:r>
            <a:r>
              <a:rPr lang="en-US" sz="1800" dirty="0" err="1">
                <a:latin typeface="Garamond" panose="02020404030301010803" pitchFamily="18" charset="0"/>
              </a:rPr>
              <a:t>Babelit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tregon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një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fakt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pakundërshtueshëm</a:t>
            </a:r>
            <a:r>
              <a:rPr lang="en-US" sz="1800" dirty="0">
                <a:latin typeface="Garamond" panose="02020404030301010803" pitchFamily="18" charset="0"/>
              </a:rPr>
              <a:t>: </a:t>
            </a:r>
            <a:r>
              <a:rPr lang="en-US" sz="1800" dirty="0" err="1">
                <a:latin typeface="Garamond" panose="02020404030301010803" pitchFamily="18" charset="0"/>
              </a:rPr>
              <a:t>njerëzit</a:t>
            </a:r>
            <a:r>
              <a:rPr lang="en-US" sz="1800" dirty="0">
                <a:latin typeface="Garamond" panose="02020404030301010803" pitchFamily="18" charset="0"/>
              </a:rPr>
              <a:t> e </a:t>
            </a:r>
            <a:r>
              <a:rPr lang="en-US" sz="1800" dirty="0" err="1">
                <a:latin typeface="Garamond" panose="02020404030301010803" pitchFamily="18" charset="0"/>
              </a:rPr>
              <a:t>planetit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tonë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nuk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flasin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një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gjuhë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vetme</a:t>
            </a:r>
            <a:r>
              <a:rPr lang="en-US" sz="1800" dirty="0">
                <a:latin typeface="Garamond" panose="02020404030301010803" pitchFamily="18" charset="0"/>
              </a:rPr>
              <a:t>. </a:t>
            </a:r>
            <a:r>
              <a:rPr lang="en-US" sz="1800" dirty="0" err="1">
                <a:latin typeface="Garamond" panose="02020404030301010803" pitchFamily="18" charset="0"/>
              </a:rPr>
              <a:t>Prandaj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veprimtaria</a:t>
            </a:r>
            <a:r>
              <a:rPr lang="en-US" sz="1800" dirty="0">
                <a:latin typeface="Garamond" panose="02020404030301010803" pitchFamily="18" charset="0"/>
              </a:rPr>
              <a:t> e </a:t>
            </a:r>
            <a:r>
              <a:rPr lang="en-US" sz="1800" dirty="0" err="1">
                <a:latin typeface="Garamond" panose="02020404030301010803" pitchFamily="18" charset="0"/>
              </a:rPr>
              <a:t>përkthimit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është</a:t>
            </a:r>
            <a:r>
              <a:rPr lang="en-US" sz="1800" dirty="0">
                <a:latin typeface="Garamond" panose="02020404030301010803" pitchFamily="18" charset="0"/>
              </a:rPr>
              <a:t> e </a:t>
            </a:r>
            <a:r>
              <a:rPr lang="en-US" sz="1800" dirty="0" err="1">
                <a:latin typeface="Garamond" panose="02020404030301010803" pitchFamily="18" charset="0"/>
              </a:rPr>
              <a:t>nevojshme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për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bërë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mundur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komunikimin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ndërmjet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individëve</a:t>
            </a:r>
            <a:r>
              <a:rPr lang="en-US" sz="1800" dirty="0">
                <a:latin typeface="Garamond" panose="02020404030301010803" pitchFamily="18" charset="0"/>
              </a:rPr>
              <a:t>, </a:t>
            </a:r>
            <a:r>
              <a:rPr lang="en-US" sz="1800" dirty="0" err="1">
                <a:latin typeface="Garamond" panose="02020404030301010803" pitchFamily="18" charset="0"/>
              </a:rPr>
              <a:t>që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janë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ndarë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për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nga</a:t>
            </a:r>
            <a:r>
              <a:rPr lang="en-US" sz="1800" dirty="0">
                <a:latin typeface="Garamond" panose="02020404030301010803" pitchFamily="18" charset="0"/>
              </a:rPr>
              <a:t> format e </a:t>
            </a:r>
            <a:r>
              <a:rPr lang="en-US" sz="1800" dirty="0" err="1">
                <a:latin typeface="Garamond" panose="02020404030301010803" pitchFamily="18" charset="0"/>
              </a:rPr>
              <a:t>ndryshme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njohjes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dhe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konceptimit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botës</a:t>
            </a:r>
            <a:r>
              <a:rPr lang="en-US" sz="1800" dirty="0">
                <a:latin typeface="Garamond" panose="02020404030301010803" pitchFamily="18" charset="0"/>
              </a:rPr>
              <a:t>.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CD6778D8-6ABC-B267-C4E5-27485DAEBE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852822"/>
            <a:ext cx="9601196" cy="1303867"/>
          </a:xfrm>
        </p:spPr>
        <p:txBody>
          <a:bodyPr>
            <a:normAutofit/>
          </a:bodyPr>
          <a:lstStyle/>
          <a:p>
            <a:r>
              <a:rPr lang="en-US" dirty="0" err="1"/>
              <a:t>Përkthimet</a:t>
            </a:r>
            <a:r>
              <a:rPr lang="en-US" dirty="0"/>
              <a:t> </a:t>
            </a:r>
            <a:r>
              <a:rPr lang="en-US" dirty="0" err="1"/>
              <a:t>dhe</a:t>
            </a:r>
            <a:r>
              <a:rPr lang="en-US" dirty="0"/>
              <a:t> </a:t>
            </a:r>
            <a:r>
              <a:rPr lang="en-US" dirty="0" err="1"/>
              <a:t>tekstet</a:t>
            </a:r>
            <a:r>
              <a:rPr lang="en-US" dirty="0"/>
              <a:t> e </a:t>
            </a:r>
            <a:r>
              <a:rPr lang="en-US" dirty="0" err="1"/>
              <a:t>përkthyera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1423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9">
          <a:extLst>
            <a:ext uri="{FF2B5EF4-FFF2-40B4-BE49-F238E27FC236}">
              <a16:creationId xmlns:a16="http://schemas.microsoft.com/office/drawing/2014/main" id="{3C0CF503-11A0-C056-1938-5CF9B5CB05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5BBB0B5E-AD80-675E-81E4-08546493617A}"/>
              </a:ext>
            </a:extLst>
          </p:cNvPr>
          <p:cNvSpPr txBox="1">
            <a:spLocks/>
          </p:cNvSpPr>
          <p:nvPr/>
        </p:nvSpPr>
        <p:spPr>
          <a:xfrm>
            <a:off x="457200" y="1202892"/>
            <a:ext cx="8229600" cy="513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9pPr>
          </a:lstStyle>
          <a:p>
            <a:pPr marL="425450" indent="-285750">
              <a:buFont typeface="Arial" panose="020B0604020202020204" pitchFamily="34" charset="0"/>
              <a:buChar char="•"/>
            </a:pPr>
            <a:r>
              <a:rPr lang="en-US" sz="1800" dirty="0" err="1">
                <a:latin typeface="Garamond" panose="02020404030301010803" pitchFamily="18" charset="0"/>
              </a:rPr>
              <a:t>Teksti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letrar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i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përkthyer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mbetet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megjithatë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burim</a:t>
            </a:r>
            <a:r>
              <a:rPr lang="en-US" sz="1800" dirty="0">
                <a:latin typeface="Garamond" panose="02020404030301010803" pitchFamily="18" charset="0"/>
              </a:rPr>
              <a:t> I </a:t>
            </a:r>
            <a:r>
              <a:rPr lang="en-US" sz="1800" dirty="0" err="1">
                <a:latin typeface="Garamond" panose="02020404030301010803" pitchFamily="18" charset="0"/>
              </a:rPr>
              <a:t>një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diskutimi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që</a:t>
            </a:r>
            <a:r>
              <a:rPr lang="en-US" sz="1800" dirty="0">
                <a:latin typeface="Garamond" panose="02020404030301010803" pitchFamily="18" charset="0"/>
              </a:rPr>
              <a:t> ka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bëjë</a:t>
            </a:r>
            <a:r>
              <a:rPr lang="en-US" sz="1800" dirty="0">
                <a:latin typeface="Garamond" panose="02020404030301010803" pitchFamily="18" charset="0"/>
              </a:rPr>
              <a:t> me </a:t>
            </a:r>
            <a:r>
              <a:rPr lang="en-US" sz="1800" dirty="0" err="1">
                <a:latin typeface="Garamond" panose="02020404030301010803" pitchFamily="18" charset="0"/>
              </a:rPr>
              <a:t>vetë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thelbin</a:t>
            </a:r>
            <a:r>
              <a:rPr lang="en-US" sz="1800" dirty="0">
                <a:latin typeface="Garamond" panose="02020404030301010803" pitchFamily="18" charset="0"/>
              </a:rPr>
              <a:t> e </a:t>
            </a:r>
            <a:r>
              <a:rPr lang="en-US" sz="1800" dirty="0" err="1">
                <a:latin typeface="Garamond" panose="02020404030301010803" pitchFamily="18" charset="0"/>
              </a:rPr>
              <a:t>tij</a:t>
            </a:r>
            <a:r>
              <a:rPr lang="en-US" sz="1800" dirty="0">
                <a:latin typeface="Garamond" panose="02020404030301010803" pitchFamily="18" charset="0"/>
              </a:rPr>
              <a:t>: a </a:t>
            </a:r>
            <a:r>
              <a:rPr lang="en-US" sz="1800" dirty="0" err="1">
                <a:latin typeface="Garamond" panose="02020404030301010803" pitchFamily="18" charset="0"/>
              </a:rPr>
              <a:t>është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ky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tekst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një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vepër</a:t>
            </a:r>
            <a:r>
              <a:rPr lang="en-US" sz="1800" dirty="0">
                <a:latin typeface="Garamond" panose="02020404030301010803" pitchFamily="18" charset="0"/>
              </a:rPr>
              <a:t> “</a:t>
            </a:r>
            <a:r>
              <a:rPr lang="en-US" sz="1800" dirty="0" err="1">
                <a:latin typeface="Garamond" panose="02020404030301010803" pitchFamily="18" charset="0"/>
              </a:rPr>
              <a:t>si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gjithë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tjerat</a:t>
            </a:r>
            <a:r>
              <a:rPr lang="en-US" sz="1800" dirty="0">
                <a:latin typeface="Garamond" panose="02020404030301010803" pitchFamily="18" charset="0"/>
              </a:rPr>
              <a:t>”, d.m.th. a ka </a:t>
            </a:r>
            <a:r>
              <a:rPr lang="en-US" sz="1800" dirty="0" err="1">
                <a:latin typeface="Garamond" panose="02020404030301010803" pitchFamily="18" charset="0"/>
              </a:rPr>
              <a:t>një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autonomi</a:t>
            </a:r>
            <a:r>
              <a:rPr lang="en-US" sz="1800" dirty="0">
                <a:latin typeface="Garamond" panose="02020404030301010803" pitchFamily="18" charset="0"/>
              </a:rPr>
              <a:t>, </a:t>
            </a:r>
            <a:r>
              <a:rPr lang="en-US" sz="1800" dirty="0" err="1">
                <a:latin typeface="Garamond" panose="02020404030301010803" pitchFamily="18" charset="0"/>
              </a:rPr>
              <a:t>qoftë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edhe</a:t>
            </a:r>
            <a:r>
              <a:rPr lang="en-US" sz="1800" dirty="0">
                <a:latin typeface="Garamond" panose="02020404030301010803" pitchFamily="18" charset="0"/>
              </a:rPr>
              <a:t> relative? A </a:t>
            </a:r>
            <a:r>
              <a:rPr lang="en-US" sz="1800" dirty="0" err="1">
                <a:latin typeface="Garamond" panose="02020404030301010803" pitchFamily="18" charset="0"/>
              </a:rPr>
              <a:t>është</a:t>
            </a:r>
            <a:r>
              <a:rPr lang="en-US" sz="1800" dirty="0">
                <a:latin typeface="Garamond" panose="02020404030301010803" pitchFamily="18" charset="0"/>
              </a:rPr>
              <a:t> kopje apo </a:t>
            </a:r>
            <a:r>
              <a:rPr lang="en-US" sz="1800" dirty="0" err="1">
                <a:latin typeface="Garamond" panose="02020404030301010803" pitchFamily="18" charset="0"/>
              </a:rPr>
              <a:t>vulë</a:t>
            </a:r>
            <a:r>
              <a:rPr lang="en-US" sz="1800" dirty="0">
                <a:latin typeface="Garamond" panose="02020404030301010803" pitchFamily="18" charset="0"/>
              </a:rPr>
              <a:t> e </a:t>
            </a:r>
            <a:r>
              <a:rPr lang="en-US" sz="1800" dirty="0" err="1">
                <a:latin typeface="Garamond" panose="02020404030301010803" pitchFamily="18" charset="0"/>
              </a:rPr>
              <a:t>origjinalit</a:t>
            </a:r>
            <a:r>
              <a:rPr lang="en-US" sz="1800" dirty="0">
                <a:latin typeface="Garamond" panose="02020404030301010803" pitchFamily="18" charset="0"/>
              </a:rPr>
              <a:t>, apo </a:t>
            </a:r>
            <a:r>
              <a:rPr lang="en-US" sz="1800" dirty="0" err="1">
                <a:latin typeface="Garamond" panose="02020404030301010803" pitchFamily="18" charset="0"/>
              </a:rPr>
              <a:t>është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interpretim</a:t>
            </a:r>
            <a:r>
              <a:rPr lang="en-US" sz="1800" dirty="0">
                <a:latin typeface="Garamond" panose="02020404030301010803" pitchFamily="18" charset="0"/>
              </a:rPr>
              <a:t>? </a:t>
            </a:r>
            <a:r>
              <a:rPr lang="en-US" sz="1800" dirty="0" err="1">
                <a:latin typeface="Garamond" panose="02020404030301010803" pitchFamily="18" charset="0"/>
              </a:rPr>
              <a:t>Këto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pyetje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kanë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bëjnë</a:t>
            </a:r>
            <a:r>
              <a:rPr lang="en-US" sz="1800" dirty="0">
                <a:latin typeface="Garamond" panose="02020404030301010803" pitchFamily="18" charset="0"/>
              </a:rPr>
              <a:t> me </a:t>
            </a:r>
            <a:r>
              <a:rPr lang="en-US" sz="1800" dirty="0" err="1">
                <a:latin typeface="Garamond" panose="02020404030301010803" pitchFamily="18" charset="0"/>
              </a:rPr>
              <a:t>kuptimin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që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i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jepet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përpunimit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gjuhës</a:t>
            </a:r>
            <a:r>
              <a:rPr lang="en-US" sz="1800" dirty="0">
                <a:latin typeface="Garamond" panose="02020404030301010803" pitchFamily="18" charset="0"/>
              </a:rPr>
              <a:t>, </a:t>
            </a:r>
            <a:r>
              <a:rPr lang="en-US" sz="1800" dirty="0" err="1">
                <a:latin typeface="Garamond" panose="02020404030301010803" pitchFamily="18" charset="0"/>
              </a:rPr>
              <a:t>cka</a:t>
            </a:r>
            <a:r>
              <a:rPr lang="en-US" sz="1800" dirty="0">
                <a:latin typeface="Garamond" panose="02020404030301010803" pitchFamily="18" charset="0"/>
              </a:rPr>
              <a:t> e </a:t>
            </a:r>
            <a:r>
              <a:rPr lang="en-US" sz="1800" dirty="0" err="1">
                <a:latin typeface="Garamond" panose="02020404030301010803" pitchFamily="18" charset="0"/>
              </a:rPr>
              <a:t>përmban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cdo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veprim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përkthimi</a:t>
            </a:r>
            <a:r>
              <a:rPr lang="en-US" sz="1800" dirty="0">
                <a:latin typeface="Garamond" panose="02020404030301010803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653122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9">
          <a:extLst>
            <a:ext uri="{FF2B5EF4-FFF2-40B4-BE49-F238E27FC236}">
              <a16:creationId xmlns:a16="http://schemas.microsoft.com/office/drawing/2014/main" id="{D68FE3DD-FDA1-AD48-8902-169F0E48CA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C86840F-4A97-1287-40C4-5552503206E0}"/>
              </a:ext>
            </a:extLst>
          </p:cNvPr>
          <p:cNvSpPr txBox="1">
            <a:spLocks/>
          </p:cNvSpPr>
          <p:nvPr/>
        </p:nvSpPr>
        <p:spPr>
          <a:xfrm>
            <a:off x="457200" y="898093"/>
            <a:ext cx="8229600" cy="513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sz="1800" dirty="0">
                <a:latin typeface="Garamond" panose="02020404030301010803" pitchFamily="18" charset="0"/>
              </a:rPr>
              <a:t>Ne </a:t>
            </a:r>
            <a:r>
              <a:rPr lang="en-US" sz="1800" dirty="0" err="1">
                <a:latin typeface="Garamond" panose="02020404030301010803" pitchFamily="18" charset="0"/>
              </a:rPr>
              <a:t>kemi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dëshmi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shumë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vjetra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përkthimesh</a:t>
            </a:r>
            <a:r>
              <a:rPr lang="en-US" sz="1800" dirty="0">
                <a:latin typeface="Garamond" panose="02020404030301010803" pitchFamily="18" charset="0"/>
              </a:rPr>
              <a:t>: </a:t>
            </a:r>
            <a:r>
              <a:rPr lang="en-US" sz="1800" dirty="0" err="1">
                <a:latin typeface="Garamond" panose="02020404030301010803" pitchFamily="18" charset="0"/>
              </a:rPr>
              <a:t>tekste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dygjuhëshe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ose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trigjuhëshe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që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japin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versione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paralele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traktateve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ndërkombëtare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ose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deklaratave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zyrtare</a:t>
            </a:r>
            <a:r>
              <a:rPr lang="en-US" sz="1800" dirty="0">
                <a:latin typeface="Garamond" panose="02020404030301010803" pitchFamily="18" charset="0"/>
              </a:rPr>
              <a:t>. </a:t>
            </a:r>
            <a:r>
              <a:rPr lang="en-US" sz="1800" dirty="0" err="1">
                <a:latin typeface="Garamond" panose="02020404030301010803" pitchFamily="18" charset="0"/>
              </a:rPr>
              <a:t>Këtu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është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fjala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për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tekste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konceptuara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si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riprodhime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njëri-tjetrit</a:t>
            </a:r>
            <a:r>
              <a:rPr lang="en-US" sz="1800" dirty="0">
                <a:latin typeface="Garamond" panose="02020404030301010803" pitchFamily="18" charset="0"/>
              </a:rPr>
              <a:t>, </a:t>
            </a:r>
            <a:r>
              <a:rPr lang="en-US" sz="1800" dirty="0" err="1">
                <a:latin typeface="Garamond" panose="02020404030301010803" pitchFamily="18" charset="0"/>
              </a:rPr>
              <a:t>që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duhet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jenë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njësoj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besueshëm</a:t>
            </a:r>
            <a:r>
              <a:rPr lang="en-US" sz="1800" dirty="0">
                <a:latin typeface="Garamond" panose="02020404030301010803" pitchFamily="18" charset="0"/>
              </a:rPr>
              <a:t>.</a:t>
            </a:r>
          </a:p>
          <a:p>
            <a:endParaRPr lang="en-US" sz="1800" dirty="0">
              <a:latin typeface="Garamond" panose="02020404030301010803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 err="1">
                <a:latin typeface="Garamond" panose="02020404030301010803" pitchFamily="18" charset="0"/>
              </a:rPr>
              <a:t>Sidoqë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jetë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shkalla</a:t>
            </a:r>
            <a:r>
              <a:rPr lang="en-US" sz="1800" dirty="0">
                <a:latin typeface="Garamond" panose="02020404030301010803" pitchFamily="18" charset="0"/>
              </a:rPr>
              <a:t> e </a:t>
            </a:r>
            <a:r>
              <a:rPr lang="en-US" sz="1800" dirty="0" err="1">
                <a:latin typeface="Garamond" panose="02020404030301010803" pitchFamily="18" charset="0"/>
              </a:rPr>
              <a:t>besueshmërisë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së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një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teksti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letrar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përkthyer</a:t>
            </a:r>
            <a:r>
              <a:rPr lang="en-US" sz="1800" dirty="0">
                <a:latin typeface="Garamond" panose="02020404030301010803" pitchFamily="18" charset="0"/>
              </a:rPr>
              <a:t>, </a:t>
            </a:r>
            <a:r>
              <a:rPr lang="en-US" sz="1800" dirty="0" err="1">
                <a:latin typeface="Garamond" panose="02020404030301010803" pitchFamily="18" charset="0"/>
              </a:rPr>
              <a:t>është</a:t>
            </a:r>
            <a:r>
              <a:rPr lang="en-US" sz="1800" dirty="0">
                <a:latin typeface="Garamond" panose="02020404030301010803" pitchFamily="18" charset="0"/>
              </a:rPr>
              <a:t> e </a:t>
            </a:r>
            <a:r>
              <a:rPr lang="en-US" sz="1800" dirty="0" err="1">
                <a:latin typeface="Garamond" panose="02020404030301010803" pitchFamily="18" charset="0"/>
              </a:rPr>
              <a:t>qartë</a:t>
            </a:r>
            <a:r>
              <a:rPr lang="en-US" sz="1800" dirty="0">
                <a:latin typeface="Garamond" panose="02020404030301010803" pitchFamily="18" charset="0"/>
              </a:rPr>
              <a:t> se ai </a:t>
            </a:r>
            <a:r>
              <a:rPr lang="en-US" sz="1800" dirty="0" err="1">
                <a:latin typeface="Garamond" panose="02020404030301010803" pitchFamily="18" charset="0"/>
              </a:rPr>
              <a:t>është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një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tekst</a:t>
            </a:r>
            <a:r>
              <a:rPr lang="en-US" sz="1800" dirty="0">
                <a:latin typeface="Garamond" panose="02020404030301010803" pitchFamily="18" charset="0"/>
              </a:rPr>
              <a:t>, </a:t>
            </a:r>
            <a:r>
              <a:rPr lang="en-US" sz="1800" dirty="0" err="1">
                <a:latin typeface="Garamond" panose="02020404030301010803" pitchFamily="18" charset="0"/>
              </a:rPr>
              <a:t>i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cili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varet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prej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një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teksti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tjetër</a:t>
            </a:r>
            <a:r>
              <a:rPr lang="en-US" sz="1800" dirty="0">
                <a:latin typeface="Garamond" panose="02020404030301010803" pitchFamily="18" charset="0"/>
              </a:rPr>
              <a:t>, </a:t>
            </a:r>
            <a:r>
              <a:rPr lang="en-US" sz="1800" dirty="0" err="1">
                <a:latin typeface="Garamond" panose="02020404030301010803" pitchFamily="18" charset="0"/>
              </a:rPr>
              <a:t>që</a:t>
            </a:r>
            <a:r>
              <a:rPr lang="en-US" sz="1800" dirty="0">
                <a:latin typeface="Garamond" panose="02020404030301010803" pitchFamily="18" charset="0"/>
              </a:rPr>
              <a:t> ka </a:t>
            </a:r>
            <a:r>
              <a:rPr lang="en-US" sz="1800" dirty="0" err="1">
                <a:latin typeface="Garamond" panose="02020404030301010803" pitchFamily="18" charset="0"/>
              </a:rPr>
              <a:t>ekzistuar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më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parë</a:t>
            </a:r>
            <a:r>
              <a:rPr lang="en-US" sz="1800" dirty="0">
                <a:latin typeface="Garamond" panose="02020404030301010803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06233367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9">
          <a:extLst>
            <a:ext uri="{FF2B5EF4-FFF2-40B4-BE49-F238E27FC236}">
              <a16:creationId xmlns:a16="http://schemas.microsoft.com/office/drawing/2014/main" id="{1E39E3F7-5C22-AC74-41D3-09779D45EE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9EA3F1-8CA0-0B4B-9A3E-E07657A101A2}"/>
              </a:ext>
            </a:extLst>
          </p:cNvPr>
          <p:cNvSpPr txBox="1">
            <a:spLocks/>
          </p:cNvSpPr>
          <p:nvPr/>
        </p:nvSpPr>
        <p:spPr>
          <a:xfrm>
            <a:off x="457200" y="882074"/>
            <a:ext cx="8229600" cy="5364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sz="1800" dirty="0" err="1">
                <a:latin typeface="Garamond" panose="02020404030301010803" pitchFamily="18" charset="0"/>
              </a:rPr>
              <a:t>Kështu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që</a:t>
            </a:r>
            <a:r>
              <a:rPr lang="en-US" sz="1800" dirty="0">
                <a:latin typeface="Garamond" panose="02020404030301010803" pitchFamily="18" charset="0"/>
              </a:rPr>
              <a:t> duke u </a:t>
            </a:r>
            <a:r>
              <a:rPr lang="en-US" sz="1800" dirty="0" err="1">
                <a:latin typeface="Garamond" panose="02020404030301010803" pitchFamily="18" charset="0"/>
              </a:rPr>
              <a:t>nisur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prej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marëdhënieve</a:t>
            </a:r>
            <a:r>
              <a:rPr lang="en-US" sz="1800" dirty="0">
                <a:latin typeface="Garamond" panose="02020404030301010803" pitchFamily="18" charset="0"/>
              </a:rPr>
              <a:t> me </a:t>
            </a:r>
            <a:r>
              <a:rPr lang="en-US" sz="1800" dirty="0" err="1">
                <a:latin typeface="Garamond" panose="02020404030301010803" pitchFamily="18" charset="0"/>
              </a:rPr>
              <a:t>tekstin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burimor</a:t>
            </a:r>
            <a:r>
              <a:rPr lang="en-US" sz="1800" dirty="0">
                <a:latin typeface="Garamond" panose="02020404030301010803" pitchFamily="18" charset="0"/>
              </a:rPr>
              <a:t>, </a:t>
            </a:r>
            <a:r>
              <a:rPr lang="en-US" sz="1800" dirty="0" err="1">
                <a:latin typeface="Garamond" panose="02020404030301010803" pitchFamily="18" charset="0"/>
              </a:rPr>
              <a:t>bëhet</a:t>
            </a:r>
            <a:r>
              <a:rPr lang="en-US" sz="1800" dirty="0">
                <a:latin typeface="Garamond" panose="02020404030301010803" pitchFamily="18" charset="0"/>
              </a:rPr>
              <a:t> I </a:t>
            </a:r>
            <a:r>
              <a:rPr lang="en-US" sz="1800" dirty="0" err="1">
                <a:latin typeface="Garamond" panose="02020404030301010803" pitchFamily="18" charset="0"/>
              </a:rPr>
              <a:t>mundur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ky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klasifikim</a:t>
            </a:r>
            <a:r>
              <a:rPr lang="en-US" sz="1800" dirty="0">
                <a:latin typeface="Garamond" panose="02020404030301010803" pitchFamily="18" charset="0"/>
              </a:rPr>
              <a:t> I </a:t>
            </a:r>
            <a:r>
              <a:rPr lang="en-US" sz="1800" dirty="0" err="1">
                <a:latin typeface="Garamond" panose="02020404030301010803" pitchFamily="18" charset="0"/>
              </a:rPr>
              <a:t>parë</a:t>
            </a:r>
            <a:r>
              <a:rPr lang="en-US" sz="1800" dirty="0">
                <a:latin typeface="Garamond" panose="02020404030301010803" pitchFamily="18" charset="0"/>
              </a:rPr>
              <a:t>: </a:t>
            </a:r>
          </a:p>
          <a:p>
            <a:pPr marL="514350" indent="-514350">
              <a:buFont typeface="Source Sans 3"/>
              <a:buAutoNum type="alphaLcParenR"/>
            </a:pPr>
            <a:endParaRPr lang="en-US" sz="1800" dirty="0">
              <a:latin typeface="Garamond" panose="02020404030301010803" pitchFamily="18" charset="0"/>
            </a:endParaRPr>
          </a:p>
          <a:p>
            <a:pPr marL="514350" indent="-514350">
              <a:buFont typeface="Source Sans 3"/>
              <a:buAutoNum type="alphaLcParenR"/>
            </a:pPr>
            <a:r>
              <a:rPr lang="en-US" sz="1800" dirty="0" err="1">
                <a:latin typeface="Garamond" panose="02020404030301010803" pitchFamily="18" charset="0"/>
              </a:rPr>
              <a:t>Rasti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më</a:t>
            </a:r>
            <a:r>
              <a:rPr lang="en-US" sz="1800" dirty="0">
                <a:latin typeface="Garamond" panose="02020404030301010803" pitchFamily="18" charset="0"/>
              </a:rPr>
              <a:t> I </a:t>
            </a:r>
            <a:r>
              <a:rPr lang="en-US" sz="1800" dirty="0" err="1">
                <a:latin typeface="Garamond" panose="02020404030301010803" pitchFamily="18" charset="0"/>
              </a:rPr>
              <a:t>shpeshtë</a:t>
            </a:r>
            <a:r>
              <a:rPr lang="en-US" sz="1800" dirty="0">
                <a:latin typeface="Garamond" panose="02020404030301010803" pitchFamily="18" charset="0"/>
              </a:rPr>
              <a:t>, </a:t>
            </a:r>
            <a:r>
              <a:rPr lang="en-US" sz="1800" dirty="0" err="1">
                <a:latin typeface="Garamond" panose="02020404030301010803" pitchFamily="18" charset="0"/>
              </a:rPr>
              <a:t>në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njëfarë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kuptimi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rast</a:t>
            </a:r>
            <a:r>
              <a:rPr lang="en-US" sz="1800" dirty="0">
                <a:latin typeface="Garamond" panose="02020404030301010803" pitchFamily="18" charset="0"/>
              </a:rPr>
              <a:t> normal, </a:t>
            </a:r>
            <a:r>
              <a:rPr lang="en-US" sz="1800" dirty="0" err="1">
                <a:latin typeface="Garamond" panose="02020404030301010803" pitchFamily="18" charset="0"/>
              </a:rPr>
              <a:t>është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teksti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që</a:t>
            </a:r>
            <a:r>
              <a:rPr lang="en-US" sz="1800" dirty="0">
                <a:latin typeface="Garamond" panose="02020404030301010803" pitchFamily="18" charset="0"/>
              </a:rPr>
              <a:t> del </a:t>
            </a:r>
            <a:r>
              <a:rPr lang="en-US" sz="1800" dirty="0" err="1">
                <a:latin typeface="Garamond" panose="02020404030301010803" pitchFamily="18" charset="0"/>
              </a:rPr>
              <a:t>nën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emrin</a:t>
            </a:r>
            <a:r>
              <a:rPr lang="en-US" sz="1800" dirty="0">
                <a:latin typeface="Garamond" panose="02020404030301010803" pitchFamily="18" charset="0"/>
              </a:rPr>
              <a:t> e </a:t>
            </a:r>
            <a:r>
              <a:rPr lang="en-US" sz="1800" dirty="0" err="1">
                <a:latin typeface="Garamond" panose="02020404030301010803" pitchFamily="18" charset="0"/>
              </a:rPr>
              <a:t>autorit</a:t>
            </a:r>
            <a:r>
              <a:rPr lang="en-US" sz="1800" dirty="0">
                <a:latin typeface="Garamond" panose="02020404030301010803" pitchFamily="18" charset="0"/>
              </a:rPr>
              <a:t>, </a:t>
            </a:r>
            <a:r>
              <a:rPr lang="en-US" sz="1800" dirty="0" err="1">
                <a:latin typeface="Garamond" panose="02020404030301010803" pitchFamily="18" charset="0"/>
              </a:rPr>
              <a:t>shpesh</a:t>
            </a:r>
            <a:r>
              <a:rPr lang="en-US" sz="1800" dirty="0">
                <a:latin typeface="Garamond" panose="02020404030301010803" pitchFamily="18" charset="0"/>
              </a:rPr>
              <a:t> I </a:t>
            </a:r>
            <a:r>
              <a:rPr lang="en-US" sz="1800" dirty="0" err="1">
                <a:latin typeface="Garamond" panose="02020404030301010803" pitchFamily="18" charset="0"/>
              </a:rPr>
              <a:t>shoqëruar</a:t>
            </a:r>
            <a:r>
              <a:rPr lang="en-US" sz="1800" dirty="0">
                <a:latin typeface="Garamond" panose="02020404030301010803" pitchFamily="18" charset="0"/>
              </a:rPr>
              <a:t> me </a:t>
            </a:r>
            <a:r>
              <a:rPr lang="en-US" sz="1800" dirty="0" err="1">
                <a:latin typeface="Garamond" panose="02020404030301010803" pitchFamily="18" charset="0"/>
              </a:rPr>
              <a:t>emrin</a:t>
            </a:r>
            <a:r>
              <a:rPr lang="en-US" sz="1800" dirty="0">
                <a:latin typeface="Garamond" panose="02020404030301010803" pitchFamily="18" charset="0"/>
              </a:rPr>
              <a:t> e </a:t>
            </a:r>
            <a:r>
              <a:rPr lang="en-US" sz="1800" dirty="0" err="1">
                <a:latin typeface="Garamond" panose="02020404030301010803" pitchFamily="18" charset="0"/>
              </a:rPr>
              <a:t>përkthyesit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dhe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herë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herë</a:t>
            </a:r>
            <a:r>
              <a:rPr lang="en-US" sz="1800" dirty="0">
                <a:latin typeface="Garamond" panose="02020404030301010803" pitchFamily="18" charset="0"/>
              </a:rPr>
              <a:t> me </a:t>
            </a:r>
            <a:r>
              <a:rPr lang="en-US" sz="1800" dirty="0" err="1">
                <a:latin typeface="Garamond" panose="02020404030301010803" pitchFamily="18" charset="0"/>
              </a:rPr>
              <a:t>titullin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origjinal</a:t>
            </a:r>
            <a:r>
              <a:rPr lang="en-US" sz="1800" dirty="0">
                <a:latin typeface="Garamond" panose="02020404030301010803" pitchFamily="18" charset="0"/>
              </a:rPr>
              <a:t>, p.sh. Peter </a:t>
            </a:r>
            <a:r>
              <a:rPr lang="en-US" sz="1800" dirty="0" err="1">
                <a:latin typeface="Garamond" panose="02020404030301010803" pitchFamily="18" charset="0"/>
              </a:rPr>
              <a:t>Handke</a:t>
            </a:r>
            <a:r>
              <a:rPr lang="en-US" sz="1800" dirty="0">
                <a:latin typeface="Garamond" panose="02020404030301010803" pitchFamily="18" charset="0"/>
              </a:rPr>
              <a:t> “</a:t>
            </a:r>
            <a:r>
              <a:rPr lang="en-US" sz="1800" dirty="0" err="1">
                <a:latin typeface="Garamond" panose="02020404030301010803" pitchFamily="18" charset="0"/>
              </a:rPr>
              <a:t>Gruaja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mëngjarashe</a:t>
            </a:r>
            <a:r>
              <a:rPr lang="en-US" sz="1800" dirty="0">
                <a:latin typeface="Garamond" panose="02020404030301010803" pitchFamily="18" charset="0"/>
              </a:rPr>
              <a:t>” </a:t>
            </a:r>
            <a:r>
              <a:rPr lang="en-US" sz="1800" dirty="0" err="1">
                <a:latin typeface="Garamond" panose="02020404030301010803" pitchFamily="18" charset="0"/>
              </a:rPr>
              <a:t>përkthyer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prej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gjermanishtes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nga</a:t>
            </a:r>
            <a:r>
              <a:rPr lang="en-US" sz="1800" dirty="0">
                <a:latin typeface="Garamond" panose="02020404030301010803" pitchFamily="18" charset="0"/>
              </a:rPr>
              <a:t> Georges Arthur Goldschmidt (</a:t>
            </a:r>
            <a:r>
              <a:rPr lang="en-US" sz="1800" dirty="0" err="1">
                <a:latin typeface="Garamond" panose="02020404030301010803" pitchFamily="18" charset="0"/>
              </a:rPr>
              <a:t>faqja</a:t>
            </a:r>
            <a:r>
              <a:rPr lang="en-US" sz="1800" dirty="0">
                <a:latin typeface="Garamond" panose="02020404030301010803" pitchFamily="18" charset="0"/>
              </a:rPr>
              <a:t> e </a:t>
            </a:r>
            <a:r>
              <a:rPr lang="en-US" sz="1800" dirty="0" err="1">
                <a:latin typeface="Garamond" panose="02020404030301010803" pitchFamily="18" charset="0"/>
              </a:rPr>
              <a:t>titullit</a:t>
            </a:r>
            <a:r>
              <a:rPr lang="en-US" sz="1800" dirty="0">
                <a:latin typeface="Garamond" panose="02020404030301010803" pitchFamily="18" charset="0"/>
              </a:rPr>
              <a:t>; </a:t>
            </a:r>
            <a:r>
              <a:rPr lang="en-US" sz="1800" dirty="0" err="1">
                <a:latin typeface="Garamond" panose="02020404030301010803" pitchFamily="18" charset="0"/>
              </a:rPr>
              <a:t>në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anën</a:t>
            </a:r>
            <a:r>
              <a:rPr lang="en-US" sz="1800" dirty="0">
                <a:latin typeface="Garamond" panose="02020404030301010803" pitchFamily="18" charset="0"/>
              </a:rPr>
              <a:t> e </a:t>
            </a:r>
            <a:r>
              <a:rPr lang="en-US" sz="1800" dirty="0" err="1">
                <a:latin typeface="Garamond" panose="02020404030301010803" pitchFamily="18" charset="0"/>
              </a:rPr>
              <a:t>pasme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poshtë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faqes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dhe</a:t>
            </a:r>
            <a:r>
              <a:rPr lang="en-US" sz="1800" dirty="0">
                <a:latin typeface="Garamond" panose="02020404030301010803" pitchFamily="18" charset="0"/>
              </a:rPr>
              <a:t> me </a:t>
            </a:r>
            <a:r>
              <a:rPr lang="en-US" sz="1800" dirty="0" err="1">
                <a:latin typeface="Garamond" panose="02020404030301010803" pitchFamily="18" charset="0"/>
              </a:rPr>
              <a:t>germa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vogla</a:t>
            </a:r>
            <a:r>
              <a:rPr lang="en-US" sz="1800" dirty="0">
                <a:latin typeface="Garamond" panose="02020404030301010803" pitchFamily="18" charset="0"/>
              </a:rPr>
              <a:t>, </a:t>
            </a:r>
            <a:r>
              <a:rPr lang="en-US" sz="1800" dirty="0" err="1">
                <a:latin typeface="Garamond" panose="02020404030301010803" pitchFamily="18" charset="0"/>
              </a:rPr>
              <a:t>titulli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origjinal</a:t>
            </a:r>
            <a:r>
              <a:rPr lang="en-US" sz="1800" dirty="0">
                <a:latin typeface="Garamond" panose="02020404030301010803" pitchFamily="18" charset="0"/>
              </a:rPr>
              <a:t> “Die </a:t>
            </a:r>
            <a:r>
              <a:rPr lang="en-US" sz="1800" dirty="0" err="1">
                <a:latin typeface="Garamond" panose="02020404030301010803" pitchFamily="18" charset="0"/>
              </a:rPr>
              <a:t>Linkshandige</a:t>
            </a:r>
            <a:r>
              <a:rPr lang="en-US" sz="1800" dirty="0">
                <a:latin typeface="Garamond" panose="02020404030301010803" pitchFamily="18" charset="0"/>
              </a:rPr>
              <a:t> Frau”). </a:t>
            </a:r>
            <a:r>
              <a:rPr lang="en-US" sz="1800" dirty="0" err="1">
                <a:latin typeface="Garamond" panose="02020404030301010803" pitchFamily="18" charset="0"/>
              </a:rPr>
              <a:t>Vepra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nuk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përmban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asnjë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shënim</a:t>
            </a:r>
            <a:r>
              <a:rPr lang="en-US" sz="1800" dirty="0">
                <a:latin typeface="Garamond" panose="02020404030301010803" pitchFamily="18" charset="0"/>
              </a:rPr>
              <a:t>, </a:t>
            </a:r>
            <a:r>
              <a:rPr lang="en-US" sz="1800" dirty="0" err="1">
                <a:latin typeface="Garamond" panose="02020404030301010803" pitchFamily="18" charset="0"/>
              </a:rPr>
              <a:t>asnjë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gjurmë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ndërhyrjesh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përkthyesit</a:t>
            </a:r>
            <a:r>
              <a:rPr lang="en-US" sz="1800" dirty="0">
                <a:latin typeface="Garamond" panose="02020404030301010803" pitchFamily="18" charset="0"/>
              </a:rPr>
              <a:t>, </a:t>
            </a:r>
            <a:r>
              <a:rPr lang="en-US" sz="1800" dirty="0" err="1">
                <a:latin typeface="Garamond" panose="02020404030301010803" pitchFamily="18" charset="0"/>
              </a:rPr>
              <a:t>natyrisht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vec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vetë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tekstit</a:t>
            </a:r>
            <a:r>
              <a:rPr lang="en-US" sz="1800" dirty="0">
                <a:latin typeface="Garamond" panose="02020404030301010803" pitchFamily="18" charset="0"/>
              </a:rPr>
              <a:t>.</a:t>
            </a:r>
          </a:p>
          <a:p>
            <a:pPr marL="0" indent="0"/>
            <a:endParaRPr lang="en-US" sz="18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42282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9">
          <a:extLst>
            <a:ext uri="{FF2B5EF4-FFF2-40B4-BE49-F238E27FC236}">
              <a16:creationId xmlns:a16="http://schemas.microsoft.com/office/drawing/2014/main" id="{0B453487-AE54-17E9-740E-928FB425F0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4BA420D-11DF-37FD-6452-D7C219FFA5B8}"/>
              </a:ext>
            </a:extLst>
          </p:cNvPr>
          <p:cNvSpPr txBox="1">
            <a:spLocks/>
          </p:cNvSpPr>
          <p:nvPr/>
        </p:nvSpPr>
        <p:spPr>
          <a:xfrm>
            <a:off x="632691" y="1085274"/>
            <a:ext cx="8229600" cy="5059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9pPr>
          </a:lstStyle>
          <a:p>
            <a:pPr marL="0" indent="0"/>
            <a:r>
              <a:rPr lang="en-US" sz="1800" dirty="0">
                <a:latin typeface="Garamond" panose="02020404030301010803" pitchFamily="18" charset="0"/>
              </a:rPr>
              <a:t>b) </a:t>
            </a:r>
            <a:r>
              <a:rPr lang="en-US" sz="1800" dirty="0" err="1">
                <a:latin typeface="Garamond" panose="02020404030301010803" pitchFamily="18" charset="0"/>
              </a:rPr>
              <a:t>Një</a:t>
            </a:r>
            <a:r>
              <a:rPr lang="en-US" sz="1800" dirty="0">
                <a:latin typeface="Garamond" panose="02020404030301010803" pitchFamily="18" charset="0"/>
              </a:rPr>
              <a:t> variant </a:t>
            </a:r>
            <a:r>
              <a:rPr lang="en-US" sz="1800" dirty="0" err="1">
                <a:latin typeface="Garamond" panose="02020404030301010803" pitchFamily="18" charset="0"/>
              </a:rPr>
              <a:t>tjetër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është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teksti</a:t>
            </a:r>
            <a:r>
              <a:rPr lang="en-US" sz="1800" dirty="0">
                <a:latin typeface="Garamond" panose="02020404030301010803" pitchFamily="18" charset="0"/>
              </a:rPr>
              <a:t> I </a:t>
            </a:r>
            <a:r>
              <a:rPr lang="en-US" sz="1800" dirty="0" err="1">
                <a:latin typeface="Garamond" panose="02020404030301010803" pitchFamily="18" charset="0"/>
              </a:rPr>
              <a:t>përkthyer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i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shoqëruar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nga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një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rrjet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komentesh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cilat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sipas</a:t>
            </a:r>
            <a:r>
              <a:rPr lang="en-US" sz="1800" dirty="0">
                <a:latin typeface="Garamond" panose="02020404030301010803" pitchFamily="18" charset="0"/>
              </a:rPr>
              <a:t> G. Genette-it, </a:t>
            </a:r>
            <a:r>
              <a:rPr lang="en-US" sz="1800" dirty="0" err="1">
                <a:latin typeface="Garamond" panose="02020404030301010803" pitchFamily="18" charset="0"/>
              </a:rPr>
              <a:t>mund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quhen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peritekst</a:t>
            </a:r>
            <a:r>
              <a:rPr lang="en-US" sz="1800" dirty="0">
                <a:latin typeface="Garamond" panose="02020404030301010803" pitchFamily="18" charset="0"/>
              </a:rPr>
              <a:t>: </a:t>
            </a:r>
            <a:r>
              <a:rPr lang="en-US" sz="1800" dirty="0" err="1">
                <a:latin typeface="Garamond" panose="02020404030301010803" pitchFamily="18" charset="0"/>
              </a:rPr>
              <a:t>hyrja</a:t>
            </a:r>
            <a:r>
              <a:rPr lang="en-US" sz="1800" dirty="0">
                <a:latin typeface="Garamond" panose="02020404030301010803" pitchFamily="18" charset="0"/>
              </a:rPr>
              <a:t>, </a:t>
            </a:r>
            <a:r>
              <a:rPr lang="en-US" sz="1800" dirty="0" err="1">
                <a:latin typeface="Garamond" panose="02020404030301010803" pitchFamily="18" charset="0"/>
              </a:rPr>
              <a:t>parathënia</a:t>
            </a:r>
            <a:r>
              <a:rPr lang="en-US" sz="1800" dirty="0">
                <a:latin typeface="Garamond" panose="02020404030301010803" pitchFamily="18" charset="0"/>
              </a:rPr>
              <a:t>, </a:t>
            </a:r>
            <a:r>
              <a:rPr lang="en-US" sz="1800" dirty="0" err="1">
                <a:latin typeface="Garamond" panose="02020404030301010803" pitchFamily="18" charset="0"/>
              </a:rPr>
              <a:t>shënime</a:t>
            </a:r>
            <a:r>
              <a:rPr lang="en-US" sz="1800" dirty="0">
                <a:latin typeface="Garamond" panose="02020404030301010803" pitchFamily="18" charset="0"/>
              </a:rPr>
              <a:t>, </a:t>
            </a:r>
            <a:r>
              <a:rPr lang="en-US" sz="1800" dirty="0" err="1">
                <a:latin typeface="Garamond" panose="02020404030301010803" pitchFamily="18" charset="0"/>
              </a:rPr>
              <a:t>një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pjesë</a:t>
            </a:r>
            <a:r>
              <a:rPr lang="en-US" sz="1800" dirty="0">
                <a:latin typeface="Garamond" panose="02020404030301010803" pitchFamily="18" charset="0"/>
              </a:rPr>
              <a:t> e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cilave</a:t>
            </a:r>
            <a:r>
              <a:rPr lang="en-US" sz="1800" dirty="0">
                <a:latin typeface="Garamond" panose="02020404030301010803" pitchFamily="18" charset="0"/>
              </a:rPr>
              <a:t> I </a:t>
            </a:r>
            <a:r>
              <a:rPr lang="en-US" sz="1800" dirty="0" err="1">
                <a:latin typeface="Garamond" panose="02020404030301010803" pitchFamily="18" charset="0"/>
              </a:rPr>
              <a:t>përkasin</a:t>
            </a:r>
            <a:r>
              <a:rPr lang="en-US" sz="1800" dirty="0">
                <a:latin typeface="Garamond" panose="02020404030301010803" pitchFamily="18" charset="0"/>
              </a:rPr>
              <a:t>, </a:t>
            </a:r>
            <a:r>
              <a:rPr lang="en-US" sz="1800" dirty="0" err="1">
                <a:latin typeface="Garamond" panose="02020404030301010803" pitchFamily="18" charset="0"/>
              </a:rPr>
              <a:t>drejtpërsëdrejti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ose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tërthorazi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veprimit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përkthimit</a:t>
            </a:r>
            <a:r>
              <a:rPr lang="en-US" sz="1800" dirty="0">
                <a:latin typeface="Garamond" panose="02020404030301010803" pitchFamily="18" charset="0"/>
              </a:rPr>
              <a:t>.</a:t>
            </a:r>
          </a:p>
          <a:p>
            <a:pPr marL="0" indent="0"/>
            <a:endParaRPr lang="en-US" sz="1800" dirty="0">
              <a:latin typeface="Garamond" panose="02020404030301010803" pitchFamily="18" charset="0"/>
            </a:endParaRPr>
          </a:p>
          <a:p>
            <a:pPr marL="0" indent="0"/>
            <a:r>
              <a:rPr lang="en-US" sz="1800" dirty="0">
                <a:latin typeface="Garamond" panose="02020404030301010803" pitchFamily="18" charset="0"/>
              </a:rPr>
              <a:t>c) </a:t>
            </a:r>
            <a:r>
              <a:rPr lang="en-US" sz="1800" dirty="0" err="1">
                <a:latin typeface="Garamond" panose="02020404030301010803" pitchFamily="18" charset="0"/>
              </a:rPr>
              <a:t>Rasti</a:t>
            </a:r>
            <a:r>
              <a:rPr lang="en-US" sz="1800" dirty="0">
                <a:latin typeface="Garamond" panose="02020404030301010803" pitchFamily="18" charset="0"/>
              </a:rPr>
              <a:t> I </a:t>
            </a:r>
            <a:r>
              <a:rPr lang="en-US" sz="1800" dirty="0" err="1">
                <a:latin typeface="Garamond" panose="02020404030301010803" pitchFamily="18" charset="0"/>
              </a:rPr>
              <a:t>tretë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është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botimi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dygjuhësh</a:t>
            </a:r>
            <a:r>
              <a:rPr lang="en-US" sz="1800" dirty="0">
                <a:latin typeface="Garamond" panose="02020404030301010803" pitchFamily="18" charset="0"/>
              </a:rPr>
              <a:t>: </a:t>
            </a:r>
            <a:r>
              <a:rPr lang="en-US" sz="1800" dirty="0" err="1">
                <a:latin typeface="Garamond" panose="02020404030301010803" pitchFamily="18" charset="0"/>
              </a:rPr>
              <a:t>teksti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origjinal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dhe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teksti</a:t>
            </a:r>
            <a:r>
              <a:rPr lang="en-US" sz="1800" dirty="0">
                <a:latin typeface="Garamond" panose="02020404030301010803" pitchFamily="18" charset="0"/>
              </a:rPr>
              <a:t> I </a:t>
            </a:r>
            <a:r>
              <a:rPr lang="en-US" sz="1800" dirty="0" err="1">
                <a:latin typeface="Garamond" panose="02020404030301010803" pitchFamily="18" charset="0"/>
              </a:rPr>
              <a:t>përkthyer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përballë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njëri-tjetrit</a:t>
            </a:r>
            <a:r>
              <a:rPr lang="en-US" sz="1800" dirty="0">
                <a:latin typeface="Garamond" panose="02020404030301010803" pitchFamily="18" charset="0"/>
              </a:rPr>
              <a:t>, </a:t>
            </a:r>
            <a:r>
              <a:rPr lang="en-US" sz="1800" dirty="0" err="1">
                <a:latin typeface="Garamond" panose="02020404030301010803" pitchFamily="18" charset="0"/>
              </a:rPr>
              <a:t>që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lejojnë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kështu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qoftë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një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lexim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pandërprerë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secilit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tekst</a:t>
            </a:r>
            <a:r>
              <a:rPr lang="en-US" sz="1800" dirty="0">
                <a:latin typeface="Garamond" panose="02020404030301010803" pitchFamily="18" charset="0"/>
              </a:rPr>
              <a:t>, </a:t>
            </a:r>
            <a:r>
              <a:rPr lang="en-US" sz="1800" dirty="0" err="1">
                <a:latin typeface="Garamond" panose="02020404030301010803" pitchFamily="18" charset="0"/>
              </a:rPr>
              <a:t>qoftë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një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krahasim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vazhdueshmë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ndërmjet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tyre</a:t>
            </a:r>
            <a:r>
              <a:rPr lang="en-US" sz="1800" dirty="0">
                <a:latin typeface="Garamond" panose="02020404030301010803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2724322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9">
          <a:extLst>
            <a:ext uri="{FF2B5EF4-FFF2-40B4-BE49-F238E27FC236}">
              <a16:creationId xmlns:a16="http://schemas.microsoft.com/office/drawing/2014/main" id="{8D3E14AF-EC62-4F98-470C-E82D2574B0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20170C4F-F014-5295-9A06-281060AA8977}"/>
              </a:ext>
            </a:extLst>
          </p:cNvPr>
          <p:cNvSpPr txBox="1">
            <a:spLocks/>
          </p:cNvSpPr>
          <p:nvPr/>
        </p:nvSpPr>
        <p:spPr>
          <a:xfrm>
            <a:off x="457200" y="939801"/>
            <a:ext cx="8229600" cy="5287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sz="1800" dirty="0" err="1">
                <a:latin typeface="Garamond" panose="02020404030301010803" pitchFamily="18" charset="0"/>
              </a:rPr>
              <a:t>Një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praktikë</a:t>
            </a:r>
            <a:r>
              <a:rPr lang="en-US" sz="1800" dirty="0">
                <a:latin typeface="Garamond" panose="02020404030301010803" pitchFamily="18" charset="0"/>
              </a:rPr>
              <a:t> e </a:t>
            </a:r>
            <a:r>
              <a:rPr lang="en-US" sz="1800" dirty="0" err="1">
                <a:latin typeface="Garamond" panose="02020404030301010803" pitchFamily="18" charset="0"/>
              </a:rPr>
              <a:t>tillë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zbatohet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më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shpesh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botimet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universitare</a:t>
            </a:r>
            <a:r>
              <a:rPr lang="en-US" sz="1800" dirty="0">
                <a:latin typeface="Garamond" panose="02020404030301010803" pitchFamily="18" charset="0"/>
              </a:rPr>
              <a:t>. </a:t>
            </a:r>
            <a:r>
              <a:rPr lang="en-US" sz="1800" dirty="0" err="1">
                <a:latin typeface="Garamond" panose="02020404030301010803" pitchFamily="18" charset="0"/>
              </a:rPr>
              <a:t>Në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Francë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më</a:t>
            </a:r>
            <a:r>
              <a:rPr lang="en-US" sz="1800" dirty="0">
                <a:latin typeface="Garamond" panose="02020404030301010803" pitchFamily="18" charset="0"/>
              </a:rPr>
              <a:t> e </a:t>
            </a:r>
            <a:r>
              <a:rPr lang="en-US" sz="1800" dirty="0" err="1">
                <a:latin typeface="Garamond" panose="02020404030301010803" pitchFamily="18" charset="0"/>
              </a:rPr>
              <a:t>njohura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është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kolana</a:t>
            </a:r>
            <a:r>
              <a:rPr lang="en-US" sz="1800" dirty="0">
                <a:latin typeface="Garamond" panose="02020404030301010803" pitchFamily="18" charset="0"/>
              </a:rPr>
              <a:t> e </a:t>
            </a:r>
            <a:r>
              <a:rPr lang="en-US" sz="1800" dirty="0" err="1">
                <a:latin typeface="Garamond" panose="02020404030301010803" pitchFamily="18" charset="0"/>
              </a:rPr>
              <a:t>universiteteve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Francës</a:t>
            </a:r>
            <a:r>
              <a:rPr lang="en-US" sz="1800" dirty="0">
                <a:latin typeface="Garamond" panose="02020404030301010803" pitchFamily="18" charset="0"/>
              </a:rPr>
              <a:t> (</a:t>
            </a:r>
            <a:r>
              <a:rPr lang="en-US" sz="1800" dirty="0" err="1">
                <a:latin typeface="Garamond" panose="02020404030301010803" pitchFamily="18" charset="0"/>
              </a:rPr>
              <a:t>kolana</a:t>
            </a:r>
            <a:r>
              <a:rPr lang="en-US" sz="1800" dirty="0">
                <a:latin typeface="Garamond" panose="02020404030301010803" pitchFamily="18" charset="0"/>
              </a:rPr>
              <a:t> Bude), </a:t>
            </a:r>
            <a:r>
              <a:rPr lang="en-US" sz="1800" dirty="0" err="1">
                <a:latin typeface="Garamond" panose="02020404030301010803" pitchFamily="18" charset="0"/>
              </a:rPr>
              <a:t>që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ofron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një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bibliotekë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dygjuhëshe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autorëve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grekë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dhe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latinë</a:t>
            </a:r>
            <a:r>
              <a:rPr lang="en-US" sz="1800" dirty="0">
                <a:latin typeface="Garamond" panose="02020404030301010803" pitchFamily="18" charset="0"/>
              </a:rPr>
              <a:t>.</a:t>
            </a:r>
          </a:p>
          <a:p>
            <a:pPr marL="0" indent="0"/>
            <a:endParaRPr lang="en-US" sz="1800" dirty="0">
              <a:latin typeface="Garamond" panose="02020404030301010803" pitchFamily="18" charset="0"/>
            </a:endParaRPr>
          </a:p>
          <a:p>
            <a:pPr marL="0" indent="0"/>
            <a:r>
              <a:rPr lang="en-US" sz="1800" dirty="0">
                <a:latin typeface="Garamond" panose="02020404030301010803" pitchFamily="18" charset="0"/>
              </a:rPr>
              <a:t>d) Ka </a:t>
            </a:r>
            <a:r>
              <a:rPr lang="en-US" sz="1800" dirty="0" err="1">
                <a:latin typeface="Garamond" panose="02020404030301010803" pitchFamily="18" charset="0"/>
              </a:rPr>
              <a:t>raste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botimesh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që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ofrojnë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dy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përkthime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njejtën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gjuhë</a:t>
            </a:r>
            <a:r>
              <a:rPr lang="en-US" sz="1800" dirty="0">
                <a:latin typeface="Garamond" panose="02020404030301010803" pitchFamily="18" charset="0"/>
              </a:rPr>
              <a:t>. </a:t>
            </a:r>
            <a:r>
              <a:rPr lang="en-US" sz="1800" dirty="0" err="1">
                <a:latin typeface="Garamond" panose="02020404030301010803" pitchFamily="18" charset="0"/>
              </a:rPr>
              <a:t>Kështu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libraria</a:t>
            </a:r>
            <a:r>
              <a:rPr lang="en-US" sz="1800" dirty="0">
                <a:latin typeface="Garamond" panose="02020404030301010803" pitchFamily="18" charset="0"/>
              </a:rPr>
              <a:t> Hachette ka </a:t>
            </a:r>
            <a:r>
              <a:rPr lang="en-US" sz="1800" dirty="0" err="1">
                <a:latin typeface="Garamond" panose="02020404030301010803" pitchFamily="18" charset="0"/>
              </a:rPr>
              <a:t>nxjerr</a:t>
            </a:r>
            <a:r>
              <a:rPr lang="en-US" sz="1800" dirty="0">
                <a:latin typeface="Garamond" panose="02020404030301010803" pitchFamily="18" charset="0"/>
              </a:rPr>
              <a:t> , </a:t>
            </a:r>
            <a:r>
              <a:rPr lang="en-US" sz="1800" dirty="0" err="1">
                <a:latin typeface="Garamond" panose="02020404030301010803" pitchFamily="18" charset="0"/>
              </a:rPr>
              <a:t>në</a:t>
            </a:r>
            <a:r>
              <a:rPr lang="en-US" sz="1800" dirty="0">
                <a:latin typeface="Garamond" panose="02020404030301010803" pitchFamily="18" charset="0"/>
              </a:rPr>
              <a:t> fund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shek.XX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serinë</a:t>
            </a:r>
            <a:r>
              <a:rPr lang="en-US" sz="1800" dirty="0">
                <a:latin typeface="Garamond" panose="02020404030301010803" pitchFamily="18" charset="0"/>
              </a:rPr>
              <a:t> “</a:t>
            </a:r>
            <a:r>
              <a:rPr lang="en-US" sz="1800" dirty="0" err="1">
                <a:latin typeface="Garamond" panose="02020404030301010803" pitchFamily="18" charset="0"/>
              </a:rPr>
              <a:t>Autorët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grekë</a:t>
            </a:r>
            <a:r>
              <a:rPr lang="en-US" sz="1800" dirty="0">
                <a:latin typeface="Garamond" panose="02020404030301010803" pitchFamily="18" charset="0"/>
              </a:rPr>
              <a:t>”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shpjeguar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sipas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një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modeli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ri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përmes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dy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përkthimeve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frëngjisht</a:t>
            </a:r>
            <a:r>
              <a:rPr lang="en-US" sz="1800" dirty="0">
                <a:latin typeface="Garamond" panose="02020404030301010803" pitchFamily="18" charset="0"/>
              </a:rPr>
              <a:t>, </a:t>
            </a:r>
            <a:r>
              <a:rPr lang="en-US" sz="1800" dirty="0" err="1">
                <a:latin typeface="Garamond" panose="02020404030301010803" pitchFamily="18" charset="0"/>
              </a:rPr>
              <a:t>njëri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fjalë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për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fjalë</a:t>
            </a:r>
            <a:r>
              <a:rPr lang="en-US" sz="1800" dirty="0">
                <a:latin typeface="Garamond" panose="02020404030301010803" pitchFamily="18" charset="0"/>
              </a:rPr>
              <a:t>, me </a:t>
            </a:r>
            <a:r>
              <a:rPr lang="en-US" sz="1800" dirty="0" err="1">
                <a:latin typeface="Garamond" panose="02020404030301010803" pitchFamily="18" charset="0"/>
              </a:rPr>
              <a:t>cdo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fjalë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frënge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vendosur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sipas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radhës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së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fjalëve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koresponduese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greke</a:t>
            </a:r>
            <a:r>
              <a:rPr lang="en-US" sz="1800" dirty="0">
                <a:latin typeface="Garamond" panose="02020404030301010803" pitchFamily="18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38378955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9">
          <a:extLst>
            <a:ext uri="{FF2B5EF4-FFF2-40B4-BE49-F238E27FC236}">
              <a16:creationId xmlns:a16="http://schemas.microsoft.com/office/drawing/2014/main" id="{5EB8CB76-4D04-752F-C8EF-22DB256E5F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951ADE1F-EE83-9861-92CD-8F725D246FF5}"/>
              </a:ext>
            </a:extLst>
          </p:cNvPr>
          <p:cNvSpPr txBox="1">
            <a:spLocks/>
          </p:cNvSpPr>
          <p:nvPr/>
        </p:nvSpPr>
        <p:spPr>
          <a:xfrm>
            <a:off x="715818" y="1239983"/>
            <a:ext cx="8229600" cy="5440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sz="1800" dirty="0" err="1">
                <a:latin typeface="Garamond" panose="02020404030301010803" pitchFamily="18" charset="0"/>
              </a:rPr>
              <a:t>Tjetri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korrekt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dhe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i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paraprirë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nga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teksti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grek</a:t>
            </a:r>
            <a:r>
              <a:rPr lang="en-US" sz="1800" dirty="0">
                <a:latin typeface="Garamond" panose="02020404030301010803" pitchFamily="18" charset="0"/>
              </a:rPr>
              <a:t>, </a:t>
            </a:r>
            <a:r>
              <a:rPr lang="en-US" sz="1800" dirty="0" err="1">
                <a:latin typeface="Garamond" panose="02020404030301010803" pitchFamily="18" charset="0"/>
              </a:rPr>
              <a:t>i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shoqëruar</a:t>
            </a:r>
            <a:r>
              <a:rPr lang="en-US" sz="1800" dirty="0">
                <a:latin typeface="Garamond" panose="02020404030301010803" pitchFamily="18" charset="0"/>
              </a:rPr>
              <a:t> me </a:t>
            </a:r>
            <a:r>
              <a:rPr lang="en-US" sz="1800" dirty="0" err="1">
                <a:latin typeface="Garamond" panose="02020404030301010803" pitchFamily="18" charset="0"/>
              </a:rPr>
              <a:t>përmbledhje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shkurtër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dhe</a:t>
            </a:r>
            <a:r>
              <a:rPr lang="en-US" sz="1800" dirty="0">
                <a:latin typeface="Garamond" panose="02020404030301010803" pitchFamily="18" charset="0"/>
              </a:rPr>
              <a:t> me </a:t>
            </a:r>
            <a:r>
              <a:rPr lang="en-US" sz="1800" dirty="0" err="1">
                <a:latin typeface="Garamond" panose="02020404030301010803" pitchFamily="18" charset="0"/>
              </a:rPr>
              <a:t>shënime</a:t>
            </a:r>
            <a:r>
              <a:rPr lang="en-US" sz="1800" dirty="0">
                <a:latin typeface="Garamond" panose="02020404030301010803" pitchFamily="18" charset="0"/>
              </a:rPr>
              <a:t>.</a:t>
            </a:r>
          </a:p>
          <a:p>
            <a:pPr marL="0" indent="0"/>
            <a:endParaRPr lang="en-US" sz="1800" dirty="0">
              <a:latin typeface="Garamond" panose="020204040303010108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err="1">
                <a:latin typeface="Garamond" panose="02020404030301010803" pitchFamily="18" charset="0"/>
              </a:rPr>
              <a:t>Tekstet</a:t>
            </a:r>
            <a:r>
              <a:rPr lang="en-US" sz="1800" dirty="0">
                <a:latin typeface="Garamond" panose="02020404030301010803" pitchFamily="18" charset="0"/>
              </a:rPr>
              <a:t> e </a:t>
            </a:r>
            <a:r>
              <a:rPr lang="en-US" sz="1800" dirty="0" err="1">
                <a:latin typeface="Garamond" panose="02020404030301010803" pitchFamily="18" charset="0"/>
              </a:rPr>
              <a:t>përkthyera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përbëjnë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një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sektor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kryesor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këmbimeve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kulturore</a:t>
            </a:r>
            <a:r>
              <a:rPr lang="en-US" sz="1800" dirty="0">
                <a:latin typeface="Garamond" panose="02020404030301010803" pitchFamily="18" charset="0"/>
              </a:rPr>
              <a:t>. </a:t>
            </a:r>
            <a:r>
              <a:rPr lang="en-US" sz="1800" dirty="0" err="1">
                <a:latin typeface="Garamond" panose="02020404030301010803" pitchFamily="18" charset="0"/>
              </a:rPr>
              <a:t>Kërkimet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këtë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fushë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lehtësohen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prej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shumë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mjetesh</a:t>
            </a:r>
            <a:r>
              <a:rPr lang="en-US" sz="1800" dirty="0">
                <a:latin typeface="Garamond" panose="02020404030301010803" pitchFamily="18" charset="0"/>
              </a:rPr>
              <a:t>, duke </a:t>
            </a:r>
            <a:r>
              <a:rPr lang="en-US" sz="1800" dirty="0" err="1">
                <a:latin typeface="Garamond" panose="02020404030301010803" pitchFamily="18" charset="0"/>
              </a:rPr>
              <a:t>filluar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prej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repertorit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përkthimeve</a:t>
            </a:r>
            <a:r>
              <a:rPr lang="en-US" sz="1800" dirty="0">
                <a:latin typeface="Garamond" panose="02020404030301010803" pitchFamily="18" charset="0"/>
              </a:rPr>
              <a:t>. Mund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jenë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dy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botime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që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plotësojnë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njëra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tjetrën</a:t>
            </a:r>
            <a:r>
              <a:rPr lang="en-US" sz="1800" dirty="0">
                <a:latin typeface="Garamond" panose="02020404030301010803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9986533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9">
          <a:extLst>
            <a:ext uri="{FF2B5EF4-FFF2-40B4-BE49-F238E27FC236}">
              <a16:creationId xmlns:a16="http://schemas.microsoft.com/office/drawing/2014/main" id="{6B16AC09-C48E-B3D3-AD8A-6337E7391A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66AAFA51-CAF1-D2B0-5C31-3661EA4AE1CA}"/>
              </a:ext>
            </a:extLst>
          </p:cNvPr>
          <p:cNvSpPr txBox="1">
            <a:spLocks/>
          </p:cNvSpPr>
          <p:nvPr/>
        </p:nvSpPr>
        <p:spPr>
          <a:xfrm>
            <a:off x="504536" y="1716423"/>
            <a:ext cx="7820890" cy="33189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9pPr>
          </a:lstStyle>
          <a:p>
            <a:pPr marL="514350" indent="-514350">
              <a:buFont typeface="+mj-lt"/>
              <a:buAutoNum type="alphaUcPeriod"/>
            </a:pPr>
            <a:r>
              <a:rPr lang="en-US" sz="1800" dirty="0" err="1">
                <a:latin typeface="Garamond" panose="02020404030301010803" pitchFamily="18" charset="0"/>
              </a:rPr>
              <a:t>Cështja</a:t>
            </a:r>
            <a:r>
              <a:rPr lang="en-US" sz="1800" dirty="0">
                <a:latin typeface="Garamond" panose="02020404030301010803" pitchFamily="18" charset="0"/>
              </a:rPr>
              <a:t> e </a:t>
            </a:r>
            <a:r>
              <a:rPr lang="en-US" sz="1800" dirty="0" err="1">
                <a:latin typeface="Garamond" panose="02020404030301010803" pitchFamily="18" charset="0"/>
              </a:rPr>
              <a:t>përligjjes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së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përkthimit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dhe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krahas</a:t>
            </a:r>
            <a:r>
              <a:rPr lang="en-US" sz="1800" dirty="0">
                <a:latin typeface="Garamond" panose="02020404030301010803" pitchFamily="18" charset="0"/>
              </a:rPr>
              <a:t>  </a:t>
            </a:r>
            <a:r>
              <a:rPr lang="en-US" sz="1800" dirty="0" err="1">
                <a:latin typeface="Garamond" panose="02020404030301010803" pitchFamily="18" charset="0"/>
              </a:rPr>
              <a:t>saj</a:t>
            </a:r>
            <a:r>
              <a:rPr lang="en-US" sz="1800" dirty="0">
                <a:latin typeface="Garamond" panose="02020404030301010803" pitchFamily="18" charset="0"/>
              </a:rPr>
              <a:t>, </a:t>
            </a:r>
            <a:r>
              <a:rPr lang="en-US" sz="1800" dirty="0" err="1">
                <a:latin typeface="Garamond" panose="02020404030301010803" pitchFamily="18" charset="0"/>
              </a:rPr>
              <a:t>interesimi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për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problemet</a:t>
            </a:r>
            <a:r>
              <a:rPr lang="en-US" sz="1800" dirty="0">
                <a:latin typeface="Garamond" panose="02020404030301010803" pitchFamily="18" charset="0"/>
              </a:rPr>
              <a:t> e </a:t>
            </a:r>
            <a:r>
              <a:rPr lang="en-US" sz="1800" dirty="0" err="1">
                <a:latin typeface="Garamond" panose="02020404030301010803" pitchFamily="18" charset="0"/>
              </a:rPr>
              <a:t>kalimit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nga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një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gjuhë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tjetrën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janë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shqetësime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hershme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kulturës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perëndimore</a:t>
            </a:r>
            <a:r>
              <a:rPr lang="en-US" sz="1800" dirty="0">
                <a:latin typeface="Garamond" panose="02020404030301010803" pitchFamily="18" charset="0"/>
              </a:rPr>
              <a:t>.</a:t>
            </a:r>
          </a:p>
          <a:p>
            <a:endParaRPr lang="en-US" sz="1800" dirty="0">
              <a:latin typeface="Garamond" panose="02020404030301010803" pitchFamily="18" charset="0"/>
            </a:endParaRPr>
          </a:p>
          <a:p>
            <a:r>
              <a:rPr lang="en-US" sz="1800" dirty="0" err="1">
                <a:latin typeface="Garamond" panose="02020404030301010803" pitchFamily="18" charset="0"/>
              </a:rPr>
              <a:t>Qasja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gjuhësore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ndaj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cështjeve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përkthimit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është</a:t>
            </a:r>
            <a:r>
              <a:rPr lang="en-US" sz="1800" dirty="0">
                <a:latin typeface="Garamond" panose="02020404030301010803" pitchFamily="18" charset="0"/>
              </a:rPr>
              <a:t> pa </a:t>
            </a:r>
            <a:r>
              <a:rPr lang="en-US" sz="1800" dirty="0" err="1">
                <a:latin typeface="Garamond" panose="02020404030301010803" pitchFamily="18" charset="0"/>
              </a:rPr>
              <a:t>dyshim</a:t>
            </a:r>
            <a:r>
              <a:rPr lang="en-US" sz="1800" dirty="0">
                <a:latin typeface="Garamond" panose="02020404030301010803" pitchFamily="18" charset="0"/>
              </a:rPr>
              <a:t>, </a:t>
            </a:r>
            <a:r>
              <a:rPr lang="en-US" sz="1800" dirty="0" err="1">
                <a:latin typeface="Garamond" panose="02020404030301010803" pitchFamily="18" charset="0"/>
              </a:rPr>
              <a:t>themelore</a:t>
            </a:r>
            <a:r>
              <a:rPr lang="en-US" sz="1800" dirty="0">
                <a:latin typeface="Garamond" panose="02020404030301010803" pitchFamily="18" charset="0"/>
              </a:rPr>
              <a:t>. </a:t>
            </a:r>
            <a:r>
              <a:rPr lang="en-US" sz="1800" dirty="0" err="1">
                <a:latin typeface="Garamond" panose="02020404030301010803" pitchFamily="18" charset="0"/>
              </a:rPr>
              <a:t>Gjuhët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edhe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pse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afërta</a:t>
            </a:r>
            <a:r>
              <a:rPr lang="en-US" sz="1800" dirty="0">
                <a:latin typeface="Garamond" panose="02020404030301010803" pitchFamily="18" charset="0"/>
              </a:rPr>
              <a:t> e </a:t>
            </a:r>
            <a:r>
              <a:rPr lang="en-US" sz="1800" dirty="0" err="1">
                <a:latin typeface="Garamond" panose="02020404030301010803" pitchFamily="18" charset="0"/>
              </a:rPr>
              <a:t>ndajnë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dhe</a:t>
            </a:r>
            <a:r>
              <a:rPr lang="en-US" sz="1800" dirty="0">
                <a:latin typeface="Garamond" panose="02020404030301010803" pitchFamily="18" charset="0"/>
              </a:rPr>
              <a:t> e </a:t>
            </a:r>
            <a:r>
              <a:rPr lang="en-US" sz="1800" dirty="0" err="1">
                <a:latin typeface="Garamond" panose="02020404030301010803" pitchFamily="18" charset="0"/>
              </a:rPr>
              <a:t>strukturojnë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mënyra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ndryshme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botën</a:t>
            </a:r>
            <a:r>
              <a:rPr lang="en-US" sz="1800" dirty="0">
                <a:latin typeface="Garamond" panose="02020404030301010803" pitchFamily="18" charset="0"/>
              </a:rPr>
              <a:t> e </a:t>
            </a:r>
            <a:r>
              <a:rPr lang="en-US" sz="1800" dirty="0" err="1">
                <a:latin typeface="Garamond" panose="02020404030301010803" pitchFamily="18" charset="0"/>
              </a:rPr>
              <a:t>tyre</a:t>
            </a:r>
            <a:r>
              <a:rPr lang="en-US" sz="1800" dirty="0">
                <a:latin typeface="Garamond" panose="02020404030301010803" pitchFamily="18" charset="0"/>
              </a:rPr>
              <a:t>.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34EB758-14DC-79D8-5B46-2DAE8818D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28598" y="908241"/>
            <a:ext cx="9601196" cy="1303867"/>
          </a:xfrm>
        </p:spPr>
        <p:txBody>
          <a:bodyPr>
            <a:normAutofit/>
          </a:bodyPr>
          <a:lstStyle/>
          <a:p>
            <a:r>
              <a:rPr lang="en-US" dirty="0" err="1"/>
              <a:t>Teoritë</a:t>
            </a:r>
            <a:r>
              <a:rPr lang="en-US" dirty="0"/>
              <a:t> e </a:t>
            </a:r>
            <a:r>
              <a:rPr lang="en-US" dirty="0" err="1"/>
              <a:t>përkthimit</a:t>
            </a:r>
            <a:r>
              <a:rPr lang="en-US" dirty="0"/>
              <a:t> </a:t>
            </a:r>
            <a:r>
              <a:rPr lang="en-US" dirty="0" err="1"/>
              <a:t>dhe</a:t>
            </a:r>
            <a:r>
              <a:rPr lang="en-US" dirty="0"/>
              <a:t> </a:t>
            </a:r>
            <a:r>
              <a:rPr lang="en-US" dirty="0" err="1"/>
              <a:t>stilistika</a:t>
            </a:r>
            <a:r>
              <a:rPr lang="en-US" dirty="0"/>
              <a:t> e </a:t>
            </a:r>
            <a:r>
              <a:rPr lang="en-US" dirty="0" err="1"/>
              <a:t>krahasuar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7390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9">
          <a:extLst>
            <a:ext uri="{FF2B5EF4-FFF2-40B4-BE49-F238E27FC236}">
              <a16:creationId xmlns:a16="http://schemas.microsoft.com/office/drawing/2014/main" id="{B27B4520-96D8-8E9A-B719-112A18B8B8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42E5E04-27E7-4DE0-DE5F-D641A2E7AA9D}"/>
              </a:ext>
            </a:extLst>
          </p:cNvPr>
          <p:cNvSpPr txBox="1"/>
          <p:nvPr/>
        </p:nvSpPr>
        <p:spPr>
          <a:xfrm>
            <a:off x="734601" y="700278"/>
            <a:ext cx="7053209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err="1">
                <a:latin typeface="Garamond" panose="02020404030301010803" pitchFamily="18" charset="0"/>
              </a:rPr>
              <a:t>Letërsia</a:t>
            </a:r>
            <a:r>
              <a:rPr lang="en-US" sz="1800" dirty="0">
                <a:latin typeface="Garamond" panose="02020404030301010803" pitchFamily="18" charset="0"/>
              </a:rPr>
              <a:t> e </a:t>
            </a:r>
            <a:r>
              <a:rPr lang="en-US" sz="1800" dirty="0" err="1">
                <a:latin typeface="Garamond" panose="02020404030301010803" pitchFamily="18" charset="0"/>
              </a:rPr>
              <a:t>krahasuar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nuk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është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një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bashkësi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tekstesh</a:t>
            </a:r>
            <a:r>
              <a:rPr lang="en-US" sz="1800" dirty="0">
                <a:latin typeface="Garamond" panose="02020404030301010803" pitchFamily="18" charset="0"/>
              </a:rPr>
              <a:t>; ajo </a:t>
            </a:r>
            <a:r>
              <a:rPr lang="en-US" sz="1800" dirty="0" err="1">
                <a:latin typeface="Garamond" panose="02020404030301010803" pitchFamily="18" charset="0"/>
              </a:rPr>
              <a:t>është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një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perspektivë</a:t>
            </a:r>
            <a:r>
              <a:rPr lang="en-US" sz="1800" dirty="0">
                <a:latin typeface="Garamond" panose="02020404030301010803" pitchFamily="18" charset="0"/>
              </a:rPr>
              <a:t> e </a:t>
            </a:r>
            <a:r>
              <a:rPr lang="en-US" sz="1800" dirty="0" err="1">
                <a:latin typeface="Garamond" panose="02020404030301010803" pitchFamily="18" charset="0"/>
              </a:rPr>
              <a:t>studimit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letërsisë</a:t>
            </a:r>
            <a:r>
              <a:rPr lang="en-US" sz="1800" dirty="0">
                <a:latin typeface="Garamond" panose="02020404030301010803" pitchFamily="18" charset="0"/>
              </a:rPr>
              <a:t>.</a:t>
            </a:r>
          </a:p>
          <a:p>
            <a:endParaRPr lang="en-US" sz="1800" dirty="0">
              <a:latin typeface="Garamond" panose="020204040303010108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err="1">
                <a:latin typeface="Garamond" panose="02020404030301010803" pitchFamily="18" charset="0"/>
              </a:rPr>
              <a:t>Letërsia</a:t>
            </a:r>
            <a:r>
              <a:rPr lang="en-US" sz="1800" dirty="0">
                <a:latin typeface="Garamond" panose="02020404030301010803" pitchFamily="18" charset="0"/>
              </a:rPr>
              <a:t> e </a:t>
            </a:r>
            <a:r>
              <a:rPr lang="en-US" sz="1800" dirty="0" err="1">
                <a:latin typeface="Garamond" panose="02020404030301010803" pitchFamily="18" charset="0"/>
              </a:rPr>
              <a:t>krahasuar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nuk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mund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mblidhet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një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krahasim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letrar</a:t>
            </a:r>
            <a:r>
              <a:rPr lang="en-US" sz="1800" dirty="0">
                <a:latin typeface="Garamond" panose="02020404030301010803" pitchFamily="18" charset="0"/>
              </a:rPr>
              <a:t>, </a:t>
            </a:r>
            <a:r>
              <a:rPr lang="en-US" sz="1800" dirty="0" err="1">
                <a:latin typeface="Garamond" panose="02020404030301010803" pitchFamily="18" charset="0"/>
              </a:rPr>
              <a:t>aq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më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pak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praktikën</a:t>
            </a:r>
            <a:r>
              <a:rPr lang="en-US" sz="1800" dirty="0">
                <a:latin typeface="Garamond" panose="02020404030301010803" pitchFamily="18" charset="0"/>
              </a:rPr>
              <a:t> e “</a:t>
            </a:r>
            <a:r>
              <a:rPr lang="en-US" sz="1800" dirty="0" err="1">
                <a:latin typeface="Garamond" panose="02020404030301010803" pitchFamily="18" charset="0"/>
              </a:rPr>
              <a:t>paraleleve</a:t>
            </a:r>
            <a:r>
              <a:rPr lang="en-US" sz="1800" dirty="0">
                <a:latin typeface="Garamond" panose="02020404030301010803" pitchFamily="18" charset="0"/>
              </a:rPr>
              <a:t>” (</a:t>
            </a:r>
            <a:r>
              <a:rPr lang="en-US" sz="1800" dirty="0" err="1">
                <a:latin typeface="Garamond" panose="02020404030301010803" pitchFamily="18" charset="0"/>
              </a:rPr>
              <a:t>Kornej</a:t>
            </a:r>
            <a:r>
              <a:rPr lang="en-US" sz="1800" dirty="0">
                <a:latin typeface="Garamond" panose="02020404030301010803" pitchFamily="18" charset="0"/>
              </a:rPr>
              <a:t>/</a:t>
            </a:r>
            <a:r>
              <a:rPr lang="en-US" sz="1800" dirty="0" err="1">
                <a:latin typeface="Garamond" panose="02020404030301010803" pitchFamily="18" charset="0"/>
              </a:rPr>
              <a:t>Rasin</a:t>
            </a:r>
            <a:r>
              <a:rPr lang="en-US" sz="1800" dirty="0">
                <a:latin typeface="Garamond" panose="02020404030301010803" pitchFamily="18" charset="0"/>
              </a:rPr>
              <a:t>; </a:t>
            </a:r>
            <a:r>
              <a:rPr lang="en-US" sz="1800" dirty="0" err="1">
                <a:latin typeface="Garamond" panose="02020404030301010803" pitchFamily="18" charset="0"/>
              </a:rPr>
              <a:t>fryma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letrare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gjermane</a:t>
            </a:r>
            <a:r>
              <a:rPr lang="en-US" sz="1800" dirty="0">
                <a:latin typeface="Garamond" panose="02020404030301010803" pitchFamily="18" charset="0"/>
              </a:rPr>
              <a:t>/</a:t>
            </a:r>
            <a:r>
              <a:rPr lang="en-US" sz="1800" dirty="0" err="1">
                <a:latin typeface="Garamond" panose="02020404030301010803" pitchFamily="18" charset="0"/>
              </a:rPr>
              <a:t>fryma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letrare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franceze</a:t>
            </a:r>
            <a:r>
              <a:rPr lang="en-US" sz="1800" dirty="0">
                <a:latin typeface="Garamond" panose="02020404030301010803" pitchFamily="18" charset="0"/>
              </a:rPr>
              <a:t>).</a:t>
            </a:r>
          </a:p>
          <a:p>
            <a:endParaRPr lang="en-US" sz="1800" dirty="0">
              <a:latin typeface="Garamond" panose="020204040303010108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err="1">
                <a:latin typeface="Garamond" panose="02020404030301010803" pitchFamily="18" charset="0"/>
              </a:rPr>
              <a:t>Në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thelb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është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fjala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për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një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përpjekje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intelektuale</a:t>
            </a:r>
            <a:r>
              <a:rPr lang="en-US" sz="1800" dirty="0">
                <a:latin typeface="Garamond" panose="02020404030301010803" pitchFamily="18" charset="0"/>
              </a:rPr>
              <a:t>, </a:t>
            </a:r>
            <a:r>
              <a:rPr lang="en-US" sz="1800" dirty="0" err="1">
                <a:latin typeface="Garamond" panose="02020404030301010803" pitchFamily="18" charset="0"/>
              </a:rPr>
              <a:t>që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synon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studiojë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cdo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objekt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quajtur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letrar</a:t>
            </a:r>
            <a:r>
              <a:rPr lang="en-US" sz="1800" dirty="0">
                <a:latin typeface="Garamond" panose="02020404030301010803" pitchFamily="18" charset="0"/>
              </a:rPr>
              <a:t>, duke e </a:t>
            </a:r>
            <a:r>
              <a:rPr lang="en-US" sz="1800" dirty="0" err="1">
                <a:latin typeface="Garamond" panose="02020404030301010803" pitchFamily="18" charset="0"/>
              </a:rPr>
              <a:t>vënë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marëdhënie</a:t>
            </a:r>
            <a:r>
              <a:rPr lang="en-US" sz="1800" dirty="0">
                <a:latin typeface="Garamond" panose="02020404030301010803" pitchFamily="18" charset="0"/>
              </a:rPr>
              <a:t> me </a:t>
            </a:r>
            <a:r>
              <a:rPr lang="en-US" sz="1800" dirty="0" err="1">
                <a:latin typeface="Garamond" panose="02020404030301010803" pitchFamily="18" charset="0"/>
              </a:rPr>
              <a:t>elementët</a:t>
            </a:r>
            <a:r>
              <a:rPr lang="en-US" sz="1800" dirty="0">
                <a:latin typeface="Garamond" panose="02020404030301010803" pitchFamily="18" charset="0"/>
              </a:rPr>
              <a:t> e </a:t>
            </a:r>
            <a:r>
              <a:rPr lang="en-US" sz="1800" dirty="0" err="1">
                <a:latin typeface="Garamond" panose="02020404030301010803" pitchFamily="18" charset="0"/>
              </a:rPr>
              <a:t>tjerë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përbërës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një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kulture</a:t>
            </a:r>
            <a:r>
              <a:rPr lang="en-US" sz="1800" dirty="0">
                <a:latin typeface="Garamond" panose="02020404030301010803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0078507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9">
          <a:extLst>
            <a:ext uri="{FF2B5EF4-FFF2-40B4-BE49-F238E27FC236}">
              <a16:creationId xmlns:a16="http://schemas.microsoft.com/office/drawing/2014/main" id="{F56862D5-ECE9-74B4-6806-8D3C705AA0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80865DB9-72DA-6A6F-9931-DCCFACF4CBC6}"/>
              </a:ext>
            </a:extLst>
          </p:cNvPr>
          <p:cNvSpPr txBox="1">
            <a:spLocks/>
          </p:cNvSpPr>
          <p:nvPr/>
        </p:nvSpPr>
        <p:spPr>
          <a:xfrm>
            <a:off x="533400" y="856673"/>
            <a:ext cx="8229600" cy="54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9pPr>
          </a:lstStyle>
          <a:p>
            <a:pPr marL="0" indent="0"/>
            <a:r>
              <a:rPr lang="en-US" sz="1800" dirty="0">
                <a:latin typeface="Garamond" panose="02020404030301010803" pitchFamily="18" charset="0"/>
              </a:rPr>
              <a:t>B. </a:t>
            </a:r>
            <a:r>
              <a:rPr lang="en-US" sz="1800" dirty="0" err="1">
                <a:latin typeface="Garamond" panose="02020404030301010803" pitchFamily="18" charset="0"/>
              </a:rPr>
              <a:t>Studimi</a:t>
            </a:r>
            <a:r>
              <a:rPr lang="en-US" sz="1800" dirty="0">
                <a:latin typeface="Garamond" panose="02020404030301010803" pitchFamily="18" charset="0"/>
              </a:rPr>
              <a:t> I </a:t>
            </a:r>
            <a:r>
              <a:rPr lang="en-US" sz="1800" dirty="0" err="1">
                <a:latin typeface="Garamond" panose="02020404030301010803" pitchFamily="18" charset="0"/>
              </a:rPr>
              <a:t>një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teskti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letrar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përkthyer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mund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bëhet</a:t>
            </a:r>
            <a:r>
              <a:rPr lang="en-US" sz="1800" dirty="0">
                <a:latin typeface="Garamond" panose="02020404030301010803" pitchFamily="18" charset="0"/>
              </a:rPr>
              <a:t>, duke </a:t>
            </a:r>
            <a:r>
              <a:rPr lang="en-US" sz="1800" dirty="0" err="1">
                <a:latin typeface="Garamond" panose="02020404030301010803" pitchFamily="18" charset="0"/>
              </a:rPr>
              <a:t>vënë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punë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gjitha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mjetet</a:t>
            </a:r>
            <a:r>
              <a:rPr lang="en-US" sz="1800" dirty="0">
                <a:latin typeface="Garamond" panose="02020404030301010803" pitchFamily="18" charset="0"/>
              </a:rPr>
              <a:t>  </a:t>
            </a:r>
            <a:r>
              <a:rPr lang="en-US" sz="1800" dirty="0" err="1">
                <a:latin typeface="Garamond" panose="02020404030301010803" pitchFamily="18" charset="0"/>
              </a:rPr>
              <a:t>metodologjike</a:t>
            </a:r>
            <a:r>
              <a:rPr lang="en-US" sz="1800" dirty="0">
                <a:latin typeface="Garamond" panose="02020404030301010803" pitchFamily="18" charset="0"/>
              </a:rPr>
              <a:t>,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ofruara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prej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shkencave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gjuhës</a:t>
            </a:r>
            <a:r>
              <a:rPr lang="en-US" sz="1800" dirty="0">
                <a:latin typeface="Garamond" panose="02020404030301010803" pitchFamily="18" charset="0"/>
              </a:rPr>
              <a:t>. </a:t>
            </a:r>
            <a:r>
              <a:rPr lang="en-US" sz="1800" dirty="0" err="1">
                <a:latin typeface="Garamond" panose="02020404030301010803" pitchFamily="18" charset="0"/>
              </a:rPr>
              <a:t>Natyrisht</a:t>
            </a:r>
            <a:r>
              <a:rPr lang="en-US" sz="1800" dirty="0">
                <a:latin typeface="Garamond" panose="02020404030301010803" pitchFamily="18" charset="0"/>
              </a:rPr>
              <a:t>, </a:t>
            </a:r>
            <a:r>
              <a:rPr lang="en-US" sz="1800" dirty="0" err="1">
                <a:latin typeface="Garamond" panose="02020404030301010803" pitchFamily="18" charset="0"/>
              </a:rPr>
              <a:t>në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këtë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rast</a:t>
            </a:r>
            <a:r>
              <a:rPr lang="en-US" sz="1800" dirty="0">
                <a:latin typeface="Garamond" panose="02020404030301010803" pitchFamily="18" charset="0"/>
              </a:rPr>
              <a:t>, </a:t>
            </a:r>
            <a:r>
              <a:rPr lang="en-US" sz="1800" dirty="0" err="1">
                <a:latin typeface="Garamond" panose="02020404030301010803" pitchFamily="18" charset="0"/>
              </a:rPr>
              <a:t>vihet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provë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aftësia</a:t>
            </a:r>
            <a:r>
              <a:rPr lang="en-US" sz="1800" dirty="0">
                <a:latin typeface="Garamond" panose="02020404030301010803" pitchFamily="18" charset="0"/>
              </a:rPr>
              <a:t> e </a:t>
            </a:r>
            <a:r>
              <a:rPr lang="en-US" sz="1800" dirty="0" err="1">
                <a:latin typeface="Garamond" panose="02020404030301010803" pitchFamily="18" charset="0"/>
              </a:rPr>
              <a:t>përkthyesit</a:t>
            </a:r>
            <a:r>
              <a:rPr lang="en-US" sz="1800" dirty="0">
                <a:latin typeface="Garamond" panose="02020404030301010803" pitchFamily="18" charset="0"/>
              </a:rPr>
              <a:t>. Por, </a:t>
            </a:r>
            <a:r>
              <a:rPr lang="en-US" sz="1800" dirty="0" err="1">
                <a:latin typeface="Garamond" panose="02020404030301010803" pitchFamily="18" charset="0"/>
              </a:rPr>
              <a:t>njohja</a:t>
            </a:r>
            <a:r>
              <a:rPr lang="en-US" sz="1800" dirty="0">
                <a:latin typeface="Garamond" panose="02020404030301010803" pitchFamily="18" charset="0"/>
              </a:rPr>
              <a:t> “</a:t>
            </a:r>
            <a:r>
              <a:rPr lang="en-US" sz="1800" dirty="0" err="1">
                <a:latin typeface="Garamond" panose="02020404030301010803" pitchFamily="18" charset="0"/>
              </a:rPr>
              <a:t>teknike</a:t>
            </a:r>
            <a:r>
              <a:rPr lang="en-US" sz="1800" dirty="0">
                <a:latin typeface="Garamond" panose="02020404030301010803" pitchFamily="18" charset="0"/>
              </a:rPr>
              <a:t>” </a:t>
            </a:r>
            <a:r>
              <a:rPr lang="en-US" sz="1800" dirty="0" err="1">
                <a:latin typeface="Garamond" panose="02020404030301010803" pitchFamily="18" charset="0"/>
              </a:rPr>
              <a:t>nuk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është</a:t>
            </a:r>
            <a:r>
              <a:rPr lang="en-US" sz="1800" dirty="0">
                <a:latin typeface="Garamond" panose="02020404030301010803" pitchFamily="18" charset="0"/>
              </a:rPr>
              <a:t> e </a:t>
            </a:r>
            <a:r>
              <a:rPr lang="en-US" sz="1800" dirty="0" err="1">
                <a:latin typeface="Garamond" panose="02020404030301010803" pitchFamily="18" charset="0"/>
              </a:rPr>
              <a:t>vetmja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anë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që</a:t>
            </a:r>
            <a:r>
              <a:rPr lang="en-US" sz="1800" dirty="0">
                <a:latin typeface="Garamond" panose="02020404030301010803" pitchFamily="18" charset="0"/>
              </a:rPr>
              <a:t>, I </a:t>
            </a:r>
            <a:r>
              <a:rPr lang="en-US" sz="1800" dirty="0" err="1">
                <a:latin typeface="Garamond" panose="02020404030301010803" pitchFamily="18" charset="0"/>
              </a:rPr>
              <a:t>nënshtrohet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kësaj</a:t>
            </a:r>
            <a:r>
              <a:rPr lang="en-US" sz="1800" dirty="0">
                <a:latin typeface="Garamond" panose="02020404030301010803" pitchFamily="18" charset="0"/>
              </a:rPr>
              <a:t> prove, </a:t>
            </a:r>
            <a:r>
              <a:rPr lang="en-US" sz="1800" dirty="0" err="1">
                <a:latin typeface="Garamond" panose="02020404030301010803" pitchFamily="18" charset="0"/>
              </a:rPr>
              <a:t>sepse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shyrtimi</a:t>
            </a:r>
            <a:r>
              <a:rPr lang="en-US" sz="1800" dirty="0">
                <a:latin typeface="Garamond" panose="02020404030301010803" pitchFamily="18" charset="0"/>
              </a:rPr>
              <a:t> I </a:t>
            </a:r>
            <a:r>
              <a:rPr lang="en-US" sz="1800" dirty="0" err="1">
                <a:latin typeface="Garamond" panose="02020404030301010803" pitchFamily="18" charset="0"/>
              </a:rPr>
              <a:t>një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teksti</a:t>
            </a:r>
            <a:r>
              <a:rPr lang="en-US" sz="1800" dirty="0">
                <a:latin typeface="Garamond" panose="02020404030301010803" pitchFamily="18" charset="0"/>
              </a:rPr>
              <a:t> 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përkthyer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nuk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duhet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kufizohet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vetëm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tek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mikrostrukturat</a:t>
            </a:r>
            <a:r>
              <a:rPr lang="en-US" sz="1800" dirty="0">
                <a:latin typeface="Garamond" panose="02020404030301010803" pitchFamily="18" charset="0"/>
              </a:rPr>
              <a:t>, </a:t>
            </a:r>
            <a:r>
              <a:rPr lang="en-US" sz="1800" dirty="0" err="1">
                <a:latin typeface="Garamond" panose="02020404030301010803" pitchFamily="18" charset="0"/>
              </a:rPr>
              <a:t>duhen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parë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gjithashtu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edhe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makrostrukturat</a:t>
            </a:r>
            <a:r>
              <a:rPr lang="en-US" sz="1800" dirty="0">
                <a:latin typeface="Garamond" panose="02020404030301010803" pitchFamily="18" charset="0"/>
              </a:rPr>
              <a:t>, duke </a:t>
            </a:r>
            <a:r>
              <a:rPr lang="en-US" sz="1800" dirty="0" err="1">
                <a:latin typeface="Garamond" panose="02020404030301010803" pitchFamily="18" charset="0"/>
              </a:rPr>
              <a:t>përfshirë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këtu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si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vendosjen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tipografike</a:t>
            </a:r>
            <a:r>
              <a:rPr lang="en-US" sz="1800" dirty="0">
                <a:latin typeface="Garamond" panose="02020404030301010803" pitchFamily="18" charset="0"/>
              </a:rPr>
              <a:t> (</a:t>
            </a:r>
            <a:r>
              <a:rPr lang="en-US" sz="1800" dirty="0" err="1">
                <a:latin typeface="Garamond" panose="02020404030301010803" pitchFamily="18" charset="0"/>
              </a:rPr>
              <a:t>paragrafët</a:t>
            </a:r>
            <a:r>
              <a:rPr lang="en-US" sz="1800" dirty="0">
                <a:latin typeface="Garamond" panose="02020404030301010803" pitchFamily="18" charset="0"/>
              </a:rPr>
              <a:t>, </a:t>
            </a:r>
            <a:r>
              <a:rPr lang="en-US" sz="1800" dirty="0" err="1">
                <a:latin typeface="Garamond" panose="02020404030301010803" pitchFamily="18" charset="0"/>
              </a:rPr>
              <a:t>kapitujt</a:t>
            </a:r>
            <a:r>
              <a:rPr lang="en-US" sz="1800" dirty="0">
                <a:latin typeface="Garamond" panose="02020404030301010803" pitchFamily="18" charset="0"/>
              </a:rPr>
              <a:t>, </a:t>
            </a:r>
            <a:r>
              <a:rPr lang="en-US" sz="1800" dirty="0" err="1">
                <a:latin typeface="Garamond" panose="02020404030301010803" pitchFamily="18" charset="0"/>
              </a:rPr>
              <a:t>bardhësitë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etj</a:t>
            </a:r>
            <a:r>
              <a:rPr lang="en-US" sz="1800" dirty="0">
                <a:latin typeface="Garamond" panose="02020404030301010803" pitchFamily="18" charset="0"/>
              </a:rPr>
              <a:t>.) </a:t>
            </a:r>
            <a:r>
              <a:rPr lang="en-US" sz="1800" dirty="0" err="1">
                <a:latin typeface="Garamond" panose="02020404030301010803" pitchFamily="18" charset="0"/>
              </a:rPr>
              <a:t>ashtu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edhe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fjalët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përcjellëse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dhe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elementet</a:t>
            </a:r>
            <a:r>
              <a:rPr lang="en-US" sz="1800" dirty="0">
                <a:latin typeface="Garamond" panose="02020404030301010803" pitchFamily="18" charset="0"/>
              </a:rPr>
              <a:t> e </a:t>
            </a:r>
            <a:r>
              <a:rPr lang="en-US" sz="1800" dirty="0" err="1">
                <a:latin typeface="Garamond" panose="02020404030301010803" pitchFamily="18" charset="0"/>
              </a:rPr>
              <a:t>tjera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përcaktuese</a:t>
            </a:r>
            <a:r>
              <a:rPr lang="en-US" sz="1800" dirty="0">
                <a:latin typeface="Garamond" panose="02020404030301010803" pitchFamily="18" charset="0"/>
              </a:rPr>
              <a:t>, sic </a:t>
            </a:r>
            <a:r>
              <a:rPr lang="en-US" sz="1800" dirty="0" err="1">
                <a:latin typeface="Garamond" panose="02020404030301010803" pitchFamily="18" charset="0"/>
              </a:rPr>
              <a:t>janë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formati</a:t>
            </a:r>
            <a:r>
              <a:rPr lang="en-US" sz="1800" dirty="0">
                <a:latin typeface="Garamond" panose="02020404030301010803" pitchFamily="18" charset="0"/>
              </a:rPr>
              <a:t>, </a:t>
            </a:r>
            <a:r>
              <a:rPr lang="en-US" sz="1800" dirty="0" err="1">
                <a:latin typeface="Garamond" panose="02020404030301010803" pitchFamily="18" charset="0"/>
              </a:rPr>
              <a:t>kolana</a:t>
            </a:r>
            <a:r>
              <a:rPr lang="en-US" sz="1800" dirty="0">
                <a:latin typeface="Garamond" panose="02020404030301010803" pitchFamily="18" charset="0"/>
              </a:rPr>
              <a:t> (a </a:t>
            </a:r>
            <a:r>
              <a:rPr lang="en-US" sz="1800" dirty="0" err="1">
                <a:latin typeface="Garamond" panose="02020404030301010803" pitchFamily="18" charset="0"/>
              </a:rPr>
              <a:t>janë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vetëm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për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tekstet</a:t>
            </a:r>
            <a:r>
              <a:rPr lang="en-US" sz="1800" dirty="0">
                <a:latin typeface="Garamond" panose="02020404030301010803" pitchFamily="18" charset="0"/>
              </a:rPr>
              <a:t> e </a:t>
            </a:r>
            <a:r>
              <a:rPr lang="en-US" sz="1800" dirty="0" err="1">
                <a:latin typeface="Garamond" panose="02020404030301010803" pitchFamily="18" charset="0"/>
              </a:rPr>
              <a:t>huaja</a:t>
            </a:r>
            <a:r>
              <a:rPr lang="en-US" sz="1800" dirty="0">
                <a:latin typeface="Garamond" panose="02020404030301010803" pitchFamily="18" charset="0"/>
              </a:rPr>
              <a:t>; </a:t>
            </a:r>
            <a:r>
              <a:rPr lang="en-US" sz="1800" dirty="0" err="1">
                <a:latin typeface="Garamond" panose="02020404030301010803" pitchFamily="18" charset="0"/>
              </a:rPr>
              <a:t>vetëm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për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tipa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vecantë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tekstesh</a:t>
            </a:r>
            <a:r>
              <a:rPr lang="en-US" sz="1800" dirty="0">
                <a:latin typeface="Garamond" panose="02020404030301010803" pitchFamily="18" charset="0"/>
              </a:rPr>
              <a:t>?) </a:t>
            </a:r>
            <a:r>
              <a:rPr lang="en-US" sz="1800" dirty="0" err="1">
                <a:latin typeface="Garamond" panose="02020404030301010803" pitchFamily="18" charset="0"/>
              </a:rPr>
              <a:t>dhe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lloji</a:t>
            </a:r>
            <a:r>
              <a:rPr lang="en-US" sz="1800" dirty="0">
                <a:latin typeface="Garamond" panose="02020404030301010803" pitchFamily="18" charset="0"/>
              </a:rPr>
              <a:t> I </a:t>
            </a:r>
            <a:r>
              <a:rPr lang="en-US" sz="1800" dirty="0" err="1">
                <a:latin typeface="Garamond" panose="02020404030301010803" pitchFamily="18" charset="0"/>
              </a:rPr>
              <a:t>kopertinës</a:t>
            </a:r>
            <a:r>
              <a:rPr lang="en-US" sz="1800" dirty="0">
                <a:latin typeface="Garamond" panose="02020404030301010803" pitchFamily="18" charset="0"/>
              </a:rPr>
              <a:t> (</a:t>
            </a:r>
            <a:r>
              <a:rPr lang="en-US" sz="1800" dirty="0" err="1">
                <a:latin typeface="Garamond" panose="02020404030301010803" pitchFamily="18" charset="0"/>
              </a:rPr>
              <a:t>thekson</a:t>
            </a:r>
            <a:r>
              <a:rPr lang="en-US" sz="1800" dirty="0">
                <a:latin typeface="Garamond" panose="02020404030301010803" pitchFamily="18" charset="0"/>
              </a:rPr>
              <a:t> apo jo </a:t>
            </a:r>
            <a:r>
              <a:rPr lang="en-US" sz="1800" dirty="0" err="1">
                <a:latin typeface="Garamond" panose="02020404030301010803" pitchFamily="18" charset="0"/>
              </a:rPr>
              <a:t>natyrën</a:t>
            </a:r>
            <a:r>
              <a:rPr lang="en-US" sz="1800" dirty="0">
                <a:latin typeface="Garamond" panose="02020404030301010803" pitchFamily="18" charset="0"/>
              </a:rPr>
              <a:t> e </a:t>
            </a:r>
            <a:r>
              <a:rPr lang="en-US" sz="1800" dirty="0" err="1">
                <a:latin typeface="Garamond" panose="02020404030301010803" pitchFamily="18" charset="0"/>
              </a:rPr>
              <a:t>pazakontë</a:t>
            </a:r>
            <a:r>
              <a:rPr lang="en-US" sz="1800" dirty="0">
                <a:latin typeface="Garamond" panose="02020404030301010803" pitchFamily="18" charset="0"/>
              </a:rPr>
              <a:t> apo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huaj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tekstit</a:t>
            </a:r>
            <a:r>
              <a:rPr lang="en-US" sz="1800" dirty="0">
                <a:latin typeface="Garamond" panose="02020404030301010803" pitchFamily="18" charset="0"/>
              </a:rPr>
              <a:t>?)</a:t>
            </a:r>
          </a:p>
        </p:txBody>
      </p:sp>
    </p:spTree>
    <p:extLst>
      <p:ext uri="{BB962C8B-B14F-4D97-AF65-F5344CB8AC3E}">
        <p14:creationId xmlns:p14="http://schemas.microsoft.com/office/powerpoint/2010/main" val="195518323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9">
          <a:extLst>
            <a:ext uri="{FF2B5EF4-FFF2-40B4-BE49-F238E27FC236}">
              <a16:creationId xmlns:a16="http://schemas.microsoft.com/office/drawing/2014/main" id="{9BC39FA8-D1AE-D4B5-9DC9-42CE47949B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8171E25F-F475-F56F-9255-0E3322A17F71}"/>
              </a:ext>
            </a:extLst>
          </p:cNvPr>
          <p:cNvSpPr txBox="1">
            <a:spLocks/>
          </p:cNvSpPr>
          <p:nvPr/>
        </p:nvSpPr>
        <p:spPr>
          <a:xfrm>
            <a:off x="457200" y="1106056"/>
            <a:ext cx="8229600" cy="5287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sz="1800" dirty="0" err="1">
                <a:latin typeface="Garamond" panose="02020404030301010803" pitchFamily="18" charset="0"/>
              </a:rPr>
              <a:t>Një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nga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cështjet</a:t>
            </a:r>
            <a:r>
              <a:rPr lang="en-US" sz="1800" dirty="0">
                <a:latin typeface="Garamond" panose="02020404030301010803" pitchFamily="18" charset="0"/>
              </a:rPr>
              <a:t>, </a:t>
            </a:r>
            <a:r>
              <a:rPr lang="en-US" sz="1800" dirty="0" err="1">
                <a:latin typeface="Garamond" panose="02020404030301010803" pitchFamily="18" charset="0"/>
              </a:rPr>
              <a:t>së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cilës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komparatistët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duhet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t’i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lënë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më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shumë</a:t>
            </a:r>
            <a:r>
              <a:rPr lang="en-US" sz="1800" dirty="0">
                <a:latin typeface="Garamond" panose="02020404030301010803" pitchFamily="18" charset="0"/>
              </a:rPr>
              <a:t> vend </a:t>
            </a:r>
            <a:r>
              <a:rPr lang="en-US" sz="1800" dirty="0" err="1">
                <a:latin typeface="Garamond" panose="02020404030301010803" pitchFamily="18" charset="0"/>
              </a:rPr>
              <a:t>në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kërkimet</a:t>
            </a:r>
            <a:r>
              <a:rPr lang="en-US" sz="1800" dirty="0">
                <a:latin typeface="Garamond" panose="02020404030301010803" pitchFamily="18" charset="0"/>
              </a:rPr>
              <a:t> e </a:t>
            </a:r>
            <a:r>
              <a:rPr lang="en-US" sz="1800" dirty="0" err="1">
                <a:latin typeface="Garamond" panose="02020404030301010803" pitchFamily="18" charset="0"/>
              </a:rPr>
              <a:t>tyre</a:t>
            </a:r>
            <a:r>
              <a:rPr lang="en-US" sz="1800" dirty="0">
                <a:latin typeface="Garamond" panose="02020404030301010803" pitchFamily="18" charset="0"/>
              </a:rPr>
              <a:t>, do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ishte</a:t>
            </a:r>
            <a:r>
              <a:rPr lang="en-US" sz="1800" dirty="0">
                <a:latin typeface="Garamond" panose="02020404030301010803" pitchFamily="18" charset="0"/>
              </a:rPr>
              <a:t>: </a:t>
            </a:r>
            <a:r>
              <a:rPr lang="en-US" sz="1800" dirty="0" err="1">
                <a:latin typeface="Garamond" panose="02020404030301010803" pitchFamily="18" charset="0"/>
              </a:rPr>
              <a:t>si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lexohet</a:t>
            </a:r>
            <a:r>
              <a:rPr lang="en-US" sz="1800" dirty="0">
                <a:latin typeface="Garamond" panose="02020404030301010803" pitchFamily="18" charset="0"/>
              </a:rPr>
              <a:t> (</a:t>
            </a:r>
            <a:r>
              <a:rPr lang="en-US" sz="1800" dirty="0" err="1">
                <a:latin typeface="Garamond" panose="02020404030301010803" pitchFamily="18" charset="0"/>
              </a:rPr>
              <a:t>studiohet</a:t>
            </a:r>
            <a:r>
              <a:rPr lang="en-US" sz="1800" dirty="0">
                <a:latin typeface="Garamond" panose="02020404030301010803" pitchFamily="18" charset="0"/>
              </a:rPr>
              <a:t>) </a:t>
            </a:r>
            <a:r>
              <a:rPr lang="en-US" sz="1800" dirty="0" err="1">
                <a:latin typeface="Garamond" panose="02020404030301010803" pitchFamily="18" charset="0"/>
              </a:rPr>
              <a:t>një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tekst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letrar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përkthimin</a:t>
            </a:r>
            <a:r>
              <a:rPr lang="en-US" sz="1800" dirty="0">
                <a:latin typeface="Garamond" panose="02020404030301010803" pitchFamily="18" charset="0"/>
              </a:rPr>
              <a:t> e </a:t>
            </a:r>
            <a:r>
              <a:rPr lang="en-US" sz="1800" dirty="0" err="1">
                <a:latin typeface="Garamond" panose="02020404030301010803" pitchFamily="18" charset="0"/>
              </a:rPr>
              <a:t>tij</a:t>
            </a:r>
            <a:r>
              <a:rPr lang="en-US" sz="1800" dirty="0">
                <a:latin typeface="Garamond" panose="02020404030301010803" pitchFamily="18" charset="0"/>
              </a:rPr>
              <a:t>? </a:t>
            </a:r>
            <a:r>
              <a:rPr lang="en-US" sz="1800" dirty="0" err="1">
                <a:latin typeface="Garamond" panose="02020404030301010803" pitchFamily="18" charset="0"/>
              </a:rPr>
              <a:t>Janë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mundshme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disa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rrugë</a:t>
            </a:r>
            <a:r>
              <a:rPr lang="en-US" sz="1800" dirty="0">
                <a:latin typeface="Garamond" panose="02020404030301010803" pitchFamily="18" charset="0"/>
              </a:rPr>
              <a:t>: p.sh.,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studiohen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shumë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versione</a:t>
            </a:r>
            <a:r>
              <a:rPr lang="en-US" sz="1800" dirty="0">
                <a:latin typeface="Garamond" panose="02020404030301010803" pitchFamily="18" charset="0"/>
              </a:rPr>
              <a:t>, </a:t>
            </a:r>
            <a:r>
              <a:rPr lang="en-US" sz="1800" dirty="0" err="1">
                <a:latin typeface="Garamond" panose="02020404030301010803" pitchFamily="18" charset="0"/>
              </a:rPr>
              <a:t>në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njejtën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gjuhë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ku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janë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përkthyer</a:t>
            </a:r>
            <a:r>
              <a:rPr lang="en-US" sz="1800" dirty="0">
                <a:latin typeface="Garamond" panose="02020404030301010803" pitchFamily="18" charset="0"/>
              </a:rPr>
              <a:t>,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njejtit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tekst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burimor</a:t>
            </a:r>
            <a:r>
              <a:rPr lang="en-US" sz="1800" dirty="0">
                <a:latin typeface="Garamond" panose="02020404030301010803" pitchFamily="18" charset="0"/>
              </a:rPr>
              <a:t> (</a:t>
            </a:r>
            <a:r>
              <a:rPr lang="en-US" sz="1800" dirty="0" err="1">
                <a:latin typeface="Garamond" panose="02020404030301010803" pitchFamily="18" charset="0"/>
              </a:rPr>
              <a:t>versionet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gjermane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një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poeme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Baudelaire-it, </a:t>
            </a:r>
            <a:r>
              <a:rPr lang="en-US" sz="1800" dirty="0" err="1">
                <a:latin typeface="Garamond" panose="02020404030301010803" pitchFamily="18" charset="0"/>
              </a:rPr>
              <a:t>versionet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frëngjisht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Komedisë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hyjnore</a:t>
            </a:r>
            <a:r>
              <a:rPr lang="en-US" sz="1800" dirty="0">
                <a:latin typeface="Garamond" panose="02020404030301010803" pitchFamily="18" charset="0"/>
              </a:rPr>
              <a:t>); </a:t>
            </a:r>
          </a:p>
          <a:p>
            <a:endParaRPr lang="en-US" sz="18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339851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9">
          <a:extLst>
            <a:ext uri="{FF2B5EF4-FFF2-40B4-BE49-F238E27FC236}">
              <a16:creationId xmlns:a16="http://schemas.microsoft.com/office/drawing/2014/main" id="{23B4BA55-E66D-CE3A-6D79-2CFB044FCF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E9C77094-FA39-4378-955F-3B2D8138518C}"/>
              </a:ext>
            </a:extLst>
          </p:cNvPr>
          <p:cNvSpPr txBox="1">
            <a:spLocks/>
          </p:cNvSpPr>
          <p:nvPr/>
        </p:nvSpPr>
        <p:spPr>
          <a:xfrm>
            <a:off x="417947" y="1476277"/>
            <a:ext cx="8107217" cy="33189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studiohen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versionet</a:t>
            </a:r>
            <a:r>
              <a:rPr lang="en-US" sz="1800" dirty="0">
                <a:latin typeface="Garamond" panose="02020404030301010803" pitchFamily="18" charset="0"/>
              </a:rPr>
              <a:t>, </a:t>
            </a:r>
            <a:r>
              <a:rPr lang="en-US" sz="1800" dirty="0" err="1">
                <a:latin typeface="Garamond" panose="02020404030301010803" pitchFamily="18" charset="0"/>
              </a:rPr>
              <a:t>në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gjuhë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ndryshme</a:t>
            </a:r>
            <a:r>
              <a:rPr lang="en-US" sz="1800" dirty="0">
                <a:latin typeface="Garamond" panose="02020404030301010803" pitchFamily="18" charset="0"/>
              </a:rPr>
              <a:t>,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një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teksti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shkruar</a:t>
            </a:r>
            <a:r>
              <a:rPr lang="en-US" sz="1800" dirty="0">
                <a:latin typeface="Garamond" panose="02020404030301010803" pitchFamily="18" charset="0"/>
              </a:rPr>
              <a:t>, </a:t>
            </a:r>
            <a:r>
              <a:rPr lang="en-US" sz="1800" dirty="0" err="1">
                <a:latin typeface="Garamond" panose="02020404030301010803" pitchFamily="18" charset="0"/>
              </a:rPr>
              <a:t>së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pari</a:t>
            </a:r>
            <a:r>
              <a:rPr lang="en-US" sz="1800" dirty="0">
                <a:latin typeface="Garamond" panose="02020404030301010803" pitchFamily="18" charset="0"/>
              </a:rPr>
              <a:t>, </a:t>
            </a:r>
            <a:r>
              <a:rPr lang="en-US" sz="1800" dirty="0" err="1">
                <a:latin typeface="Garamond" panose="02020404030301010803" pitchFamily="18" charset="0"/>
              </a:rPr>
              <a:t>në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një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gjuhë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panjohur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për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atë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që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bën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studimin</a:t>
            </a:r>
            <a:r>
              <a:rPr lang="en-US" sz="1800" dirty="0">
                <a:latin typeface="Garamond" panose="02020404030301010803" pitchFamily="18" charset="0"/>
              </a:rPr>
              <a:t>. Ky tipi </a:t>
            </a:r>
            <a:r>
              <a:rPr lang="en-US" sz="1800" dirty="0" err="1">
                <a:latin typeface="Garamond" panose="02020404030301010803" pitchFamily="18" charset="0"/>
              </a:rPr>
              <a:t>fundit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kërkimi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shpesh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është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rruga</a:t>
            </a:r>
            <a:r>
              <a:rPr lang="en-US" sz="1800" dirty="0">
                <a:latin typeface="Garamond" panose="02020404030301010803" pitchFamily="18" charset="0"/>
              </a:rPr>
              <a:t> e </a:t>
            </a:r>
            <a:r>
              <a:rPr lang="en-US" sz="1800" dirty="0" err="1">
                <a:latin typeface="Garamond" panose="02020404030301010803" pitchFamily="18" charset="0"/>
              </a:rPr>
              <a:t>vetme</a:t>
            </a:r>
            <a:r>
              <a:rPr lang="en-US" sz="1800" dirty="0">
                <a:latin typeface="Garamond" panose="02020404030301010803" pitchFamily="18" charset="0"/>
              </a:rPr>
              <a:t>, </a:t>
            </a:r>
            <a:r>
              <a:rPr lang="en-US" sz="1800" dirty="0" err="1">
                <a:latin typeface="Garamond" panose="02020404030301010803" pitchFamily="18" charset="0"/>
              </a:rPr>
              <a:t>vërtet</a:t>
            </a:r>
            <a:r>
              <a:rPr lang="en-US" sz="1800" dirty="0">
                <a:latin typeface="Garamond" panose="02020404030301010803" pitchFamily="18" charset="0"/>
              </a:rPr>
              <a:t> e </a:t>
            </a:r>
            <a:r>
              <a:rPr lang="en-US" sz="1800" dirty="0" err="1">
                <a:latin typeface="Garamond" panose="02020404030301010803" pitchFamily="18" charset="0"/>
              </a:rPr>
              <a:t>hapur</a:t>
            </a:r>
            <a:r>
              <a:rPr lang="en-US" sz="1800" dirty="0">
                <a:latin typeface="Garamond" panose="02020404030301010803" pitchFamily="18" charset="0"/>
              </a:rPr>
              <a:t>, </a:t>
            </a:r>
            <a:r>
              <a:rPr lang="en-US" sz="1800" dirty="0" err="1">
                <a:latin typeface="Garamond" panose="02020404030301010803" pitchFamily="18" charset="0"/>
              </a:rPr>
              <a:t>për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atë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që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përpiqet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njohë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një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letërsi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shkruar</a:t>
            </a:r>
            <a:r>
              <a:rPr lang="en-US" sz="1800" dirty="0">
                <a:latin typeface="Garamond" panose="02020404030301010803" pitchFamily="18" charset="0"/>
              </a:rPr>
              <a:t> me </a:t>
            </a:r>
            <a:r>
              <a:rPr lang="en-US" sz="1800" dirty="0" err="1">
                <a:latin typeface="Garamond" panose="02020404030301010803" pitchFamily="18" charset="0"/>
              </a:rPr>
              <a:t>një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gjuhë</a:t>
            </a:r>
            <a:r>
              <a:rPr lang="en-US" sz="1800" dirty="0">
                <a:latin typeface="Garamond" panose="02020404030301010803" pitchFamily="18" charset="0"/>
              </a:rPr>
              <a:t> “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vështirë</a:t>
            </a:r>
            <a:r>
              <a:rPr lang="en-US" sz="1800" dirty="0">
                <a:latin typeface="Garamond" panose="02020404030301010803" pitchFamily="18" charset="0"/>
              </a:rPr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313405497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9">
          <a:extLst>
            <a:ext uri="{FF2B5EF4-FFF2-40B4-BE49-F238E27FC236}">
              <a16:creationId xmlns:a16="http://schemas.microsoft.com/office/drawing/2014/main" id="{E231F0F5-24FC-E4BC-8768-389472AFB8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FDB930BF-145B-E837-18D2-B92BBEB41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48671" y="1619440"/>
            <a:ext cx="9601196" cy="1303867"/>
          </a:xfrm>
        </p:spPr>
        <p:txBody>
          <a:bodyPr>
            <a:normAutofit/>
          </a:bodyPr>
          <a:lstStyle/>
          <a:p>
            <a:r>
              <a:rPr lang="en-US" sz="4000" dirty="0" err="1"/>
              <a:t>Faleminderit</a:t>
            </a:r>
            <a:r>
              <a:rPr lang="en-US" sz="40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630846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9">
          <a:extLst>
            <a:ext uri="{FF2B5EF4-FFF2-40B4-BE49-F238E27FC236}">
              <a16:creationId xmlns:a16="http://schemas.microsoft.com/office/drawing/2014/main" id="{C98CC81D-21B5-39D7-AA06-101EA988D6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6A92ED2D-190A-D6DC-4E05-9876EEEC20D1}"/>
              </a:ext>
            </a:extLst>
          </p:cNvPr>
          <p:cNvSpPr txBox="1">
            <a:spLocks/>
          </p:cNvSpPr>
          <p:nvPr/>
        </p:nvSpPr>
        <p:spPr>
          <a:xfrm>
            <a:off x="529045" y="506126"/>
            <a:ext cx="8229600" cy="5059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sz="1800" dirty="0">
                <a:latin typeface="Garamond" panose="02020404030301010803" pitchFamily="18" charset="0"/>
              </a:rPr>
              <a:t>Ai </a:t>
            </a:r>
            <a:r>
              <a:rPr lang="en-US" sz="1800" dirty="0" err="1">
                <a:latin typeface="Garamond" panose="02020404030301010803" pitchFamily="18" charset="0"/>
              </a:rPr>
              <a:t>që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merret</a:t>
            </a:r>
            <a:r>
              <a:rPr lang="en-US" sz="1800" dirty="0">
                <a:latin typeface="Garamond" panose="02020404030301010803" pitchFamily="18" charset="0"/>
              </a:rPr>
              <a:t> me </a:t>
            </a:r>
            <a:r>
              <a:rPr lang="en-US" sz="1800" dirty="0" err="1">
                <a:latin typeface="Garamond" panose="02020404030301010803" pitchFamily="18" charset="0"/>
              </a:rPr>
              <a:t>këtë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disiplinë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është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një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i="1" dirty="0" err="1">
                <a:latin typeface="Garamond" panose="02020404030301010803" pitchFamily="18" charset="0"/>
              </a:rPr>
              <a:t>komparatist</a:t>
            </a:r>
            <a:r>
              <a:rPr lang="en-US" sz="1800" dirty="0">
                <a:latin typeface="Garamond" panose="02020404030301010803" pitchFamily="18" charset="0"/>
              </a:rPr>
              <a:t>.</a:t>
            </a:r>
          </a:p>
          <a:p>
            <a:endParaRPr lang="en-US" sz="1800" dirty="0">
              <a:latin typeface="Garamond" panose="02020404030301010803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 err="1">
                <a:latin typeface="Garamond" panose="02020404030301010803" pitchFamily="18" charset="0"/>
              </a:rPr>
              <a:t>Përdorimi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ikësaj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fjale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nuk</a:t>
            </a:r>
            <a:r>
              <a:rPr lang="en-US" sz="1800" dirty="0">
                <a:latin typeface="Garamond" panose="02020404030301010803" pitchFamily="18" charset="0"/>
              </a:rPr>
              <a:t> u </a:t>
            </a:r>
            <a:r>
              <a:rPr lang="en-US" sz="1800" dirty="0" err="1">
                <a:latin typeface="Garamond" panose="02020404030301010803" pitchFamily="18" charset="0"/>
              </a:rPr>
              <a:t>takon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vetëm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specialistëve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letërsisë</a:t>
            </a:r>
            <a:r>
              <a:rPr lang="en-US" sz="1800" dirty="0">
                <a:latin typeface="Garamond" panose="02020404030301010803" pitchFamily="18" charset="0"/>
              </a:rPr>
              <a:t>. </a:t>
            </a:r>
          </a:p>
          <a:p>
            <a:endParaRPr lang="en-US" sz="1800" dirty="0">
              <a:latin typeface="Garamond" panose="02020404030301010803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>
                <a:latin typeface="Garamond" panose="02020404030301010803" pitchFamily="18" charset="0"/>
              </a:rPr>
              <a:t>Ajo </a:t>
            </a:r>
            <a:r>
              <a:rPr lang="en-US" sz="1800" dirty="0" err="1">
                <a:latin typeface="Garamond" panose="02020404030301010803" pitchFamily="18" charset="0"/>
              </a:rPr>
              <a:t>mund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të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përdoret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edhe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për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ata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që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merren</a:t>
            </a:r>
            <a:r>
              <a:rPr lang="en-US" sz="1800" dirty="0">
                <a:latin typeface="Garamond" panose="02020404030301010803" pitchFamily="18" charset="0"/>
              </a:rPr>
              <a:t> me </a:t>
            </a:r>
            <a:r>
              <a:rPr lang="en-US" sz="1800" dirty="0" err="1">
                <a:latin typeface="Garamond" panose="02020404030301010803" pitchFamily="18" charset="0"/>
              </a:rPr>
              <a:t>anatominë</a:t>
            </a:r>
            <a:r>
              <a:rPr lang="en-US" sz="1800" dirty="0">
                <a:latin typeface="Garamond" panose="02020404030301010803" pitchFamily="18" charset="0"/>
              </a:rPr>
              <a:t> e </a:t>
            </a:r>
            <a:r>
              <a:rPr lang="en-US" sz="1800" dirty="0" err="1">
                <a:latin typeface="Garamond" panose="02020404030301010803" pitchFamily="18" charset="0"/>
              </a:rPr>
              <a:t>krahasuar</a:t>
            </a:r>
            <a:r>
              <a:rPr lang="en-US" sz="1800" dirty="0">
                <a:latin typeface="Garamond" panose="02020404030301010803" pitchFamily="18" charset="0"/>
              </a:rPr>
              <a:t>, </a:t>
            </a:r>
            <a:r>
              <a:rPr lang="en-US" sz="1800" dirty="0" err="1">
                <a:latin typeface="Garamond" panose="02020404030301010803" pitchFamily="18" charset="0"/>
              </a:rPr>
              <a:t>gramatikën</a:t>
            </a:r>
            <a:r>
              <a:rPr lang="en-US" sz="1800" dirty="0">
                <a:latin typeface="Garamond" panose="02020404030301010803" pitchFamily="18" charset="0"/>
              </a:rPr>
              <a:t> e </a:t>
            </a:r>
            <a:r>
              <a:rPr lang="en-US" sz="1800" dirty="0" err="1">
                <a:latin typeface="Garamond" panose="02020404030301010803" pitchFamily="18" charset="0"/>
              </a:rPr>
              <a:t>krahasuar</a:t>
            </a:r>
            <a:r>
              <a:rPr lang="en-US" sz="1800" dirty="0">
                <a:latin typeface="Garamond" panose="02020404030301010803" pitchFamily="18" charset="0"/>
              </a:rPr>
              <a:t>.</a:t>
            </a:r>
          </a:p>
          <a:p>
            <a:pPr marL="139700" indent="0"/>
            <a:endParaRPr lang="en-US" sz="1800" dirty="0">
              <a:latin typeface="Garamond" panose="02020404030301010803" pitchFamily="18" charset="0"/>
            </a:endParaRPr>
          </a:p>
          <a:p>
            <a:pPr marL="425450" indent="-285750">
              <a:buFont typeface="Arial" panose="020B0604020202020204" pitchFamily="34" charset="0"/>
              <a:buChar char="•"/>
            </a:pPr>
            <a:r>
              <a:rPr lang="en-US" sz="1800" dirty="0" err="1">
                <a:latin typeface="Garamond" panose="02020404030301010803" pitchFamily="18" charset="0"/>
              </a:rPr>
              <a:t>Shprehja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letërsi</a:t>
            </a:r>
            <a:r>
              <a:rPr lang="en-US" sz="1800" dirty="0">
                <a:latin typeface="Garamond" panose="02020404030301010803" pitchFamily="18" charset="0"/>
              </a:rPr>
              <a:t> e </a:t>
            </a:r>
            <a:r>
              <a:rPr lang="en-US" sz="1800" dirty="0" err="1">
                <a:latin typeface="Garamond" panose="02020404030301010803" pitchFamily="18" charset="0"/>
              </a:rPr>
              <a:t>krahasuar</a:t>
            </a:r>
            <a:r>
              <a:rPr lang="en-US" sz="1800" dirty="0">
                <a:latin typeface="Garamond" panose="02020404030301010803" pitchFamily="18" charset="0"/>
              </a:rPr>
              <a:t> u </a:t>
            </a:r>
            <a:r>
              <a:rPr lang="en-US" sz="1800" dirty="0" err="1">
                <a:latin typeface="Garamond" panose="02020404030301010803" pitchFamily="18" charset="0"/>
              </a:rPr>
              <a:t>shfaq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në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Francë</a:t>
            </a:r>
            <a:r>
              <a:rPr lang="en-US" sz="1800" dirty="0">
                <a:latin typeface="Garamond" panose="02020404030301010803" pitchFamily="18" charset="0"/>
              </a:rPr>
              <a:t> </a:t>
            </a:r>
            <a:r>
              <a:rPr lang="en-US" sz="1800" dirty="0" err="1">
                <a:latin typeface="Garamond" panose="02020404030301010803" pitchFamily="18" charset="0"/>
              </a:rPr>
              <a:t>më</a:t>
            </a:r>
            <a:r>
              <a:rPr lang="en-US" sz="1800" dirty="0">
                <a:latin typeface="Garamond" panose="02020404030301010803" pitchFamily="18" charset="0"/>
              </a:rPr>
              <a:t> 1817.</a:t>
            </a:r>
          </a:p>
        </p:txBody>
      </p:sp>
    </p:spTree>
    <p:extLst>
      <p:ext uri="{BB962C8B-B14F-4D97-AF65-F5344CB8AC3E}">
        <p14:creationId xmlns:p14="http://schemas.microsoft.com/office/powerpoint/2010/main" val="780080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9">
          <a:extLst>
            <a:ext uri="{FF2B5EF4-FFF2-40B4-BE49-F238E27FC236}">
              <a16:creationId xmlns:a16="http://schemas.microsoft.com/office/drawing/2014/main" id="{5384471E-A905-1A1A-2A21-721D8923B9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83D71BF5-17F4-DE4B-B7E4-80F5C6492D26}"/>
              </a:ext>
            </a:extLst>
          </p:cNvPr>
          <p:cNvSpPr txBox="1">
            <a:spLocks/>
          </p:cNvSpPr>
          <p:nvPr/>
        </p:nvSpPr>
        <p:spPr>
          <a:xfrm>
            <a:off x="554736" y="381001"/>
            <a:ext cx="8229600" cy="5059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9pPr>
          </a:lstStyle>
          <a:p>
            <a:pPr marL="482600" indent="-342900">
              <a:buFont typeface="Arial" panose="020B0604020202020204" pitchFamily="34" charset="0"/>
              <a:buChar char="•"/>
            </a:pPr>
            <a:r>
              <a:rPr lang="en-US" sz="2000" dirty="0" err="1">
                <a:latin typeface="Garamond" panose="02020404030301010803" pitchFamily="18" charset="0"/>
              </a:rPr>
              <a:t>Letërsia</a:t>
            </a:r>
            <a:r>
              <a:rPr lang="en-US" sz="2000" dirty="0">
                <a:latin typeface="Garamond" panose="02020404030301010803" pitchFamily="18" charset="0"/>
              </a:rPr>
              <a:t> e </a:t>
            </a:r>
            <a:r>
              <a:rPr lang="en-US" sz="2000" dirty="0" err="1">
                <a:latin typeface="Garamond" panose="02020404030301010803" pitchFamily="18" charset="0"/>
              </a:rPr>
              <a:t>krahasuar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është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një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mënyrë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veprimi</a:t>
            </a:r>
            <a:r>
              <a:rPr lang="en-US" sz="2000" dirty="0">
                <a:latin typeface="Garamond" panose="02020404030301010803" pitchFamily="18" charset="0"/>
              </a:rPr>
              <a:t>, </a:t>
            </a:r>
            <a:r>
              <a:rPr lang="en-US" sz="2000" dirty="0" err="1">
                <a:latin typeface="Garamond" panose="02020404030301010803" pitchFamily="18" charset="0"/>
              </a:rPr>
              <a:t>sprovë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hipotezash</a:t>
            </a:r>
            <a:r>
              <a:rPr lang="en-US" sz="2000" dirty="0">
                <a:latin typeface="Garamond" panose="02020404030301010803" pitchFamily="18" charset="0"/>
              </a:rPr>
              <a:t>, </a:t>
            </a:r>
            <a:r>
              <a:rPr lang="en-US" sz="2000" dirty="0" err="1">
                <a:latin typeface="Garamond" panose="02020404030301010803" pitchFamily="18" charset="0"/>
              </a:rPr>
              <a:t>një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rrugë</a:t>
            </a:r>
            <a:r>
              <a:rPr lang="en-US" sz="2000" dirty="0">
                <a:latin typeface="Garamond" panose="02020404030301010803" pitchFamily="18" charset="0"/>
              </a:rPr>
              <a:t> e </a:t>
            </a:r>
            <a:r>
              <a:rPr lang="en-US" sz="2000" dirty="0" err="1">
                <a:latin typeface="Garamond" panose="02020404030301010803" pitchFamily="18" charset="0"/>
              </a:rPr>
              <a:t>shqyrtimit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të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teksteve</a:t>
            </a:r>
            <a:r>
              <a:rPr lang="en-US" sz="2000" dirty="0">
                <a:latin typeface="Garamond" panose="02020404030301010803" pitchFamily="18" charset="0"/>
              </a:rPr>
              <a:t>.</a:t>
            </a:r>
          </a:p>
          <a:p>
            <a:endParaRPr lang="en-US" sz="2000" dirty="0">
              <a:latin typeface="Garamond" panose="02020404030301010803" pitchFamily="18" charset="0"/>
            </a:endParaRPr>
          </a:p>
          <a:p>
            <a:pPr marL="482600" indent="-342900">
              <a:buFont typeface="Arial" panose="020B0604020202020204" pitchFamily="34" charset="0"/>
              <a:buChar char="•"/>
            </a:pPr>
            <a:r>
              <a:rPr lang="en-US" sz="2000" dirty="0" err="1">
                <a:latin typeface="Garamond" panose="02020404030301010803" pitchFamily="18" charset="0"/>
              </a:rPr>
              <a:t>Thënë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ndryshe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takimi</a:t>
            </a:r>
            <a:r>
              <a:rPr lang="en-US" sz="2000" dirty="0">
                <a:latin typeface="Garamond" panose="02020404030301010803" pitchFamily="18" charset="0"/>
              </a:rPr>
              <a:t> (</a:t>
            </a:r>
            <a:r>
              <a:rPr lang="en-US" sz="2000" dirty="0" err="1">
                <a:latin typeface="Garamond" panose="02020404030301010803" pitchFamily="18" charset="0"/>
              </a:rPr>
              <a:t>i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rastësishëm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ose</a:t>
            </a:r>
            <a:r>
              <a:rPr lang="en-US" sz="2000" dirty="0">
                <a:latin typeface="Garamond" panose="02020404030301010803" pitchFamily="18" charset="0"/>
              </a:rPr>
              <a:t> jo) me </a:t>
            </a:r>
            <a:r>
              <a:rPr lang="en-US" sz="2000" dirty="0" err="1">
                <a:latin typeface="Garamond" panose="02020404030301010803" pitchFamily="18" charset="0"/>
              </a:rPr>
              <a:t>të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huajën</a:t>
            </a:r>
            <a:r>
              <a:rPr lang="en-US" sz="2000" dirty="0">
                <a:latin typeface="Garamond" panose="02020404030301010803" pitchFamily="18" charset="0"/>
              </a:rPr>
              <a:t> , me </a:t>
            </a:r>
            <a:r>
              <a:rPr lang="en-US" sz="2000" dirty="0" err="1">
                <a:latin typeface="Garamond" panose="02020404030301010803" pitchFamily="18" charset="0"/>
              </a:rPr>
              <a:t>atë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që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nuk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flet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të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njëjtën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gjuhë</a:t>
            </a:r>
            <a:r>
              <a:rPr lang="en-US" sz="2000" dirty="0">
                <a:latin typeface="Garamond" panose="02020404030301010803" pitchFamily="18" charset="0"/>
              </a:rPr>
              <a:t>, </a:t>
            </a:r>
            <a:r>
              <a:rPr lang="en-US" sz="2000" dirty="0" err="1">
                <a:latin typeface="Garamond" panose="02020404030301010803" pitchFamily="18" charset="0"/>
              </a:rPr>
              <a:t>që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nuk</a:t>
            </a:r>
            <a:r>
              <a:rPr lang="en-US" sz="2000" dirty="0">
                <a:latin typeface="Garamond" panose="02020404030301010803" pitchFamily="18" charset="0"/>
              </a:rPr>
              <a:t> ka </a:t>
            </a:r>
            <a:r>
              <a:rPr lang="en-US" sz="2000" dirty="0" err="1">
                <a:latin typeface="Garamond" panose="02020404030301010803" pitchFamily="18" charset="0"/>
              </a:rPr>
              <a:t>të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njëjtën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kulturë</a:t>
            </a:r>
            <a:r>
              <a:rPr lang="en-US" sz="2000" dirty="0">
                <a:latin typeface="Garamond" panose="02020404030301010803" pitchFamily="18" charset="0"/>
              </a:rPr>
              <a:t>, </a:t>
            </a:r>
            <a:r>
              <a:rPr lang="en-US" sz="2000" dirty="0" err="1">
                <a:latin typeface="Garamond" panose="02020404030301010803" pitchFamily="18" charset="0"/>
              </a:rPr>
              <a:t>gjuha</a:t>
            </a:r>
            <a:r>
              <a:rPr lang="en-US" sz="2000" dirty="0">
                <a:latin typeface="Garamond" panose="02020404030301010803" pitchFamily="18" charset="0"/>
              </a:rPr>
              <a:t> e </a:t>
            </a:r>
            <a:r>
              <a:rPr lang="en-US" sz="2000" dirty="0" err="1">
                <a:latin typeface="Garamond" panose="02020404030301010803" pitchFamily="18" charset="0"/>
              </a:rPr>
              <a:t>të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cilit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mbetet</a:t>
            </a:r>
            <a:r>
              <a:rPr lang="en-US" sz="2000" dirty="0">
                <a:latin typeface="Garamond" panose="02020404030301010803" pitchFamily="18" charset="0"/>
              </a:rPr>
              <a:t> e </a:t>
            </a:r>
            <a:r>
              <a:rPr lang="en-US" sz="2000" dirty="0" err="1">
                <a:latin typeface="Garamond" panose="02020404030301010803" pitchFamily="18" charset="0"/>
              </a:rPr>
              <a:t>pakapshme</a:t>
            </a:r>
            <a:r>
              <a:rPr lang="en-US" sz="2000" dirty="0">
                <a:latin typeface="Garamond" panose="02020404030301010803" pitchFamily="18" charset="0"/>
              </a:rPr>
              <a:t>. </a:t>
            </a:r>
          </a:p>
          <a:p>
            <a:endParaRPr lang="en-US" sz="2000" dirty="0">
              <a:latin typeface="Garamond" panose="02020404030301010803" pitchFamily="18" charset="0"/>
            </a:endParaRPr>
          </a:p>
          <a:p>
            <a:pPr marL="482600" indent="-342900">
              <a:buFont typeface="Arial" panose="020B0604020202020204" pitchFamily="34" charset="0"/>
              <a:buChar char="•"/>
            </a:pPr>
            <a:r>
              <a:rPr lang="en-US" sz="2000" dirty="0" err="1">
                <a:latin typeface="Garamond" panose="02020404030301010803" pitchFamily="18" charset="0"/>
              </a:rPr>
              <a:t>Takimi</a:t>
            </a:r>
            <a:r>
              <a:rPr lang="en-US" sz="2000" dirty="0">
                <a:latin typeface="Garamond" panose="02020404030301010803" pitchFamily="18" charset="0"/>
              </a:rPr>
              <a:t> me </a:t>
            </a:r>
            <a:r>
              <a:rPr lang="en-US" sz="2000" dirty="0" err="1">
                <a:latin typeface="Garamond" panose="02020404030301010803" pitchFamily="18" charset="0"/>
              </a:rPr>
              <a:t>tjetrin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pra</a:t>
            </a:r>
            <a:r>
              <a:rPr lang="en-US" sz="2000" dirty="0">
                <a:latin typeface="Garamond" panose="02020404030301010803" pitchFamily="18" charset="0"/>
              </a:rPr>
              <a:t>, </a:t>
            </a:r>
            <a:r>
              <a:rPr lang="en-US" sz="2000" dirty="0" err="1">
                <a:latin typeface="Garamond" panose="02020404030301010803" pitchFamily="18" charset="0"/>
              </a:rPr>
              <a:t>është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pikërisht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në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qendrën</a:t>
            </a:r>
            <a:r>
              <a:rPr lang="en-US" sz="2000" dirty="0">
                <a:latin typeface="Garamond" panose="02020404030301010803" pitchFamily="18" charset="0"/>
              </a:rPr>
              <a:t> e </a:t>
            </a:r>
            <a:r>
              <a:rPr lang="en-US" sz="2000" dirty="0" err="1">
                <a:latin typeface="Garamond" panose="02020404030301010803" pitchFamily="18" charset="0"/>
              </a:rPr>
              <a:t>qasjeve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krahasuese</a:t>
            </a:r>
            <a:r>
              <a:rPr lang="en-US" sz="2000" dirty="0">
                <a:latin typeface="Garamond" panose="02020404030301010803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398891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9">
          <a:extLst>
            <a:ext uri="{FF2B5EF4-FFF2-40B4-BE49-F238E27FC236}">
              <a16:creationId xmlns:a16="http://schemas.microsoft.com/office/drawing/2014/main" id="{5E4FA517-4032-DBE5-ED73-E0B135F2BC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80DF29B3-8510-807A-20D0-899DEA493F9F}"/>
              </a:ext>
            </a:extLst>
          </p:cNvPr>
          <p:cNvSpPr txBox="1">
            <a:spLocks/>
          </p:cNvSpPr>
          <p:nvPr/>
        </p:nvSpPr>
        <p:spPr>
          <a:xfrm>
            <a:off x="322653" y="365760"/>
            <a:ext cx="8229600" cy="5364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9pPr>
          </a:lstStyle>
          <a:p>
            <a:endParaRPr lang="en-US" sz="2000" dirty="0">
              <a:latin typeface="Garamond" panose="02020404030301010803" pitchFamily="18" charset="0"/>
            </a:endParaRPr>
          </a:p>
          <a:p>
            <a:pPr marL="482600" indent="-342900">
              <a:buFont typeface="Arial" panose="020B0604020202020204" pitchFamily="34" charset="0"/>
              <a:buChar char="•"/>
            </a:pPr>
            <a:r>
              <a:rPr lang="en-US" sz="2000" dirty="0" err="1">
                <a:latin typeface="Garamond" panose="02020404030301010803" pitchFamily="18" charset="0"/>
              </a:rPr>
              <a:t>Komparatisti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ngul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këmbë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vazhdimisht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që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kërkimet</a:t>
            </a:r>
            <a:r>
              <a:rPr lang="en-US" sz="2000" dirty="0">
                <a:latin typeface="Garamond" panose="02020404030301010803" pitchFamily="18" charset="0"/>
              </a:rPr>
              <a:t>, </a:t>
            </a:r>
            <a:r>
              <a:rPr lang="en-US" sz="2000" dirty="0" err="1">
                <a:latin typeface="Garamond" panose="02020404030301010803" pitchFamily="18" charset="0"/>
              </a:rPr>
              <a:t>që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shtie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në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punë</a:t>
            </a:r>
            <a:r>
              <a:rPr lang="en-US" sz="2000" dirty="0">
                <a:latin typeface="Garamond" panose="02020404030301010803" pitchFamily="18" charset="0"/>
              </a:rPr>
              <a:t>, </a:t>
            </a:r>
            <a:r>
              <a:rPr lang="en-US" sz="2000" dirty="0" err="1">
                <a:latin typeface="Garamond" panose="02020404030301010803" pitchFamily="18" charset="0"/>
              </a:rPr>
              <a:t>t’I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lejojnë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të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kuptojë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sa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më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mirë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tjetrin</a:t>
            </a:r>
            <a:r>
              <a:rPr lang="en-US" sz="2000" dirty="0">
                <a:latin typeface="Garamond" panose="02020404030301010803" pitchFamily="18" charset="0"/>
              </a:rPr>
              <a:t>, </a:t>
            </a:r>
            <a:r>
              <a:rPr lang="en-US" sz="2000" dirty="0" err="1">
                <a:latin typeface="Garamond" panose="02020404030301010803" pitchFamily="18" charset="0"/>
              </a:rPr>
              <a:t>të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jetë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sa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më</a:t>
            </a:r>
            <a:r>
              <a:rPr lang="en-US" sz="2000" dirty="0">
                <a:latin typeface="Garamond" panose="02020404030301010803" pitchFamily="18" charset="0"/>
              </a:rPr>
              <a:t> I </a:t>
            </a:r>
            <a:r>
              <a:rPr lang="en-US" sz="2000" dirty="0" err="1">
                <a:latin typeface="Garamond" panose="02020404030301010803" pitchFamily="18" charset="0"/>
              </a:rPr>
              <a:t>thellë</a:t>
            </a:r>
            <a:r>
              <a:rPr lang="en-US" sz="2000" dirty="0">
                <a:latin typeface="Garamond" panose="02020404030301010803" pitchFamily="18" charset="0"/>
              </a:rPr>
              <a:t> e I </a:t>
            </a:r>
            <a:r>
              <a:rPr lang="en-US" sz="2000" dirty="0" err="1">
                <a:latin typeface="Garamond" panose="02020404030301010803" pitchFamily="18" charset="0"/>
              </a:rPr>
              <a:t>sigurtë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në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shkaqet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që</a:t>
            </a:r>
            <a:r>
              <a:rPr lang="en-US" sz="2000" dirty="0">
                <a:latin typeface="Garamond" panose="02020404030301010803" pitchFamily="18" charset="0"/>
              </a:rPr>
              <a:t> e </a:t>
            </a:r>
            <a:r>
              <a:rPr lang="en-US" sz="2000" dirty="0" err="1">
                <a:latin typeface="Garamond" panose="02020404030301010803" pitchFamily="18" charset="0"/>
              </a:rPr>
              <a:t>shtynë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atë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vetë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të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cmojë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ose</a:t>
            </a:r>
            <a:r>
              <a:rPr lang="en-US" sz="2000" dirty="0">
                <a:latin typeface="Garamond" panose="02020404030301010803" pitchFamily="18" charset="0"/>
              </a:rPr>
              <a:t> jo </a:t>
            </a:r>
            <a:r>
              <a:rPr lang="en-US" sz="2000" dirty="0" err="1">
                <a:latin typeface="Garamond" panose="02020404030301010803" pitchFamily="18" charset="0"/>
              </a:rPr>
              <a:t>këtë</a:t>
            </a:r>
            <a:r>
              <a:rPr lang="en-US" sz="2000" dirty="0">
                <a:latin typeface="Garamond" panose="02020404030301010803" pitchFamily="18" charset="0"/>
              </a:rPr>
              <a:t> apo </a:t>
            </a:r>
            <a:r>
              <a:rPr lang="en-US" sz="2000" dirty="0" err="1">
                <a:latin typeface="Garamond" panose="02020404030301010803" pitchFamily="18" charset="0"/>
              </a:rPr>
              <a:t>atë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vepër</a:t>
            </a:r>
            <a:r>
              <a:rPr lang="en-US" sz="2000" dirty="0">
                <a:latin typeface="Garamond" panose="02020404030301010803" pitchFamily="18" charset="0"/>
              </a:rPr>
              <a:t> (</a:t>
            </a:r>
            <a:r>
              <a:rPr lang="en-US" sz="2000" dirty="0" err="1">
                <a:latin typeface="Garamond" panose="02020404030301010803" pitchFamily="18" charset="0"/>
              </a:rPr>
              <a:t>që</a:t>
            </a:r>
            <a:r>
              <a:rPr lang="en-US" sz="2000" dirty="0">
                <a:latin typeface="Garamond" panose="02020404030301010803" pitchFamily="18" charset="0"/>
              </a:rPr>
              <a:t> I </a:t>
            </a:r>
            <a:r>
              <a:rPr lang="en-US" sz="2000" dirty="0" err="1">
                <a:latin typeface="Garamond" panose="02020404030301010803" pitchFamily="18" charset="0"/>
              </a:rPr>
              <a:t>takon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kulturës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së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tij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ose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një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kulture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tjetër</a:t>
            </a:r>
            <a:r>
              <a:rPr lang="en-US" sz="2000" dirty="0">
                <a:latin typeface="Garamond" panose="02020404030301010803" pitchFamily="18" charset="0"/>
              </a:rPr>
              <a:t>) </a:t>
            </a:r>
            <a:r>
              <a:rPr lang="en-US" sz="2000" dirty="0" err="1">
                <a:latin typeface="Garamond" panose="02020404030301010803" pitchFamily="18" charset="0"/>
              </a:rPr>
              <a:t>dhe</a:t>
            </a:r>
            <a:r>
              <a:rPr lang="en-US" sz="2000" dirty="0">
                <a:latin typeface="Garamond" panose="02020404030301010803" pitchFamily="18" charset="0"/>
              </a:rPr>
              <a:t>, </a:t>
            </a:r>
            <a:r>
              <a:rPr lang="en-US" sz="2000" dirty="0" err="1">
                <a:latin typeface="Garamond" panose="02020404030301010803" pitchFamily="18" charset="0"/>
              </a:rPr>
              <a:t>si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përfundim</a:t>
            </a:r>
            <a:r>
              <a:rPr lang="en-US" sz="2000" dirty="0">
                <a:latin typeface="Garamond" panose="02020404030301010803" pitchFamily="18" charset="0"/>
              </a:rPr>
              <a:t>, </a:t>
            </a:r>
            <a:r>
              <a:rPr lang="en-US" sz="2000" dirty="0" err="1">
                <a:latin typeface="Garamond" panose="02020404030301010803" pitchFamily="18" charset="0"/>
              </a:rPr>
              <a:t>të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njohë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më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mirë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vehten</a:t>
            </a:r>
            <a:r>
              <a:rPr lang="en-US" sz="2000" dirty="0">
                <a:latin typeface="Garamond" panose="02020404030301010803" pitchFamily="18" charset="0"/>
              </a:rPr>
              <a:t> e </a:t>
            </a:r>
            <a:r>
              <a:rPr lang="en-US" sz="2000" dirty="0" err="1">
                <a:latin typeface="Garamond" panose="02020404030301010803" pitchFamily="18" charset="0"/>
              </a:rPr>
              <a:t>tij</a:t>
            </a:r>
            <a:r>
              <a:rPr lang="en-US" sz="2000" dirty="0">
                <a:latin typeface="Garamond" panose="02020404030301010803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277539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9">
          <a:extLst>
            <a:ext uri="{FF2B5EF4-FFF2-40B4-BE49-F238E27FC236}">
              <a16:creationId xmlns:a16="http://schemas.microsoft.com/office/drawing/2014/main" id="{2E11E88E-0B00-5B2D-710B-CCC5154FF3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0D0D78A3-D851-8618-62A4-D70C80E8048A}"/>
              </a:ext>
            </a:extLst>
          </p:cNvPr>
          <p:cNvSpPr txBox="1">
            <a:spLocks/>
          </p:cNvSpPr>
          <p:nvPr/>
        </p:nvSpPr>
        <p:spPr>
          <a:xfrm>
            <a:off x="356180" y="1107266"/>
            <a:ext cx="8229600" cy="521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9pPr>
          </a:lstStyle>
          <a:p>
            <a:pPr marL="4826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Garamond" panose="02020404030301010803" pitchFamily="18" charset="0"/>
              </a:rPr>
              <a:t>“</a:t>
            </a:r>
            <a:r>
              <a:rPr lang="en-US" sz="2000" dirty="0" err="1">
                <a:latin typeface="Garamond" panose="02020404030301010803" pitchFamily="18" charset="0"/>
              </a:rPr>
              <a:t>Letërsia</a:t>
            </a:r>
            <a:r>
              <a:rPr lang="en-US" sz="2000" dirty="0">
                <a:latin typeface="Garamond" panose="02020404030301010803" pitchFamily="18" charset="0"/>
              </a:rPr>
              <a:t> e </a:t>
            </a:r>
            <a:r>
              <a:rPr lang="en-US" sz="2000" dirty="0" err="1">
                <a:latin typeface="Garamond" panose="02020404030301010803" pitchFamily="18" charset="0"/>
              </a:rPr>
              <a:t>krahasuar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është</a:t>
            </a:r>
            <a:r>
              <a:rPr lang="en-US" sz="2000" dirty="0">
                <a:latin typeface="Garamond" panose="02020404030301010803" pitchFamily="18" charset="0"/>
              </a:rPr>
              <a:t> arti </a:t>
            </a:r>
            <a:r>
              <a:rPr lang="en-US" sz="2000" dirty="0" err="1">
                <a:latin typeface="Garamond" panose="02020404030301010803" pitchFamily="18" charset="0"/>
              </a:rPr>
              <a:t>metodik</a:t>
            </a:r>
            <a:r>
              <a:rPr lang="en-US" sz="2000" dirty="0">
                <a:latin typeface="Garamond" panose="02020404030301010803" pitchFamily="18" charset="0"/>
              </a:rPr>
              <a:t>, </a:t>
            </a:r>
            <a:r>
              <a:rPr lang="en-US" sz="2000" dirty="0" err="1">
                <a:latin typeface="Garamond" panose="02020404030301010803" pitchFamily="18" charset="0"/>
              </a:rPr>
              <a:t>që</a:t>
            </a:r>
            <a:r>
              <a:rPr lang="en-US" sz="2000" dirty="0">
                <a:latin typeface="Garamond" panose="02020404030301010803" pitchFamily="18" charset="0"/>
              </a:rPr>
              <a:t>, </a:t>
            </a:r>
            <a:r>
              <a:rPr lang="en-US" sz="2000" dirty="0" err="1">
                <a:latin typeface="Garamond" panose="02020404030301010803" pitchFamily="18" charset="0"/>
              </a:rPr>
              <a:t>nëpërmjet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kërkimit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të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lidhjeve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të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analogjisë</a:t>
            </a:r>
            <a:r>
              <a:rPr lang="en-US" sz="2000" dirty="0">
                <a:latin typeface="Garamond" panose="02020404030301010803" pitchFamily="18" charset="0"/>
              </a:rPr>
              <a:t>, </a:t>
            </a:r>
            <a:r>
              <a:rPr lang="en-US" sz="2000" dirty="0" err="1">
                <a:latin typeface="Garamond" panose="02020404030301010803" pitchFamily="18" charset="0"/>
              </a:rPr>
              <a:t>të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afrisë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dhe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të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ndikimit</a:t>
            </a:r>
            <a:r>
              <a:rPr lang="en-US" sz="2000" dirty="0">
                <a:latin typeface="Garamond" panose="02020404030301010803" pitchFamily="18" charset="0"/>
              </a:rPr>
              <a:t>, </a:t>
            </a:r>
            <a:r>
              <a:rPr lang="en-US" sz="2000" dirty="0" err="1">
                <a:latin typeface="Garamond" panose="02020404030301010803" pitchFamily="18" charset="0"/>
              </a:rPr>
              <a:t>përqas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letërsinë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ndaj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fushave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të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tjera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të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shprehjes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ose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të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njohjes</a:t>
            </a:r>
            <a:r>
              <a:rPr lang="en-US" sz="2000" dirty="0">
                <a:latin typeface="Garamond" panose="02020404030301010803" pitchFamily="18" charset="0"/>
              </a:rPr>
              <a:t>, </a:t>
            </a:r>
            <a:r>
              <a:rPr lang="en-US" sz="2000" dirty="0" err="1">
                <a:latin typeface="Garamond" panose="02020404030301010803" pitchFamily="18" charset="0"/>
              </a:rPr>
              <a:t>përqas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të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dhënat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dhe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tekstet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letrare</a:t>
            </a:r>
            <a:r>
              <a:rPr lang="en-US" sz="2000" dirty="0">
                <a:latin typeface="Garamond" panose="02020404030301010803" pitchFamily="18" charset="0"/>
              </a:rPr>
              <a:t>, </a:t>
            </a:r>
            <a:r>
              <a:rPr lang="en-US" sz="2000" dirty="0" err="1">
                <a:latin typeface="Garamond" panose="02020404030301010803" pitchFamily="18" charset="0"/>
              </a:rPr>
              <a:t>të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largëta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ose</a:t>
            </a:r>
            <a:r>
              <a:rPr lang="en-US" sz="2000" dirty="0">
                <a:latin typeface="Garamond" panose="02020404030301010803" pitchFamily="18" charset="0"/>
              </a:rPr>
              <a:t> jo </a:t>
            </a:r>
            <a:r>
              <a:rPr lang="en-US" sz="2000" dirty="0" err="1">
                <a:latin typeface="Garamond" panose="02020404030301010803" pitchFamily="18" charset="0"/>
              </a:rPr>
              <a:t>në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kohë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dhe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në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hapësirë</a:t>
            </a:r>
            <a:r>
              <a:rPr lang="en-US" sz="2000" dirty="0">
                <a:latin typeface="Garamond" panose="02020404030301010803" pitchFamily="18" charset="0"/>
              </a:rPr>
              <a:t>, </a:t>
            </a:r>
            <a:r>
              <a:rPr lang="en-US" sz="2000" dirty="0" err="1">
                <a:latin typeface="Garamond" panose="02020404030301010803" pitchFamily="18" charset="0"/>
              </a:rPr>
              <a:t>mjaft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që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t’u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përkasin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shumë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gjuhëve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ose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shumë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kulturave</a:t>
            </a:r>
            <a:r>
              <a:rPr lang="en-US" sz="2000" dirty="0">
                <a:latin typeface="Garamond" panose="02020404030301010803" pitchFamily="18" charset="0"/>
              </a:rPr>
              <a:t> e </a:t>
            </a:r>
            <a:r>
              <a:rPr lang="en-US" sz="2000" dirty="0" err="1">
                <a:latin typeface="Garamond" panose="02020404030301010803" pitchFamily="18" charset="0"/>
              </a:rPr>
              <a:t>të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jenë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pjesë</a:t>
            </a:r>
            <a:r>
              <a:rPr lang="en-US" sz="2000" dirty="0">
                <a:latin typeface="Garamond" panose="02020404030301010803" pitchFamily="18" charset="0"/>
              </a:rPr>
              <a:t> e </a:t>
            </a:r>
            <a:r>
              <a:rPr lang="en-US" sz="2000" dirty="0" err="1">
                <a:latin typeface="Garamond" panose="02020404030301010803" pitchFamily="18" charset="0"/>
              </a:rPr>
              <a:t>së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njëjtës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traditë</a:t>
            </a:r>
            <a:r>
              <a:rPr lang="en-US" sz="2000" dirty="0">
                <a:latin typeface="Garamond" panose="02020404030301010803" pitchFamily="18" charset="0"/>
              </a:rPr>
              <a:t>, </a:t>
            </a:r>
            <a:r>
              <a:rPr lang="en-US" sz="2000" dirty="0" err="1">
                <a:latin typeface="Garamond" panose="02020404030301010803" pitchFamily="18" charset="0"/>
              </a:rPr>
              <a:t>për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t’i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përshkruar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më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mirë</a:t>
            </a:r>
            <a:r>
              <a:rPr lang="en-US" sz="2000" dirty="0">
                <a:latin typeface="Garamond" panose="02020404030301010803" pitchFamily="18" charset="0"/>
              </a:rPr>
              <a:t>, </a:t>
            </a:r>
            <a:r>
              <a:rPr lang="en-US" sz="2000" dirty="0" err="1">
                <a:latin typeface="Garamond" panose="02020404030301010803" pitchFamily="18" charset="0"/>
              </a:rPr>
              <a:t>për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t’i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kuptuar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dhe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vlerësuar</a:t>
            </a:r>
            <a:r>
              <a:rPr lang="en-US" sz="2000" dirty="0">
                <a:latin typeface="Garamond" panose="02020404030301010803" pitchFamily="18" charset="0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10264159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9">
          <a:extLst>
            <a:ext uri="{FF2B5EF4-FFF2-40B4-BE49-F238E27FC236}">
              <a16:creationId xmlns:a16="http://schemas.microsoft.com/office/drawing/2014/main" id="{774EA6CE-708C-13F3-9A87-58154BE26B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EC4EA88-CD50-B873-C38D-C86606AE8667}"/>
              </a:ext>
            </a:extLst>
          </p:cNvPr>
          <p:cNvSpPr txBox="1">
            <a:spLocks/>
          </p:cNvSpPr>
          <p:nvPr/>
        </p:nvSpPr>
        <p:spPr>
          <a:xfrm>
            <a:off x="399289" y="775607"/>
            <a:ext cx="7985759" cy="33189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9pPr>
          </a:lstStyle>
          <a:p>
            <a:pPr marL="4826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Garamond" panose="02020404030301010803" pitchFamily="18" charset="0"/>
              </a:rPr>
              <a:t>Ky </a:t>
            </a:r>
            <a:r>
              <a:rPr lang="en-US" sz="2000" dirty="0" err="1">
                <a:latin typeface="Garamond" panose="02020404030301010803" pitchFamily="18" charset="0"/>
              </a:rPr>
              <a:t>është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kuptimi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i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përkufizimit</a:t>
            </a:r>
            <a:r>
              <a:rPr lang="en-US" sz="2000" dirty="0">
                <a:latin typeface="Garamond" panose="02020404030301010803" pitchFamily="18" charset="0"/>
              </a:rPr>
              <a:t>, </a:t>
            </a:r>
            <a:r>
              <a:rPr lang="en-US" sz="2000" dirty="0" err="1">
                <a:latin typeface="Garamond" panose="02020404030301010803" pitchFamily="18" charset="0"/>
              </a:rPr>
              <a:t>shumë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të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plotë</a:t>
            </a:r>
            <a:r>
              <a:rPr lang="en-US" sz="2000" dirty="0">
                <a:latin typeface="Garamond" panose="02020404030301010803" pitchFamily="18" charset="0"/>
              </a:rPr>
              <a:t>, </a:t>
            </a:r>
            <a:r>
              <a:rPr lang="en-US" sz="2000" dirty="0" err="1">
                <a:latin typeface="Garamond" panose="02020404030301010803" pitchFamily="18" charset="0"/>
              </a:rPr>
              <a:t>që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kanë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bërë</a:t>
            </a:r>
            <a:r>
              <a:rPr lang="en-US" sz="2000" dirty="0">
                <a:latin typeface="Garamond" panose="02020404030301010803" pitchFamily="18" charset="0"/>
              </a:rPr>
              <a:t>, </a:t>
            </a:r>
            <a:r>
              <a:rPr lang="en-US" sz="2000" dirty="0" err="1">
                <a:latin typeface="Garamond" panose="02020404030301010803" pitchFamily="18" charset="0"/>
              </a:rPr>
              <a:t>më</a:t>
            </a:r>
            <a:r>
              <a:rPr lang="en-US" sz="2000" dirty="0">
                <a:latin typeface="Garamond" panose="02020404030301010803" pitchFamily="18" charset="0"/>
              </a:rPr>
              <a:t> 1967 </a:t>
            </a:r>
            <a:r>
              <a:rPr lang="en-US" sz="2000" dirty="0" err="1">
                <a:latin typeface="Garamond" panose="02020404030301010803" pitchFamily="18" charset="0"/>
              </a:rPr>
              <a:t>Pichois</a:t>
            </a:r>
            <a:r>
              <a:rPr lang="en-US" sz="2000" dirty="0">
                <a:latin typeface="Garamond" panose="02020404030301010803" pitchFamily="18" charset="0"/>
              </a:rPr>
              <a:t>-I </a:t>
            </a:r>
            <a:r>
              <a:rPr lang="en-US" sz="2000" dirty="0" err="1">
                <a:latin typeface="Garamond" panose="02020404030301010803" pitchFamily="18" charset="0"/>
              </a:rPr>
              <a:t>dhe</a:t>
            </a:r>
            <a:r>
              <a:rPr lang="en-US" sz="2000" dirty="0">
                <a:latin typeface="Garamond" panose="02020404030301010803" pitchFamily="18" charset="0"/>
              </a:rPr>
              <a:t> Rousseau-</a:t>
            </a:r>
            <a:r>
              <a:rPr lang="en-US" sz="2000" dirty="0" err="1">
                <a:latin typeface="Garamond" panose="02020404030301010803" pitchFamily="18" charset="0"/>
              </a:rPr>
              <a:t>i</a:t>
            </a:r>
            <a:r>
              <a:rPr lang="en-US" sz="2000" dirty="0">
                <a:latin typeface="Garamond" panose="02020404030301010803" pitchFamily="18" charset="0"/>
              </a:rPr>
              <a:t>.</a:t>
            </a:r>
          </a:p>
          <a:p>
            <a:r>
              <a:rPr lang="en-US" sz="2000" dirty="0">
                <a:latin typeface="Garamond" panose="02020404030301010803" pitchFamily="18" charset="0"/>
              </a:rPr>
              <a:t> </a:t>
            </a:r>
          </a:p>
          <a:p>
            <a:pPr marL="482600" indent="-342900">
              <a:buFont typeface="Arial" panose="020B0604020202020204" pitchFamily="34" charset="0"/>
              <a:buChar char="•"/>
            </a:pPr>
            <a:r>
              <a:rPr lang="en-US" sz="2000" dirty="0" err="1">
                <a:latin typeface="Garamond" panose="02020404030301010803" pitchFamily="18" charset="0"/>
              </a:rPr>
              <a:t>Një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përkufizim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më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i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përmbledhur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është</a:t>
            </a:r>
            <a:r>
              <a:rPr lang="en-US" sz="2000" dirty="0">
                <a:latin typeface="Garamond" panose="02020404030301010803" pitchFamily="18" charset="0"/>
              </a:rPr>
              <a:t>: “</a:t>
            </a:r>
            <a:r>
              <a:rPr lang="en-US" sz="2000" dirty="0" err="1">
                <a:latin typeface="Garamond" panose="02020404030301010803" pitchFamily="18" charset="0"/>
              </a:rPr>
              <a:t>Studim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krahasues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i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veprave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që</a:t>
            </a:r>
            <a:r>
              <a:rPr lang="en-US" sz="2000" dirty="0">
                <a:latin typeface="Garamond" panose="02020404030301010803" pitchFamily="18" charset="0"/>
              </a:rPr>
              <a:t> u </a:t>
            </a:r>
            <a:r>
              <a:rPr lang="en-US" sz="2000" dirty="0" err="1">
                <a:latin typeface="Garamond" panose="02020404030301010803" pitchFamily="18" charset="0"/>
              </a:rPr>
              <a:t>përkasin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kulturave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të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ndryshme</a:t>
            </a:r>
            <a:r>
              <a:rPr lang="en-US" sz="2000" dirty="0">
                <a:latin typeface="Garamond" panose="02020404030301010803" pitchFamily="18" charset="0"/>
              </a:rPr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3890883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9">
          <a:extLst>
            <a:ext uri="{FF2B5EF4-FFF2-40B4-BE49-F238E27FC236}">
              <a16:creationId xmlns:a16="http://schemas.microsoft.com/office/drawing/2014/main" id="{3996C34B-76FC-E3A1-4AF4-51063658D9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C2EDD53C-C4B9-6C3F-E51D-38633EDA0FED}"/>
              </a:ext>
            </a:extLst>
          </p:cNvPr>
          <p:cNvSpPr txBox="1">
            <a:spLocks/>
          </p:cNvSpPr>
          <p:nvPr/>
        </p:nvSpPr>
        <p:spPr>
          <a:xfrm>
            <a:off x="600456" y="689006"/>
            <a:ext cx="8229600" cy="5059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3"/>
              <a:buNone/>
              <a:defRPr sz="1400" b="0" i="0" u="none" strike="noStrike" cap="none">
                <a:solidFill>
                  <a:schemeClr val="dk1"/>
                </a:solidFill>
                <a:latin typeface="Source Sans 3"/>
                <a:ea typeface="Source Sans 3"/>
                <a:cs typeface="Source Sans 3"/>
                <a:sym typeface="Source Sans 3"/>
              </a:defRPr>
            </a:lvl9pPr>
          </a:lstStyle>
          <a:p>
            <a:pPr marL="4826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Garamond" panose="02020404030301010803" pitchFamily="18" charset="0"/>
              </a:rPr>
              <a:t>Let</a:t>
            </a:r>
            <a:r>
              <a:rPr lang="sq-AL" sz="2000" dirty="0">
                <a:latin typeface="Garamond" panose="02020404030301010803" pitchFamily="18" charset="0"/>
              </a:rPr>
              <a:t>ë</a:t>
            </a:r>
            <a:r>
              <a:rPr lang="en-US" sz="2000" dirty="0" err="1">
                <a:latin typeface="Garamond" panose="02020404030301010803" pitchFamily="18" charset="0"/>
              </a:rPr>
              <a:t>rsia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en-US" sz="2000" dirty="0" err="1">
                <a:latin typeface="Garamond" panose="02020404030301010803" pitchFamily="18" charset="0"/>
              </a:rPr>
              <a:t>krahasimtare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sq-AL" sz="2000" dirty="0">
                <a:latin typeface="Garamond" panose="02020404030301010803" pitchFamily="18" charset="0"/>
              </a:rPr>
              <a:t>është në hapa të parë dhe ka </a:t>
            </a:r>
            <a:r>
              <a:rPr lang="en-US" sz="2000" dirty="0">
                <a:latin typeface="Garamond" panose="02020404030301010803" pitchFamily="18" charset="0"/>
              </a:rPr>
              <a:t>dh</a:t>
            </a:r>
            <a:r>
              <a:rPr lang="sq-AL" sz="2000" dirty="0">
                <a:latin typeface="Garamond" panose="02020404030301010803" pitchFamily="18" charset="0"/>
              </a:rPr>
              <a:t>ë</a:t>
            </a:r>
            <a:r>
              <a:rPr lang="en-US" sz="2000" dirty="0">
                <a:latin typeface="Garamond" panose="02020404030301010803" pitchFamily="18" charset="0"/>
              </a:rPr>
              <a:t>n</a:t>
            </a:r>
            <a:r>
              <a:rPr lang="sq-AL" sz="2000" dirty="0">
                <a:latin typeface="Garamond" panose="02020404030301010803" pitchFamily="18" charset="0"/>
              </a:rPr>
              <a:t>ë rezultate modeste.</a:t>
            </a:r>
            <a:endParaRPr lang="en-US" sz="2000" dirty="0">
              <a:latin typeface="Garamond" panose="02020404030301010803" pitchFamily="18" charset="0"/>
            </a:endParaRPr>
          </a:p>
          <a:p>
            <a:endParaRPr lang="en-US" sz="2000" dirty="0">
              <a:latin typeface="Garamond" panose="02020404030301010803" pitchFamily="18" charset="0"/>
            </a:endParaRPr>
          </a:p>
          <a:p>
            <a:pPr marL="482600" indent="-342900">
              <a:buFont typeface="Arial" panose="020B0604020202020204" pitchFamily="34" charset="0"/>
              <a:buChar char="•"/>
            </a:pPr>
            <a:r>
              <a:rPr lang="sq-AL" sz="2000" dirty="0">
                <a:latin typeface="Garamond" panose="02020404030301010803" pitchFamily="18" charset="0"/>
              </a:rPr>
              <a:t>Gjatë romantizmit, kishin primat letërsitë kombëtar</a:t>
            </a:r>
            <a:r>
              <a:rPr lang="en-US" sz="2000" dirty="0">
                <a:latin typeface="Garamond" panose="02020404030301010803" pitchFamily="18" charset="0"/>
              </a:rPr>
              <a:t>e.</a:t>
            </a:r>
          </a:p>
          <a:p>
            <a:endParaRPr lang="en-US" sz="2000" u="sng" dirty="0">
              <a:latin typeface="Garamond" panose="02020404030301010803" pitchFamily="18" charset="0"/>
            </a:endParaRPr>
          </a:p>
          <a:p>
            <a:pPr marL="482600" indent="-342900">
              <a:buFont typeface="Arial" panose="020B0604020202020204" pitchFamily="34" charset="0"/>
              <a:buChar char="•"/>
            </a:pPr>
            <a:r>
              <a:rPr lang="sq-AL" sz="2000" u="sng" dirty="0">
                <a:latin typeface="Garamond" panose="02020404030301010803" pitchFamily="18" charset="0"/>
              </a:rPr>
              <a:t>Programi i </a:t>
            </a:r>
            <a:r>
              <a:rPr lang="sq-AL" sz="2000" u="sng" dirty="0" err="1">
                <a:latin typeface="Garamond" panose="02020404030301010803" pitchFamily="18" charset="0"/>
              </a:rPr>
              <a:t>Gëtes</a:t>
            </a:r>
            <a:r>
              <a:rPr lang="sq-AL" sz="2000" dirty="0">
                <a:latin typeface="Garamond" panose="02020404030301010803" pitchFamily="18" charset="0"/>
              </a:rPr>
              <a:t>: Interesimet e ngushta kombëtare duhet të zgjerohen, të shkohet kah vlerat e </a:t>
            </a:r>
            <a:r>
              <a:rPr lang="sq-AL" sz="2000" dirty="0" err="1">
                <a:latin typeface="Garamond" panose="02020404030301010803" pitchFamily="18" charset="0"/>
              </a:rPr>
              <a:t>gjithmbarëshme</a:t>
            </a:r>
            <a:r>
              <a:rPr lang="sq-AL" sz="2000" dirty="0">
                <a:latin typeface="Garamond" panose="02020404030301010803" pitchFamily="18" charset="0"/>
              </a:rPr>
              <a:t> të njerëzimit.</a:t>
            </a:r>
            <a:endParaRPr lang="en-US" sz="2000" dirty="0">
              <a:latin typeface="Garamond" panose="02020404030301010803" pitchFamily="18" charset="0"/>
            </a:endParaRPr>
          </a:p>
          <a:p>
            <a:pPr marL="0" indent="0"/>
            <a:endParaRPr lang="en-US" sz="2000" dirty="0">
              <a:latin typeface="Garamond" panose="02020404030301010803" pitchFamily="18" charset="0"/>
            </a:endParaRPr>
          </a:p>
          <a:p>
            <a:pPr marL="482600" indent="-342900">
              <a:buFont typeface="Arial" panose="020B0604020202020204" pitchFamily="34" charset="0"/>
              <a:buChar char="•"/>
            </a:pPr>
            <a:r>
              <a:rPr lang="sq-AL" sz="2000" dirty="0">
                <a:latin typeface="Garamond" panose="02020404030301010803" pitchFamily="18" charset="0"/>
              </a:rPr>
              <a:t>Djepi i Letërsisë krahasimtare është Franca</a:t>
            </a:r>
            <a:endParaRPr lang="en-US" sz="2000" dirty="0">
              <a:latin typeface="Garamond" panose="02020404030301010803" pitchFamily="18" charset="0"/>
            </a:endParaRPr>
          </a:p>
          <a:p>
            <a:pPr marL="0" indent="0"/>
            <a:r>
              <a:rPr lang="sq-AL" sz="2000" dirty="0">
                <a:latin typeface="Garamond" panose="02020404030301010803" pitchFamily="18" charset="0"/>
              </a:rPr>
              <a:t> </a:t>
            </a:r>
            <a:endParaRPr lang="en-US" sz="2000" dirty="0">
              <a:latin typeface="Garamond" panose="02020404030301010803" pitchFamily="18" charset="0"/>
            </a:endParaRPr>
          </a:p>
          <a:p>
            <a:pPr marL="482600" indent="-342900">
              <a:buFont typeface="Arial" panose="020B0604020202020204" pitchFamily="34" charset="0"/>
              <a:buChar char="•"/>
            </a:pPr>
            <a:r>
              <a:rPr lang="sq-AL" sz="2000" dirty="0">
                <a:latin typeface="Garamond" panose="02020404030301010803" pitchFamily="18" charset="0"/>
              </a:rPr>
              <a:t>Letërsia krahasimtare është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sq-AL" sz="2000" dirty="0">
                <a:latin typeface="Garamond" panose="02020404030301010803" pitchFamily="18" charset="0"/>
              </a:rPr>
              <a:t>udhërrëfyese dhe njëra prej portave për të hyrë në Letërsi të</a:t>
            </a:r>
            <a:r>
              <a:rPr lang="en-US" sz="2000" dirty="0">
                <a:latin typeface="Garamond" panose="02020404030301010803" pitchFamily="18" charset="0"/>
              </a:rPr>
              <a:t> </a:t>
            </a:r>
            <a:r>
              <a:rPr lang="sq-AL" sz="2000" dirty="0">
                <a:latin typeface="Garamond" panose="02020404030301010803" pitchFamily="18" charset="0"/>
              </a:rPr>
              <a:t>gjithmbarshme (në letërsi botërore, ndërkombëtare e globale).</a:t>
            </a:r>
            <a:endParaRPr lang="en-US" sz="2000" dirty="0">
              <a:latin typeface="Garamond" panose="02020404030301010803" pitchFamily="18" charset="0"/>
            </a:endParaRPr>
          </a:p>
          <a:p>
            <a:pPr marL="0" indent="0"/>
            <a:endParaRPr lang="en-US" sz="20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5343537"/>
      </p:ext>
    </p:extLst>
  </p:cSld>
  <p:clrMapOvr>
    <a:masterClrMapping/>
  </p:clrMapOvr>
</p:sld>
</file>

<file path=ppt/theme/theme1.xml><?xml version="1.0" encoding="utf-8"?>
<a:theme xmlns:a="http://schemas.openxmlformats.org/drawingml/2006/main" name="Reconstruction Era and the Gilded Age - History - 11th grade by Slidesgo">
  <a:themeElements>
    <a:clrScheme name="Simple Light">
      <a:dk1>
        <a:srgbClr val="35240A"/>
      </a:dk1>
      <a:lt1>
        <a:srgbClr val="DED6C2"/>
      </a:lt1>
      <a:dk2>
        <a:srgbClr val="9B794E"/>
      </a:dk2>
      <a:lt2>
        <a:srgbClr val="724711"/>
      </a:lt2>
      <a:accent1>
        <a:srgbClr val="5E380A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35240A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2650</Words>
  <Application>Microsoft Office PowerPoint</Application>
  <PresentationFormat>On-screen Show (16:9)</PresentationFormat>
  <Paragraphs>115</Paragraphs>
  <Slides>33</Slides>
  <Notes>33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8" baseType="lpstr">
      <vt:lpstr>Arial</vt:lpstr>
      <vt:lpstr>Source Sans 3</vt:lpstr>
      <vt:lpstr>Garamond</vt:lpstr>
      <vt:lpstr>Libre Baskerville</vt:lpstr>
      <vt:lpstr>Reconstruction Era and the Gilded Age - History - 11th grade by Slidesgo</vt:lpstr>
      <vt:lpstr>Letërsi e krahasuar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Letërsia e krahasuar, letërsia e përgjithshme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Vepra e huaj I huaj/kombëtar/I njohur</vt:lpstr>
      <vt:lpstr>PowerPoint Presentation</vt:lpstr>
      <vt:lpstr>Përkthimet dhe tekstet e përkthyera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Teoritë e përkthimit dhe stilistika e krahasuar</vt:lpstr>
      <vt:lpstr>PowerPoint Presentation</vt:lpstr>
      <vt:lpstr>PowerPoint Presentation</vt:lpstr>
      <vt:lpstr>PowerPoint Presentation</vt:lpstr>
      <vt:lpstr>Faleminderit!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Mil3</dc:creator>
  <cp:lastModifiedBy>drin gashi</cp:lastModifiedBy>
  <cp:revision>3</cp:revision>
  <dcterms:modified xsi:type="dcterms:W3CDTF">2025-02-25T07:14:14Z</dcterms:modified>
</cp:coreProperties>
</file>